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2.xml" ContentType="application/vnd.openxmlformats-officedocument.theme+xml"/>
  <Override PartName="/ppt/theme/themeOverride7.xml" ContentType="application/vnd.openxmlformats-officedocument.themeOverride+xml"/>
  <Override PartName="/ppt/tags/tag3.xml" ContentType="application/vnd.openxmlformats-officedocument.presentationml.tags+xml"/>
  <Override PartName="/ppt/theme/themeOverride8.xml" ContentType="application/vnd.openxmlformats-officedocument.themeOverride+xml"/>
  <Override PartName="/ppt/tags/tag4.xml" ContentType="application/vnd.openxmlformats-officedocument.presentationml.tags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ags/tag5.xml" ContentType="application/vnd.openxmlformats-officedocument.presentationml.tags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ags/tag6.xml" ContentType="application/vnd.openxmlformats-officedocument.presentationml.tags+xml"/>
  <Override PartName="/ppt/theme/themeOverride16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17.xml" ContentType="application/vnd.openxmlformats-officedocument.themeOverride+xml"/>
  <Override PartName="/ppt/tags/tag11.xml" ContentType="application/vnd.openxmlformats-officedocument.presentationml.tags+xml"/>
  <Override PartName="/ppt/theme/themeOverride18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19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Override20.xml" ContentType="application/vnd.openxmlformats-officedocument.themeOverride+xml"/>
  <Override PartName="/ppt/tags/tag16.xml" ContentType="application/vnd.openxmlformats-officedocument.presentationml.tags+xml"/>
  <Override PartName="/ppt/theme/themeOverride21.xml" ContentType="application/vnd.openxmlformats-officedocument.themeOverride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6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7" r:id="rId4"/>
    <p:sldId id="259" r:id="rId5"/>
    <p:sldId id="265" r:id="rId6"/>
    <p:sldId id="274" r:id="rId7"/>
    <p:sldId id="263" r:id="rId8"/>
    <p:sldId id="288" r:id="rId9"/>
    <p:sldId id="291" r:id="rId10"/>
    <p:sldId id="289" r:id="rId11"/>
    <p:sldId id="290" r:id="rId12"/>
    <p:sldId id="292" r:id="rId13"/>
    <p:sldId id="293" r:id="rId14"/>
    <p:sldId id="294" r:id="rId15"/>
    <p:sldId id="264" r:id="rId16"/>
    <p:sldId id="295" r:id="rId17"/>
    <p:sldId id="298" r:id="rId18"/>
    <p:sldId id="287" r:id="rId19"/>
    <p:sldId id="299" r:id="rId20"/>
    <p:sldId id="300" r:id="rId21"/>
    <p:sldId id="297" r:id="rId22"/>
    <p:sldId id="272" r:id="rId23"/>
  </p:sldIdLst>
  <p:sldSz cx="12192000" cy="6858000"/>
  <p:notesSz cx="6858000" cy="9144000"/>
  <p:embeddedFontLst>
    <p:embeddedFont>
      <p:font typeface="汉仪大宋简" panose="02010600030101010101" charset="-122"/>
      <p:regular r:id="rId25"/>
    </p:embeddedFont>
    <p:embeddedFont>
      <p:font typeface="汉仪细中圆简" panose="02010600030101010101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5E3"/>
    <a:srgbClr val="768394"/>
    <a:srgbClr val="F2F5F8"/>
    <a:srgbClr val="D7D3D0"/>
    <a:srgbClr val="EFD7CB"/>
    <a:srgbClr val="E2C8B1"/>
    <a:srgbClr val="9DB6BB"/>
    <a:srgbClr val="3C586E"/>
    <a:srgbClr val="DBDAD6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4651" autoAdjust="0"/>
  </p:normalViewPr>
  <p:slideViewPr>
    <p:cSldViewPr snapToGrid="0">
      <p:cViewPr varScale="1">
        <p:scale>
          <a:sx n="62" d="100"/>
          <a:sy n="62" d="100"/>
        </p:scale>
        <p:origin x="8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3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3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83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3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3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669601" y="1516477"/>
            <a:ext cx="8527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048600" name="arrowheads-of-thin-outline-to-the-left_32766"/>
          <p:cNvSpPr>
            <a:spLocks noChangeAspect="1"/>
          </p:cNvSpPr>
          <p:nvPr userDrawn="1"/>
        </p:nvSpPr>
        <p:spPr bwMode="auto">
          <a:xfrm rot="16200000">
            <a:off x="5791158" y="5768634"/>
            <a:ext cx="609685" cy="609403"/>
          </a:xfrm>
          <a:custGeom>
            <a:avLst/>
            <a:gdLst>
              <a:gd name="T0" fmla="*/ 3311 w 6101"/>
              <a:gd name="T1" fmla="*/ 5345 h 6107"/>
              <a:gd name="T2" fmla="*/ 3311 w 6101"/>
              <a:gd name="T3" fmla="*/ 5942 h 6107"/>
              <a:gd name="T4" fmla="*/ 2714 w 6101"/>
              <a:gd name="T5" fmla="*/ 5942 h 6107"/>
              <a:gd name="T6" fmla="*/ 123 w 6101"/>
              <a:gd name="T7" fmla="*/ 3351 h 6107"/>
              <a:gd name="T8" fmla="*/ 0 w 6101"/>
              <a:gd name="T9" fmla="*/ 3053 h 6107"/>
              <a:gd name="T10" fmla="*/ 123 w 6101"/>
              <a:gd name="T11" fmla="*/ 2755 h 6107"/>
              <a:gd name="T12" fmla="*/ 2714 w 6101"/>
              <a:gd name="T13" fmla="*/ 164 h 6107"/>
              <a:gd name="T14" fmla="*/ 3311 w 6101"/>
              <a:gd name="T15" fmla="*/ 164 h 6107"/>
              <a:gd name="T16" fmla="*/ 3311 w 6101"/>
              <a:gd name="T17" fmla="*/ 761 h 6107"/>
              <a:gd name="T18" fmla="*/ 1019 w 6101"/>
              <a:gd name="T19" fmla="*/ 3053 h 6107"/>
              <a:gd name="T20" fmla="*/ 3311 w 6101"/>
              <a:gd name="T21" fmla="*/ 5345 h 6107"/>
              <a:gd name="T22" fmla="*/ 3645 w 6101"/>
              <a:gd name="T23" fmla="*/ 3053 h 6107"/>
              <a:gd name="T24" fmla="*/ 5937 w 6101"/>
              <a:gd name="T25" fmla="*/ 761 h 6107"/>
              <a:gd name="T26" fmla="*/ 5937 w 6101"/>
              <a:gd name="T27" fmla="*/ 164 h 6107"/>
              <a:gd name="T28" fmla="*/ 5340 w 6101"/>
              <a:gd name="T29" fmla="*/ 164 h 6107"/>
              <a:gd name="T30" fmla="*/ 2750 w 6101"/>
              <a:gd name="T31" fmla="*/ 2755 h 6107"/>
              <a:gd name="T32" fmla="*/ 2626 w 6101"/>
              <a:gd name="T33" fmla="*/ 3053 h 6107"/>
              <a:gd name="T34" fmla="*/ 2750 w 6101"/>
              <a:gd name="T35" fmla="*/ 3351 h 6107"/>
              <a:gd name="T36" fmla="*/ 5340 w 6101"/>
              <a:gd name="T37" fmla="*/ 5942 h 6107"/>
              <a:gd name="T38" fmla="*/ 5937 w 6101"/>
              <a:gd name="T39" fmla="*/ 5942 h 6107"/>
              <a:gd name="T40" fmla="*/ 5937 w 6101"/>
              <a:gd name="T41" fmla="*/ 5345 h 6107"/>
              <a:gd name="T42" fmla="*/ 3645 w 6101"/>
              <a:gd name="T43" fmla="*/ 3053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3311" y="5345"/>
                </a:moveTo>
                <a:cubicBezTo>
                  <a:pt x="3475" y="5510"/>
                  <a:pt x="3475" y="5777"/>
                  <a:pt x="3311" y="5942"/>
                </a:cubicBezTo>
                <a:cubicBezTo>
                  <a:pt x="3146" y="6107"/>
                  <a:pt x="2879" y="6107"/>
                  <a:pt x="2714" y="5942"/>
                </a:cubicBezTo>
                <a:lnTo>
                  <a:pt x="123" y="3351"/>
                </a:lnTo>
                <a:cubicBezTo>
                  <a:pt x="41" y="3269"/>
                  <a:pt x="0" y="3161"/>
                  <a:pt x="0" y="3053"/>
                </a:cubicBezTo>
                <a:cubicBezTo>
                  <a:pt x="0" y="2945"/>
                  <a:pt x="41" y="2837"/>
                  <a:pt x="123" y="2755"/>
                </a:cubicBezTo>
                <a:lnTo>
                  <a:pt x="2714" y="164"/>
                </a:lnTo>
                <a:cubicBezTo>
                  <a:pt x="2879" y="0"/>
                  <a:pt x="3146" y="0"/>
                  <a:pt x="3311" y="164"/>
                </a:cubicBezTo>
                <a:cubicBezTo>
                  <a:pt x="3475" y="329"/>
                  <a:pt x="3475" y="596"/>
                  <a:pt x="3311" y="761"/>
                </a:cubicBezTo>
                <a:lnTo>
                  <a:pt x="1019" y="3053"/>
                </a:lnTo>
                <a:lnTo>
                  <a:pt x="3311" y="5345"/>
                </a:lnTo>
                <a:close/>
                <a:moveTo>
                  <a:pt x="3645" y="3053"/>
                </a:moveTo>
                <a:lnTo>
                  <a:pt x="5937" y="761"/>
                </a:lnTo>
                <a:cubicBezTo>
                  <a:pt x="6101" y="596"/>
                  <a:pt x="6101" y="329"/>
                  <a:pt x="5937" y="164"/>
                </a:cubicBezTo>
                <a:cubicBezTo>
                  <a:pt x="5772" y="0"/>
                  <a:pt x="5505" y="0"/>
                  <a:pt x="5340" y="164"/>
                </a:cubicBezTo>
                <a:lnTo>
                  <a:pt x="2750" y="2755"/>
                </a:lnTo>
                <a:cubicBezTo>
                  <a:pt x="2667" y="2837"/>
                  <a:pt x="2626" y="2945"/>
                  <a:pt x="2626" y="3053"/>
                </a:cubicBezTo>
                <a:cubicBezTo>
                  <a:pt x="2626" y="3161"/>
                  <a:pt x="2667" y="3269"/>
                  <a:pt x="2750" y="3351"/>
                </a:cubicBezTo>
                <a:lnTo>
                  <a:pt x="5340" y="5942"/>
                </a:lnTo>
                <a:cubicBezTo>
                  <a:pt x="5505" y="6107"/>
                  <a:pt x="5772" y="6107"/>
                  <a:pt x="5937" y="5942"/>
                </a:cubicBezTo>
                <a:cubicBezTo>
                  <a:pt x="6101" y="5777"/>
                  <a:pt x="6101" y="5510"/>
                  <a:pt x="5937" y="5345"/>
                </a:cubicBezTo>
                <a:lnTo>
                  <a:pt x="3645" y="3053"/>
                </a:lnTo>
                <a:close/>
              </a:path>
            </a:pathLst>
          </a:custGeom>
          <a:noFill/>
          <a:ln w="12700" cap="flat" cmpd="sng" algn="ctr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84000"/>
                  </a:schemeClr>
                </a:gs>
              </a:gsLst>
              <a:lin ang="108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601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5480050" y="2158758"/>
            <a:ext cx="1231900" cy="193899"/>
          </a:xfrm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dist">
              <a:spcBef>
                <a:spcPts val="0"/>
              </a:spcBef>
              <a:buNone/>
              <a:defRPr lang="zh-CN" altLang="en-US" sz="1400" b="0" i="0" spc="0" smtClean="0">
                <a:solidFill>
                  <a:schemeClr val="tx1"/>
                </a:solidFill>
                <a:effectLst/>
                <a:latin typeface="+mn-lt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114300" lvl="0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Part one</a:t>
            </a:r>
            <a:endParaRPr lang="zh-CN" altLang="en-US"/>
          </a:p>
        </p:txBody>
      </p:sp>
      <p:sp>
        <p:nvSpPr>
          <p:cNvPr id="1048602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688556"/>
            <a:ext cx="6975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5400" b="0" spc="300" smtClean="0">
                <a:solidFill>
                  <a:schemeClr val="accent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/>
              <a:t>研究背景及意义</a:t>
            </a:r>
          </a:p>
        </p:txBody>
      </p:sp>
      <p:sp>
        <p:nvSpPr>
          <p:cNvPr id="1048603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609344" y="3771400"/>
            <a:ext cx="89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200" spc="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grpSp>
        <p:nvGrpSpPr>
          <p:cNvPr id="43" name="组合 7"/>
          <p:cNvGrpSpPr/>
          <p:nvPr userDrawn="1"/>
        </p:nvGrpSpPr>
        <p:grpSpPr>
          <a:xfrm>
            <a:off x="0" y="4636851"/>
            <a:ext cx="12167099" cy="1916784"/>
            <a:chOff x="0" y="4261257"/>
            <a:chExt cx="12167099" cy="1916784"/>
          </a:xfrm>
        </p:grpSpPr>
        <p:sp>
          <p:nvSpPr>
            <p:cNvPr id="1048604" name="任意多边形: 形状 8"/>
            <p:cNvSpPr/>
            <p:nvPr/>
          </p:nvSpPr>
          <p:spPr>
            <a:xfrm rot="286518">
              <a:off x="17698" y="4261257"/>
              <a:ext cx="12149401" cy="1916784"/>
            </a:xfrm>
            <a:custGeom>
              <a:avLst/>
              <a:gdLst>
                <a:gd name="connsiteX0" fmla="*/ 12115486 w 12149401"/>
                <a:gd name="connsiteY0" fmla="*/ 0 h 1916784"/>
                <a:gd name="connsiteX1" fmla="*/ 12149401 w 12149401"/>
                <a:gd name="connsiteY1" fmla="*/ 405976 h 1916784"/>
                <a:gd name="connsiteX2" fmla="*/ 11859400 w 12149401"/>
                <a:gd name="connsiteY2" fmla="*/ 547758 h 1916784"/>
                <a:gd name="connsiteX3" fmla="*/ 4540335 w 12149401"/>
                <a:gd name="connsiteY3" fmla="*/ 1916784 h 1916784"/>
                <a:gd name="connsiteX4" fmla="*/ 559264 w 12149401"/>
                <a:gd name="connsiteY4" fmla="*/ 1563530 h 1916784"/>
                <a:gd name="connsiteX5" fmla="*/ 2154 w 12149401"/>
                <a:gd name="connsiteY5" fmla="*/ 1450062 h 1916784"/>
                <a:gd name="connsiteX6" fmla="*/ 0 w 12149401"/>
                <a:gd name="connsiteY6" fmla="*/ 1424272 h 1916784"/>
                <a:gd name="connsiteX7" fmla="*/ 197136 w 12149401"/>
                <a:gd name="connsiteY7" fmla="*/ 1461935 h 1916784"/>
                <a:gd name="connsiteX8" fmla="*/ 4011202 w 12149401"/>
                <a:gd name="connsiteY8" fmla="*/ 1784837 h 1916784"/>
                <a:gd name="connsiteX9" fmla="*/ 11906022 w 12149401"/>
                <a:gd name="connsiteY9" fmla="*/ 123921 h 191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9401" h="1916784">
                  <a:moveTo>
                    <a:pt x="12115486" y="0"/>
                  </a:moveTo>
                  <a:lnTo>
                    <a:pt x="12149401" y="405976"/>
                  </a:lnTo>
                  <a:lnTo>
                    <a:pt x="11859400" y="547758"/>
                  </a:lnTo>
                  <a:cubicBezTo>
                    <a:pt x="10042365" y="1389388"/>
                    <a:pt x="7435908" y="1916784"/>
                    <a:pt x="4540335" y="1916784"/>
                  </a:cubicBezTo>
                  <a:cubicBezTo>
                    <a:pt x="3124723" y="1916784"/>
                    <a:pt x="1778211" y="1790730"/>
                    <a:pt x="559264" y="1563530"/>
                  </a:cubicBezTo>
                  <a:lnTo>
                    <a:pt x="2154" y="1450062"/>
                  </a:lnTo>
                  <a:lnTo>
                    <a:pt x="0" y="1424272"/>
                  </a:lnTo>
                  <a:lnTo>
                    <a:pt x="197136" y="1461935"/>
                  </a:lnTo>
                  <a:cubicBezTo>
                    <a:pt x="1371632" y="1669981"/>
                    <a:pt x="2659935" y="1784836"/>
                    <a:pt x="4011202" y="1784837"/>
                  </a:cubicBezTo>
                  <a:cubicBezTo>
                    <a:pt x="7228505" y="1784836"/>
                    <a:pt x="10088878" y="1133731"/>
                    <a:pt x="11906022" y="123921"/>
                  </a:cubicBezTo>
                  <a:close/>
                </a:path>
              </a:pathLst>
            </a:custGeom>
            <a:solidFill>
              <a:srgbClr val="697B9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细中圆简" panose="02010609000101010101" pitchFamily="49" charset="-122"/>
                <a:ea typeface="汉仪细中圆简" panose="02010609000101010101" pitchFamily="49" charset="-122"/>
                <a:cs typeface="+mn-cs"/>
              </a:endParaRPr>
            </a:p>
          </p:txBody>
        </p:sp>
        <p:sp>
          <p:nvSpPr>
            <p:cNvPr id="1048605" name="任意多边形: 形状 9"/>
            <p:cNvSpPr/>
            <p:nvPr/>
          </p:nvSpPr>
          <p:spPr>
            <a:xfrm rot="21600000">
              <a:off x="0" y="4655601"/>
              <a:ext cx="5163741" cy="1204437"/>
            </a:xfrm>
            <a:custGeom>
              <a:avLst/>
              <a:gdLst>
                <a:gd name="connsiteX0" fmla="*/ 0 w 5163741"/>
                <a:gd name="connsiteY0" fmla="*/ 0 h 1204437"/>
                <a:gd name="connsiteX1" fmla="*/ 480648 w 5163741"/>
                <a:gd name="connsiteY1" fmla="*/ 187924 h 1204437"/>
                <a:gd name="connsiteX2" fmla="*/ 4738108 w 5163741"/>
                <a:gd name="connsiteY2" fmla="*/ 1158828 h 1204437"/>
                <a:gd name="connsiteX3" fmla="*/ 5163741 w 5163741"/>
                <a:gd name="connsiteY3" fmla="*/ 1204437 h 1204437"/>
                <a:gd name="connsiteX4" fmla="*/ 4811508 w 5163741"/>
                <a:gd name="connsiteY4" fmla="*/ 1187112 h 1204437"/>
                <a:gd name="connsiteX5" fmla="*/ 505214 w 5163741"/>
                <a:gd name="connsiteY5" fmla="*/ 462924 h 1204437"/>
                <a:gd name="connsiteX6" fmla="*/ 0 w 5163741"/>
                <a:gd name="connsiteY6" fmla="*/ 298241 h 12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3741" h="1204437">
                  <a:moveTo>
                    <a:pt x="0" y="0"/>
                  </a:moveTo>
                  <a:lnTo>
                    <a:pt x="480648" y="187924"/>
                  </a:lnTo>
                  <a:cubicBezTo>
                    <a:pt x="1694648" y="633470"/>
                    <a:pt x="3137995" y="965142"/>
                    <a:pt x="4738108" y="1158828"/>
                  </a:cubicBezTo>
                  <a:lnTo>
                    <a:pt x="5163741" y="1204437"/>
                  </a:lnTo>
                  <a:lnTo>
                    <a:pt x="4811508" y="1187112"/>
                  </a:lnTo>
                  <a:cubicBezTo>
                    <a:pt x="3202898" y="1085867"/>
                    <a:pt x="1742850" y="837840"/>
                    <a:pt x="505214" y="462924"/>
                  </a:cubicBezTo>
                  <a:lnTo>
                    <a:pt x="0" y="298241"/>
                  </a:lnTo>
                  <a:close/>
                </a:path>
              </a:pathLst>
            </a:custGeom>
            <a:solidFill>
              <a:srgbClr val="945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汉仪细中圆简" panose="02010609000101010101" pitchFamily="49" charset="-122"/>
                <a:cs typeface="+mn-cs"/>
              </a:endParaRPr>
            </a:p>
          </p:txBody>
        </p:sp>
      </p:grpSp>
      <p:sp>
        <p:nvSpPr>
          <p:cNvPr id="1048606" name="椭圆 10"/>
          <p:cNvSpPr/>
          <p:nvPr userDrawn="1"/>
        </p:nvSpPr>
        <p:spPr>
          <a:xfrm>
            <a:off x="5177742" y="1092459"/>
            <a:ext cx="1836516" cy="1836516"/>
          </a:xfrm>
          <a:prstGeom prst="ellipse">
            <a:avLst/>
          </a:prstGeom>
          <a:gradFill flip="none" rotWithShape="1">
            <a:gsLst>
              <a:gs pos="0">
                <a:srgbClr val="697B91">
                  <a:alpha val="10000"/>
                </a:srgbClr>
              </a:gs>
              <a:gs pos="100000">
                <a:srgbClr val="697B91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标题 1"/>
          <p:cNvSpPr>
            <a:spLocks noGrp="1"/>
          </p:cNvSpPr>
          <p:nvPr userDrawn="1">
            <p:ph type="title"/>
          </p:nvPr>
        </p:nvSpPr>
        <p:spPr>
          <a:xfrm>
            <a:off x="685800" y="286252"/>
            <a:ext cx="5486399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30" name="quill-drawing-a-line_16294"/>
          <p:cNvSpPr>
            <a:spLocks noChangeAspect="1"/>
          </p:cNvSpPr>
          <p:nvPr userDrawn="1"/>
        </p:nvSpPr>
        <p:spPr bwMode="auto">
          <a:xfrm>
            <a:off x="178555" y="365964"/>
            <a:ext cx="449340" cy="329418"/>
          </a:xfrm>
          <a:custGeom>
            <a:avLst/>
            <a:gdLst>
              <a:gd name="connsiteX0" fmla="*/ 124336 w 608133"/>
              <a:gd name="connsiteY0" fmla="*/ 165476 h 445832"/>
              <a:gd name="connsiteX1" fmla="*/ 304070 w 608133"/>
              <a:gd name="connsiteY1" fmla="*/ 225979 h 445832"/>
              <a:gd name="connsiteX2" fmla="*/ 485772 w 608133"/>
              <a:gd name="connsiteY2" fmla="*/ 165476 h 445832"/>
              <a:gd name="connsiteX3" fmla="*/ 485772 w 608133"/>
              <a:gd name="connsiteY3" fmla="*/ 250808 h 445832"/>
              <a:gd name="connsiteX4" fmla="*/ 305015 w 608133"/>
              <a:gd name="connsiteY4" fmla="*/ 308089 h 445832"/>
              <a:gd name="connsiteX5" fmla="*/ 124336 w 608133"/>
              <a:gd name="connsiteY5" fmla="*/ 250101 h 445832"/>
              <a:gd name="connsiteX6" fmla="*/ 527801 w 608133"/>
              <a:gd name="connsiteY6" fmla="*/ 150728 h 445832"/>
              <a:gd name="connsiteX7" fmla="*/ 527801 w 608133"/>
              <a:gd name="connsiteY7" fmla="*/ 280008 h 445832"/>
              <a:gd name="connsiteX8" fmla="*/ 527801 w 608133"/>
              <a:gd name="connsiteY8" fmla="*/ 280244 h 445832"/>
              <a:gd name="connsiteX9" fmla="*/ 537709 w 608133"/>
              <a:gd name="connsiteY9" fmla="*/ 295962 h 445832"/>
              <a:gd name="connsiteX10" fmla="*/ 530239 w 608133"/>
              <a:gd name="connsiteY10" fmla="*/ 310265 h 445832"/>
              <a:gd name="connsiteX11" fmla="*/ 537709 w 608133"/>
              <a:gd name="connsiteY11" fmla="*/ 323311 h 445832"/>
              <a:gd name="connsiteX12" fmla="*/ 537709 w 608133"/>
              <a:gd name="connsiteY12" fmla="*/ 445832 h 445832"/>
              <a:gd name="connsiteX13" fmla="*/ 502717 w 608133"/>
              <a:gd name="connsiteY13" fmla="*/ 445832 h 445832"/>
              <a:gd name="connsiteX14" fmla="*/ 502717 w 608133"/>
              <a:gd name="connsiteY14" fmla="*/ 323311 h 445832"/>
              <a:gd name="connsiteX15" fmla="*/ 510108 w 608133"/>
              <a:gd name="connsiteY15" fmla="*/ 310265 h 445832"/>
              <a:gd name="connsiteX16" fmla="*/ 502638 w 608133"/>
              <a:gd name="connsiteY16" fmla="*/ 295962 h 445832"/>
              <a:gd name="connsiteX17" fmla="*/ 513018 w 608133"/>
              <a:gd name="connsiteY17" fmla="*/ 280008 h 445832"/>
              <a:gd name="connsiteX18" fmla="*/ 512546 w 608133"/>
              <a:gd name="connsiteY18" fmla="*/ 279379 h 445832"/>
              <a:gd name="connsiteX19" fmla="*/ 512546 w 608133"/>
              <a:gd name="connsiteY19" fmla="*/ 155522 h 445832"/>
              <a:gd name="connsiteX20" fmla="*/ 306663 w 608133"/>
              <a:gd name="connsiteY20" fmla="*/ 0 h 445832"/>
              <a:gd name="connsiteX21" fmla="*/ 608133 w 608133"/>
              <a:gd name="connsiteY21" fmla="*/ 115790 h 445832"/>
              <a:gd name="connsiteX22" fmla="*/ 306663 w 608133"/>
              <a:gd name="connsiteY22" fmla="*/ 215083 h 445832"/>
              <a:gd name="connsiteX23" fmla="*/ 0 w 608133"/>
              <a:gd name="connsiteY23" fmla="*/ 115790 h 4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8133" h="445832">
                <a:moveTo>
                  <a:pt x="124336" y="165476"/>
                </a:moveTo>
                <a:lnTo>
                  <a:pt x="304070" y="225979"/>
                </a:lnTo>
                <a:lnTo>
                  <a:pt x="485772" y="165476"/>
                </a:lnTo>
                <a:lnTo>
                  <a:pt x="485772" y="250808"/>
                </a:lnTo>
                <a:cubicBezTo>
                  <a:pt x="485772" y="250808"/>
                  <a:pt x="404167" y="245701"/>
                  <a:pt x="305015" y="308089"/>
                </a:cubicBezTo>
                <a:cubicBezTo>
                  <a:pt x="305015" y="308089"/>
                  <a:pt x="219948" y="252066"/>
                  <a:pt x="124336" y="250101"/>
                </a:cubicBezTo>
                <a:close/>
                <a:moveTo>
                  <a:pt x="527801" y="150728"/>
                </a:moveTo>
                <a:lnTo>
                  <a:pt x="527801" y="280008"/>
                </a:lnTo>
                <a:lnTo>
                  <a:pt x="527801" y="280244"/>
                </a:lnTo>
                <a:cubicBezTo>
                  <a:pt x="533620" y="283073"/>
                  <a:pt x="537709" y="289046"/>
                  <a:pt x="537709" y="295962"/>
                </a:cubicBezTo>
                <a:cubicBezTo>
                  <a:pt x="537709" y="301856"/>
                  <a:pt x="534721" y="307043"/>
                  <a:pt x="530239" y="310265"/>
                </a:cubicBezTo>
                <a:cubicBezTo>
                  <a:pt x="534721" y="312937"/>
                  <a:pt x="537709" y="317731"/>
                  <a:pt x="537709" y="323311"/>
                </a:cubicBezTo>
                <a:lnTo>
                  <a:pt x="537709" y="445832"/>
                </a:lnTo>
                <a:lnTo>
                  <a:pt x="502717" y="445832"/>
                </a:lnTo>
                <a:lnTo>
                  <a:pt x="502717" y="323311"/>
                </a:lnTo>
                <a:cubicBezTo>
                  <a:pt x="502717" y="317731"/>
                  <a:pt x="505705" y="312937"/>
                  <a:pt x="510108" y="310265"/>
                </a:cubicBezTo>
                <a:cubicBezTo>
                  <a:pt x="505626" y="307043"/>
                  <a:pt x="502638" y="301856"/>
                  <a:pt x="502638" y="295962"/>
                </a:cubicBezTo>
                <a:cubicBezTo>
                  <a:pt x="502638" y="288810"/>
                  <a:pt x="506884" y="282759"/>
                  <a:pt x="513018" y="280008"/>
                </a:cubicBezTo>
                <a:lnTo>
                  <a:pt x="512546" y="279379"/>
                </a:lnTo>
                <a:lnTo>
                  <a:pt x="512546" y="155522"/>
                </a:lnTo>
                <a:close/>
                <a:moveTo>
                  <a:pt x="306663" y="0"/>
                </a:moveTo>
                <a:lnTo>
                  <a:pt x="608133" y="115790"/>
                </a:lnTo>
                <a:lnTo>
                  <a:pt x="306663" y="215083"/>
                </a:lnTo>
                <a:lnTo>
                  <a:pt x="0" y="115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标题 1"/>
          <p:cNvSpPr>
            <a:spLocks noGrp="1"/>
          </p:cNvSpPr>
          <p:nvPr>
            <p:ph type="title"/>
          </p:nvPr>
        </p:nvSpPr>
        <p:spPr>
          <a:xfrm>
            <a:off x="609600" y="210050"/>
            <a:ext cx="4159827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15" name="quill-drawing-a-line_16294"/>
          <p:cNvSpPr>
            <a:spLocks noChangeAspect="1"/>
          </p:cNvSpPr>
          <p:nvPr userDrawn="1"/>
        </p:nvSpPr>
        <p:spPr bwMode="auto">
          <a:xfrm>
            <a:off x="125215" y="266321"/>
            <a:ext cx="449340" cy="329418"/>
          </a:xfrm>
          <a:custGeom>
            <a:avLst/>
            <a:gdLst>
              <a:gd name="connsiteX0" fmla="*/ 124336 w 608133"/>
              <a:gd name="connsiteY0" fmla="*/ 165476 h 445832"/>
              <a:gd name="connsiteX1" fmla="*/ 304070 w 608133"/>
              <a:gd name="connsiteY1" fmla="*/ 225979 h 445832"/>
              <a:gd name="connsiteX2" fmla="*/ 485772 w 608133"/>
              <a:gd name="connsiteY2" fmla="*/ 165476 h 445832"/>
              <a:gd name="connsiteX3" fmla="*/ 485772 w 608133"/>
              <a:gd name="connsiteY3" fmla="*/ 250808 h 445832"/>
              <a:gd name="connsiteX4" fmla="*/ 305015 w 608133"/>
              <a:gd name="connsiteY4" fmla="*/ 308089 h 445832"/>
              <a:gd name="connsiteX5" fmla="*/ 124336 w 608133"/>
              <a:gd name="connsiteY5" fmla="*/ 250101 h 445832"/>
              <a:gd name="connsiteX6" fmla="*/ 527801 w 608133"/>
              <a:gd name="connsiteY6" fmla="*/ 150728 h 445832"/>
              <a:gd name="connsiteX7" fmla="*/ 527801 w 608133"/>
              <a:gd name="connsiteY7" fmla="*/ 280008 h 445832"/>
              <a:gd name="connsiteX8" fmla="*/ 527801 w 608133"/>
              <a:gd name="connsiteY8" fmla="*/ 280244 h 445832"/>
              <a:gd name="connsiteX9" fmla="*/ 537709 w 608133"/>
              <a:gd name="connsiteY9" fmla="*/ 295962 h 445832"/>
              <a:gd name="connsiteX10" fmla="*/ 530239 w 608133"/>
              <a:gd name="connsiteY10" fmla="*/ 310265 h 445832"/>
              <a:gd name="connsiteX11" fmla="*/ 537709 w 608133"/>
              <a:gd name="connsiteY11" fmla="*/ 323311 h 445832"/>
              <a:gd name="connsiteX12" fmla="*/ 537709 w 608133"/>
              <a:gd name="connsiteY12" fmla="*/ 445832 h 445832"/>
              <a:gd name="connsiteX13" fmla="*/ 502717 w 608133"/>
              <a:gd name="connsiteY13" fmla="*/ 445832 h 445832"/>
              <a:gd name="connsiteX14" fmla="*/ 502717 w 608133"/>
              <a:gd name="connsiteY14" fmla="*/ 323311 h 445832"/>
              <a:gd name="connsiteX15" fmla="*/ 510108 w 608133"/>
              <a:gd name="connsiteY15" fmla="*/ 310265 h 445832"/>
              <a:gd name="connsiteX16" fmla="*/ 502638 w 608133"/>
              <a:gd name="connsiteY16" fmla="*/ 295962 h 445832"/>
              <a:gd name="connsiteX17" fmla="*/ 513018 w 608133"/>
              <a:gd name="connsiteY17" fmla="*/ 280008 h 445832"/>
              <a:gd name="connsiteX18" fmla="*/ 512546 w 608133"/>
              <a:gd name="connsiteY18" fmla="*/ 279379 h 445832"/>
              <a:gd name="connsiteX19" fmla="*/ 512546 w 608133"/>
              <a:gd name="connsiteY19" fmla="*/ 155522 h 445832"/>
              <a:gd name="connsiteX20" fmla="*/ 306663 w 608133"/>
              <a:gd name="connsiteY20" fmla="*/ 0 h 445832"/>
              <a:gd name="connsiteX21" fmla="*/ 608133 w 608133"/>
              <a:gd name="connsiteY21" fmla="*/ 115790 h 445832"/>
              <a:gd name="connsiteX22" fmla="*/ 306663 w 608133"/>
              <a:gd name="connsiteY22" fmla="*/ 215083 h 445832"/>
              <a:gd name="connsiteX23" fmla="*/ 0 w 608133"/>
              <a:gd name="connsiteY23" fmla="*/ 115790 h 4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8133" h="445832">
                <a:moveTo>
                  <a:pt x="124336" y="165476"/>
                </a:moveTo>
                <a:lnTo>
                  <a:pt x="304070" y="225979"/>
                </a:lnTo>
                <a:lnTo>
                  <a:pt x="485772" y="165476"/>
                </a:lnTo>
                <a:lnTo>
                  <a:pt x="485772" y="250808"/>
                </a:lnTo>
                <a:cubicBezTo>
                  <a:pt x="485772" y="250808"/>
                  <a:pt x="404167" y="245701"/>
                  <a:pt x="305015" y="308089"/>
                </a:cubicBezTo>
                <a:cubicBezTo>
                  <a:pt x="305015" y="308089"/>
                  <a:pt x="219948" y="252066"/>
                  <a:pt x="124336" y="250101"/>
                </a:cubicBezTo>
                <a:close/>
                <a:moveTo>
                  <a:pt x="527801" y="150728"/>
                </a:moveTo>
                <a:lnTo>
                  <a:pt x="527801" y="280008"/>
                </a:lnTo>
                <a:lnTo>
                  <a:pt x="527801" y="280244"/>
                </a:lnTo>
                <a:cubicBezTo>
                  <a:pt x="533620" y="283073"/>
                  <a:pt x="537709" y="289046"/>
                  <a:pt x="537709" y="295962"/>
                </a:cubicBezTo>
                <a:cubicBezTo>
                  <a:pt x="537709" y="301856"/>
                  <a:pt x="534721" y="307043"/>
                  <a:pt x="530239" y="310265"/>
                </a:cubicBezTo>
                <a:cubicBezTo>
                  <a:pt x="534721" y="312937"/>
                  <a:pt x="537709" y="317731"/>
                  <a:pt x="537709" y="323311"/>
                </a:cubicBezTo>
                <a:lnTo>
                  <a:pt x="537709" y="445832"/>
                </a:lnTo>
                <a:lnTo>
                  <a:pt x="502717" y="445832"/>
                </a:lnTo>
                <a:lnTo>
                  <a:pt x="502717" y="323311"/>
                </a:lnTo>
                <a:cubicBezTo>
                  <a:pt x="502717" y="317731"/>
                  <a:pt x="505705" y="312937"/>
                  <a:pt x="510108" y="310265"/>
                </a:cubicBezTo>
                <a:cubicBezTo>
                  <a:pt x="505626" y="307043"/>
                  <a:pt x="502638" y="301856"/>
                  <a:pt x="502638" y="295962"/>
                </a:cubicBezTo>
                <a:cubicBezTo>
                  <a:pt x="502638" y="288810"/>
                  <a:pt x="506884" y="282759"/>
                  <a:pt x="513018" y="280008"/>
                </a:cubicBezTo>
                <a:lnTo>
                  <a:pt x="512546" y="279379"/>
                </a:lnTo>
                <a:lnTo>
                  <a:pt x="512546" y="155522"/>
                </a:lnTo>
                <a:close/>
                <a:moveTo>
                  <a:pt x="306663" y="0"/>
                </a:moveTo>
                <a:lnTo>
                  <a:pt x="608133" y="115790"/>
                </a:lnTo>
                <a:lnTo>
                  <a:pt x="306663" y="215083"/>
                </a:lnTo>
                <a:lnTo>
                  <a:pt x="0" y="115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46" name="组合 8"/>
          <p:cNvGrpSpPr/>
          <p:nvPr userDrawn="1"/>
        </p:nvGrpSpPr>
        <p:grpSpPr>
          <a:xfrm>
            <a:off x="4948243" y="293178"/>
            <a:ext cx="6843449" cy="284480"/>
            <a:chOff x="4865115" y="293178"/>
            <a:chExt cx="6843449" cy="284480"/>
          </a:xfrm>
        </p:grpSpPr>
        <p:grpSp>
          <p:nvGrpSpPr>
            <p:cNvPr id="47" name="组合 9"/>
            <p:cNvGrpSpPr/>
            <p:nvPr/>
          </p:nvGrpSpPr>
          <p:grpSpPr>
            <a:xfrm>
              <a:off x="4865115" y="293178"/>
              <a:ext cx="1490700" cy="284480"/>
              <a:chOff x="4178130" y="293178"/>
              <a:chExt cx="1490700" cy="284480"/>
            </a:xfrm>
          </p:grpSpPr>
          <p:sp>
            <p:nvSpPr>
              <p:cNvPr id="1048616" name="矩形: 圆角 19"/>
              <p:cNvSpPr/>
              <p:nvPr/>
            </p:nvSpPr>
            <p:spPr>
              <a:xfrm>
                <a:off x="4178130" y="293178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8900" dist="38100" dir="2700000" algn="tl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17" name="文本框 20"/>
              <p:cNvSpPr txBox="1"/>
              <p:nvPr/>
            </p:nvSpPr>
            <p:spPr>
              <a:xfrm>
                <a:off x="4217554" y="308460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研究背景及意义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48" name="组合 10"/>
            <p:cNvGrpSpPr/>
            <p:nvPr/>
          </p:nvGrpSpPr>
          <p:grpSpPr>
            <a:xfrm>
              <a:off x="8433615" y="293178"/>
              <a:ext cx="1490700" cy="284480"/>
              <a:chOff x="6727137" y="6372860"/>
              <a:chExt cx="1490700" cy="284480"/>
            </a:xfrm>
          </p:grpSpPr>
          <p:sp>
            <p:nvSpPr>
              <p:cNvPr id="1048618" name="矩形: 圆角 17"/>
              <p:cNvSpPr/>
              <p:nvPr/>
            </p:nvSpPr>
            <p:spPr>
              <a:xfrm>
                <a:off x="6727137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19" name="文本框 18"/>
              <p:cNvSpPr txBox="1"/>
              <p:nvPr/>
            </p:nvSpPr>
            <p:spPr>
              <a:xfrm>
                <a:off x="6766561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研究成果及结论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49" name="组合 11"/>
            <p:cNvGrpSpPr/>
            <p:nvPr/>
          </p:nvGrpSpPr>
          <p:grpSpPr>
            <a:xfrm>
              <a:off x="6649365" y="293178"/>
              <a:ext cx="1490700" cy="284480"/>
              <a:chOff x="3974164" y="6372860"/>
              <a:chExt cx="1490700" cy="284480"/>
            </a:xfrm>
          </p:grpSpPr>
          <p:sp>
            <p:nvSpPr>
              <p:cNvPr id="1048620" name="矩形: 圆角 15"/>
              <p:cNvSpPr/>
              <p:nvPr/>
            </p:nvSpPr>
            <p:spPr>
              <a:xfrm>
                <a:off x="3974164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21" name="文本框 16"/>
              <p:cNvSpPr txBox="1"/>
              <p:nvPr/>
            </p:nvSpPr>
            <p:spPr>
              <a:xfrm>
                <a:off x="4013588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研究思路及方法</a:t>
                </a:r>
              </a:p>
            </p:txBody>
          </p:sp>
        </p:grpSp>
        <p:grpSp>
          <p:nvGrpSpPr>
            <p:cNvPr id="50" name="组合 12"/>
            <p:cNvGrpSpPr/>
            <p:nvPr/>
          </p:nvGrpSpPr>
          <p:grpSpPr>
            <a:xfrm>
              <a:off x="10217864" y="293178"/>
              <a:ext cx="1490700" cy="284480"/>
              <a:chOff x="9480109" y="6372860"/>
              <a:chExt cx="1490700" cy="284480"/>
            </a:xfrm>
          </p:grpSpPr>
          <p:sp>
            <p:nvSpPr>
              <p:cNvPr id="1048622" name="矩形: 圆角 13"/>
              <p:cNvSpPr/>
              <p:nvPr/>
            </p:nvSpPr>
            <p:spPr>
              <a:xfrm>
                <a:off x="9480109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23" name="文本框 14"/>
              <p:cNvSpPr txBox="1"/>
              <p:nvPr/>
            </p:nvSpPr>
            <p:spPr>
              <a:xfrm>
                <a:off x="9519533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研究总结及展望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cxnSp>
        <p:nvCxnSpPr>
          <p:cNvPr id="3145729" name="直接连接符 21"/>
          <p:cNvCxnSpPr/>
          <p:nvPr userDrawn="1"/>
        </p:nvCxnSpPr>
        <p:spPr>
          <a:xfrm>
            <a:off x="0" y="7874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4" name="quill-drawing-a-line_16294"/>
          <p:cNvSpPr>
            <a:spLocks noChangeAspect="1"/>
          </p:cNvSpPr>
          <p:nvPr userDrawn="1"/>
        </p:nvSpPr>
        <p:spPr bwMode="auto">
          <a:xfrm>
            <a:off x="-1" y="6366565"/>
            <a:ext cx="12192001" cy="49143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3145730" name="直接连接符 94"/>
          <p:cNvCxnSpPr/>
          <p:nvPr userDrawn="1"/>
        </p:nvCxnSpPr>
        <p:spPr>
          <a:xfrm flipH="1">
            <a:off x="196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连接符 95"/>
          <p:cNvCxnSpPr/>
          <p:nvPr userDrawn="1"/>
        </p:nvCxnSpPr>
        <p:spPr>
          <a:xfrm flipH="1">
            <a:off x="399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直接连接符 96"/>
          <p:cNvCxnSpPr/>
          <p:nvPr userDrawn="1"/>
        </p:nvCxnSpPr>
        <p:spPr>
          <a:xfrm flipH="1">
            <a:off x="602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直接连接符 97"/>
          <p:cNvCxnSpPr/>
          <p:nvPr userDrawn="1"/>
        </p:nvCxnSpPr>
        <p:spPr>
          <a:xfrm flipH="1">
            <a:off x="805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直接连接符 98"/>
          <p:cNvCxnSpPr/>
          <p:nvPr userDrawn="1"/>
        </p:nvCxnSpPr>
        <p:spPr>
          <a:xfrm flipH="1">
            <a:off x="1008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直接连接符 99"/>
          <p:cNvCxnSpPr/>
          <p:nvPr userDrawn="1"/>
        </p:nvCxnSpPr>
        <p:spPr>
          <a:xfrm flipH="1">
            <a:off x="1211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直接连接符 100"/>
          <p:cNvCxnSpPr/>
          <p:nvPr userDrawn="1"/>
        </p:nvCxnSpPr>
        <p:spPr>
          <a:xfrm flipH="1">
            <a:off x="1414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接连接符 101"/>
          <p:cNvCxnSpPr/>
          <p:nvPr userDrawn="1"/>
        </p:nvCxnSpPr>
        <p:spPr>
          <a:xfrm flipH="1">
            <a:off x="1618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接连接符 102"/>
          <p:cNvCxnSpPr/>
          <p:nvPr userDrawn="1"/>
        </p:nvCxnSpPr>
        <p:spPr>
          <a:xfrm flipH="1">
            <a:off x="1821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直接连接符 103"/>
          <p:cNvCxnSpPr/>
          <p:nvPr userDrawn="1"/>
        </p:nvCxnSpPr>
        <p:spPr>
          <a:xfrm flipH="1">
            <a:off x="2024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0" name="直接连接符 104"/>
          <p:cNvCxnSpPr/>
          <p:nvPr userDrawn="1"/>
        </p:nvCxnSpPr>
        <p:spPr>
          <a:xfrm flipH="1">
            <a:off x="2227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1" name="直接连接符 105"/>
          <p:cNvCxnSpPr/>
          <p:nvPr userDrawn="1"/>
        </p:nvCxnSpPr>
        <p:spPr>
          <a:xfrm flipH="1">
            <a:off x="2430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2" name="直接连接符 106"/>
          <p:cNvCxnSpPr/>
          <p:nvPr userDrawn="1"/>
        </p:nvCxnSpPr>
        <p:spPr>
          <a:xfrm flipH="1">
            <a:off x="2633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3" name="直接连接符 107"/>
          <p:cNvCxnSpPr/>
          <p:nvPr userDrawn="1"/>
        </p:nvCxnSpPr>
        <p:spPr>
          <a:xfrm flipH="1">
            <a:off x="2836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4" name="直接连接符 108"/>
          <p:cNvCxnSpPr/>
          <p:nvPr userDrawn="1"/>
        </p:nvCxnSpPr>
        <p:spPr>
          <a:xfrm flipH="1">
            <a:off x="3039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接连接符 109"/>
          <p:cNvCxnSpPr/>
          <p:nvPr userDrawn="1"/>
        </p:nvCxnSpPr>
        <p:spPr>
          <a:xfrm flipH="1">
            <a:off x="3242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6" name="直接连接符 110"/>
          <p:cNvCxnSpPr/>
          <p:nvPr userDrawn="1"/>
        </p:nvCxnSpPr>
        <p:spPr>
          <a:xfrm flipH="1">
            <a:off x="3445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111"/>
          <p:cNvCxnSpPr/>
          <p:nvPr userDrawn="1"/>
        </p:nvCxnSpPr>
        <p:spPr>
          <a:xfrm flipH="1">
            <a:off x="3649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8" name="直接连接符 112"/>
          <p:cNvCxnSpPr/>
          <p:nvPr userDrawn="1"/>
        </p:nvCxnSpPr>
        <p:spPr>
          <a:xfrm flipH="1">
            <a:off x="3852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直接连接符 113"/>
          <p:cNvCxnSpPr/>
          <p:nvPr userDrawn="1"/>
        </p:nvCxnSpPr>
        <p:spPr>
          <a:xfrm flipH="1">
            <a:off x="4055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114"/>
          <p:cNvCxnSpPr/>
          <p:nvPr userDrawn="1"/>
        </p:nvCxnSpPr>
        <p:spPr>
          <a:xfrm flipH="1">
            <a:off x="4258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1" name="直接连接符 115"/>
          <p:cNvCxnSpPr/>
          <p:nvPr userDrawn="1"/>
        </p:nvCxnSpPr>
        <p:spPr>
          <a:xfrm flipH="1">
            <a:off x="4461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2" name="直接连接符 116"/>
          <p:cNvCxnSpPr/>
          <p:nvPr userDrawn="1"/>
        </p:nvCxnSpPr>
        <p:spPr>
          <a:xfrm flipH="1">
            <a:off x="4664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直接连接符 117"/>
          <p:cNvCxnSpPr/>
          <p:nvPr userDrawn="1"/>
        </p:nvCxnSpPr>
        <p:spPr>
          <a:xfrm flipH="1">
            <a:off x="4867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连接符 118"/>
          <p:cNvCxnSpPr/>
          <p:nvPr userDrawn="1"/>
        </p:nvCxnSpPr>
        <p:spPr>
          <a:xfrm flipH="1">
            <a:off x="5070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直接连接符 119"/>
          <p:cNvCxnSpPr/>
          <p:nvPr userDrawn="1"/>
        </p:nvCxnSpPr>
        <p:spPr>
          <a:xfrm flipH="1">
            <a:off x="5273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6" name="直接连接符 120"/>
          <p:cNvCxnSpPr/>
          <p:nvPr userDrawn="1"/>
        </p:nvCxnSpPr>
        <p:spPr>
          <a:xfrm flipH="1">
            <a:off x="5476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121"/>
          <p:cNvCxnSpPr/>
          <p:nvPr userDrawn="1"/>
        </p:nvCxnSpPr>
        <p:spPr>
          <a:xfrm flipH="1">
            <a:off x="5680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8" name="直接连接符 122"/>
          <p:cNvCxnSpPr/>
          <p:nvPr userDrawn="1"/>
        </p:nvCxnSpPr>
        <p:spPr>
          <a:xfrm flipH="1">
            <a:off x="5883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9" name="直接连接符 123"/>
          <p:cNvCxnSpPr/>
          <p:nvPr userDrawn="1"/>
        </p:nvCxnSpPr>
        <p:spPr>
          <a:xfrm flipH="1">
            <a:off x="6086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0" name="直接连接符 124"/>
          <p:cNvCxnSpPr/>
          <p:nvPr userDrawn="1"/>
        </p:nvCxnSpPr>
        <p:spPr>
          <a:xfrm flipH="1">
            <a:off x="6289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1" name="直接连接符 125"/>
          <p:cNvCxnSpPr/>
          <p:nvPr userDrawn="1"/>
        </p:nvCxnSpPr>
        <p:spPr>
          <a:xfrm flipH="1">
            <a:off x="6492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2" name="直接连接符 126"/>
          <p:cNvCxnSpPr/>
          <p:nvPr userDrawn="1"/>
        </p:nvCxnSpPr>
        <p:spPr>
          <a:xfrm flipH="1">
            <a:off x="6695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3" name="直接连接符 127"/>
          <p:cNvCxnSpPr/>
          <p:nvPr userDrawn="1"/>
        </p:nvCxnSpPr>
        <p:spPr>
          <a:xfrm flipH="1">
            <a:off x="6898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4" name="直接连接符 128"/>
          <p:cNvCxnSpPr/>
          <p:nvPr userDrawn="1"/>
        </p:nvCxnSpPr>
        <p:spPr>
          <a:xfrm flipH="1">
            <a:off x="7101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5" name="直接连接符 129"/>
          <p:cNvCxnSpPr/>
          <p:nvPr userDrawn="1"/>
        </p:nvCxnSpPr>
        <p:spPr>
          <a:xfrm flipH="1">
            <a:off x="7304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6" name="直接连接符 130"/>
          <p:cNvCxnSpPr/>
          <p:nvPr userDrawn="1"/>
        </p:nvCxnSpPr>
        <p:spPr>
          <a:xfrm flipH="1">
            <a:off x="7507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7" name="直接连接符 131"/>
          <p:cNvCxnSpPr/>
          <p:nvPr userDrawn="1"/>
        </p:nvCxnSpPr>
        <p:spPr>
          <a:xfrm flipH="1">
            <a:off x="7711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8" name="直接连接符 132"/>
          <p:cNvCxnSpPr/>
          <p:nvPr userDrawn="1"/>
        </p:nvCxnSpPr>
        <p:spPr>
          <a:xfrm flipH="1">
            <a:off x="7914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9" name="直接连接符 133"/>
          <p:cNvCxnSpPr/>
          <p:nvPr userDrawn="1"/>
        </p:nvCxnSpPr>
        <p:spPr>
          <a:xfrm flipH="1">
            <a:off x="8117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0" name="直接连接符 134"/>
          <p:cNvCxnSpPr/>
          <p:nvPr userDrawn="1"/>
        </p:nvCxnSpPr>
        <p:spPr>
          <a:xfrm flipH="1">
            <a:off x="8320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1" name="直接连接符 135"/>
          <p:cNvCxnSpPr/>
          <p:nvPr userDrawn="1"/>
        </p:nvCxnSpPr>
        <p:spPr>
          <a:xfrm flipH="1">
            <a:off x="8523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2" name="直接连接符 136"/>
          <p:cNvCxnSpPr/>
          <p:nvPr userDrawn="1"/>
        </p:nvCxnSpPr>
        <p:spPr>
          <a:xfrm flipH="1">
            <a:off x="8726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3" name="直接连接符 137"/>
          <p:cNvCxnSpPr/>
          <p:nvPr userDrawn="1"/>
        </p:nvCxnSpPr>
        <p:spPr>
          <a:xfrm flipH="1">
            <a:off x="8929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4" name="直接连接符 138"/>
          <p:cNvCxnSpPr/>
          <p:nvPr userDrawn="1"/>
        </p:nvCxnSpPr>
        <p:spPr>
          <a:xfrm flipH="1">
            <a:off x="9132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5" name="直接连接符 139"/>
          <p:cNvCxnSpPr/>
          <p:nvPr userDrawn="1"/>
        </p:nvCxnSpPr>
        <p:spPr>
          <a:xfrm flipH="1">
            <a:off x="9335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6" name="直接连接符 140"/>
          <p:cNvCxnSpPr/>
          <p:nvPr userDrawn="1"/>
        </p:nvCxnSpPr>
        <p:spPr>
          <a:xfrm flipH="1">
            <a:off x="9538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7" name="直接连接符 151"/>
          <p:cNvCxnSpPr/>
          <p:nvPr userDrawn="1"/>
        </p:nvCxnSpPr>
        <p:spPr>
          <a:xfrm flipH="1">
            <a:off x="11573850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8" name="直接连接符 152"/>
          <p:cNvCxnSpPr/>
          <p:nvPr userDrawn="1"/>
        </p:nvCxnSpPr>
        <p:spPr>
          <a:xfrm flipH="1">
            <a:off x="1177738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9" name="直接连接符 153"/>
          <p:cNvCxnSpPr/>
          <p:nvPr userDrawn="1"/>
        </p:nvCxnSpPr>
        <p:spPr>
          <a:xfrm flipH="1">
            <a:off x="11980920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73"/>
          <p:cNvGrpSpPr/>
          <p:nvPr userDrawn="1"/>
        </p:nvGrpSpPr>
        <p:grpSpPr>
          <a:xfrm>
            <a:off x="9949050" y="6420593"/>
            <a:ext cx="1505876" cy="383375"/>
            <a:chOff x="548760" y="650445"/>
            <a:chExt cx="2098349" cy="534211"/>
          </a:xfrm>
          <a:solidFill>
            <a:schemeClr val="accent1"/>
          </a:solidFill>
        </p:grpSpPr>
        <p:grpSp>
          <p:nvGrpSpPr>
            <p:cNvPr id="52" name="图形 68"/>
            <p:cNvGrpSpPr/>
            <p:nvPr/>
          </p:nvGrpSpPr>
          <p:grpSpPr>
            <a:xfrm>
              <a:off x="548760" y="650445"/>
              <a:ext cx="467551" cy="534211"/>
              <a:chOff x="-2948652" y="2461592"/>
              <a:chExt cx="1667087" cy="1904768"/>
            </a:xfrm>
            <a:grpFill/>
          </p:grpSpPr>
          <p:sp>
            <p:nvSpPr>
              <p:cNvPr id="1048625" name="任意多边形: 形状 77"/>
              <p:cNvSpPr/>
              <p:nvPr/>
            </p:nvSpPr>
            <p:spPr>
              <a:xfrm>
                <a:off x="-2948652" y="2461592"/>
                <a:ext cx="1667087" cy="1904768"/>
              </a:xfrm>
              <a:custGeom>
                <a:avLst/>
                <a:gdLst>
                  <a:gd name="connsiteX0" fmla="*/ 1666645 w 1667086"/>
                  <a:gd name="connsiteY0" fmla="*/ 618832 h 1904770"/>
                  <a:gd name="connsiteX1" fmla="*/ 1666645 w 1667086"/>
                  <a:gd name="connsiteY1" fmla="*/ 1300703 h 1904770"/>
                  <a:gd name="connsiteX2" fmla="*/ 1665931 w 1667086"/>
                  <a:gd name="connsiteY2" fmla="*/ 1300703 h 1904770"/>
                  <a:gd name="connsiteX3" fmla="*/ 1557584 w 1667086"/>
                  <a:gd name="connsiteY3" fmla="*/ 1509062 h 1904770"/>
                  <a:gd name="connsiteX4" fmla="*/ 961081 w 1667086"/>
                  <a:gd name="connsiteY4" fmla="*/ 1861364 h 1904770"/>
                  <a:gd name="connsiteX5" fmla="*/ 957271 w 1667086"/>
                  <a:gd name="connsiteY5" fmla="*/ 1861364 h 1904770"/>
                  <a:gd name="connsiteX6" fmla="*/ 709859 w 1667086"/>
                  <a:gd name="connsiteY6" fmla="*/ 1861364 h 1904770"/>
                  <a:gd name="connsiteX7" fmla="*/ 706049 w 1667086"/>
                  <a:gd name="connsiteY7" fmla="*/ 1861364 h 1904770"/>
                  <a:gd name="connsiteX8" fmla="*/ 131691 w 1667086"/>
                  <a:gd name="connsiteY8" fmla="*/ 1522040 h 1904770"/>
                  <a:gd name="connsiteX9" fmla="*/ 131691 w 1667086"/>
                  <a:gd name="connsiteY9" fmla="*/ 1519063 h 1904770"/>
                  <a:gd name="connsiteX10" fmla="*/ 8 w 1667086"/>
                  <a:gd name="connsiteY10" fmla="*/ 1321062 h 1904770"/>
                  <a:gd name="connsiteX11" fmla="*/ 365 w 1667086"/>
                  <a:gd name="connsiteY11" fmla="*/ 1313919 h 1904770"/>
                  <a:gd name="connsiteX12" fmla="*/ 365 w 1667086"/>
                  <a:gd name="connsiteY12" fmla="*/ 590733 h 1904770"/>
                  <a:gd name="connsiteX13" fmla="*/ 8 w 1667086"/>
                  <a:gd name="connsiteY13" fmla="*/ 583589 h 1904770"/>
                  <a:gd name="connsiteX14" fmla="*/ 365 w 1667086"/>
                  <a:gd name="connsiteY14" fmla="*/ 576445 h 1904770"/>
                  <a:gd name="connsiteX15" fmla="*/ 365 w 1667086"/>
                  <a:gd name="connsiteY15" fmla="*/ 558229 h 1904770"/>
                  <a:gd name="connsiteX16" fmla="*/ 1556 w 1667086"/>
                  <a:gd name="connsiteY16" fmla="*/ 558229 h 1904770"/>
                  <a:gd name="connsiteX17" fmla="*/ 118237 w 1667086"/>
                  <a:gd name="connsiteY17" fmla="*/ 391541 h 1904770"/>
                  <a:gd name="connsiteX18" fmla="*/ 116094 w 1667086"/>
                  <a:gd name="connsiteY18" fmla="*/ 391541 h 1904770"/>
                  <a:gd name="connsiteX19" fmla="*/ 705930 w 1667086"/>
                  <a:gd name="connsiteY19" fmla="*/ 42926 h 1904770"/>
                  <a:gd name="connsiteX20" fmla="*/ 710335 w 1667086"/>
                  <a:gd name="connsiteY20" fmla="*/ 42926 h 1904770"/>
                  <a:gd name="connsiteX21" fmla="*/ 956556 w 1667086"/>
                  <a:gd name="connsiteY21" fmla="*/ 42926 h 1904770"/>
                  <a:gd name="connsiteX22" fmla="*/ 961200 w 1667086"/>
                  <a:gd name="connsiteY22" fmla="*/ 42926 h 1904770"/>
                  <a:gd name="connsiteX23" fmla="*/ 1559251 w 1667086"/>
                  <a:gd name="connsiteY23" fmla="*/ 396304 h 1904770"/>
                  <a:gd name="connsiteX24" fmla="*/ 1560918 w 1667086"/>
                  <a:gd name="connsiteY24" fmla="*/ 397256 h 1904770"/>
                  <a:gd name="connsiteX25" fmla="*/ 1579134 w 1667086"/>
                  <a:gd name="connsiteY25" fmla="*/ 407972 h 1904770"/>
                  <a:gd name="connsiteX26" fmla="*/ 1579134 w 1667086"/>
                  <a:gd name="connsiteY26" fmla="*/ 409163 h 1904770"/>
                  <a:gd name="connsiteX27" fmla="*/ 1663668 w 1667086"/>
                  <a:gd name="connsiteY27" fmla="*/ 618713 h 190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67086" h="1904770">
                    <a:moveTo>
                      <a:pt x="1666645" y="618832"/>
                    </a:moveTo>
                    <a:lnTo>
                      <a:pt x="1666645" y="1300703"/>
                    </a:lnTo>
                    <a:lnTo>
                      <a:pt x="1665931" y="1300703"/>
                    </a:lnTo>
                    <a:cubicBezTo>
                      <a:pt x="1674790" y="1385585"/>
                      <a:pt x="1632160" y="1467567"/>
                      <a:pt x="1557584" y="1509062"/>
                    </a:cubicBezTo>
                    <a:lnTo>
                      <a:pt x="961081" y="1861364"/>
                    </a:lnTo>
                    <a:lnTo>
                      <a:pt x="957271" y="1861364"/>
                    </a:lnTo>
                    <a:cubicBezTo>
                      <a:pt x="884951" y="1919240"/>
                      <a:pt x="782178" y="1919240"/>
                      <a:pt x="709859" y="1861364"/>
                    </a:cubicBezTo>
                    <a:lnTo>
                      <a:pt x="706049" y="1861364"/>
                    </a:lnTo>
                    <a:lnTo>
                      <a:pt x="131691" y="1522040"/>
                    </a:lnTo>
                    <a:lnTo>
                      <a:pt x="131691" y="1519063"/>
                    </a:lnTo>
                    <a:cubicBezTo>
                      <a:pt x="51417" y="1486226"/>
                      <a:pt x="-748" y="1407790"/>
                      <a:pt x="8" y="1321062"/>
                    </a:cubicBezTo>
                    <a:lnTo>
                      <a:pt x="365" y="1313919"/>
                    </a:lnTo>
                    <a:lnTo>
                      <a:pt x="365" y="590733"/>
                    </a:lnTo>
                    <a:lnTo>
                      <a:pt x="8" y="583589"/>
                    </a:lnTo>
                    <a:lnTo>
                      <a:pt x="365" y="576445"/>
                    </a:lnTo>
                    <a:lnTo>
                      <a:pt x="365" y="558229"/>
                    </a:lnTo>
                    <a:lnTo>
                      <a:pt x="1556" y="558229"/>
                    </a:lnTo>
                    <a:cubicBezTo>
                      <a:pt x="9426" y="486384"/>
                      <a:pt x="53426" y="423528"/>
                      <a:pt x="118237" y="391541"/>
                    </a:cubicBezTo>
                    <a:lnTo>
                      <a:pt x="116094" y="391541"/>
                    </a:lnTo>
                    <a:lnTo>
                      <a:pt x="705930" y="42926"/>
                    </a:lnTo>
                    <a:lnTo>
                      <a:pt x="710335" y="42926"/>
                    </a:lnTo>
                    <a:cubicBezTo>
                      <a:pt x="782431" y="-14309"/>
                      <a:pt x="884460" y="-14309"/>
                      <a:pt x="956556" y="42926"/>
                    </a:cubicBezTo>
                    <a:lnTo>
                      <a:pt x="961200" y="42926"/>
                    </a:lnTo>
                    <a:lnTo>
                      <a:pt x="1559251" y="396304"/>
                    </a:lnTo>
                    <a:lnTo>
                      <a:pt x="1560918" y="397256"/>
                    </a:lnTo>
                    <a:lnTo>
                      <a:pt x="1579134" y="407972"/>
                    </a:lnTo>
                    <a:lnTo>
                      <a:pt x="1579134" y="409163"/>
                    </a:lnTo>
                    <a:cubicBezTo>
                      <a:pt x="1644883" y="457241"/>
                      <a:pt x="1677651" y="538468"/>
                      <a:pt x="1663668" y="618713"/>
                    </a:cubicBezTo>
                    <a:close/>
                  </a:path>
                </a:pathLst>
              </a:custGeom>
              <a:noFill/>
              <a:ln w="186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626" name="任意多边形: 形状 78"/>
              <p:cNvSpPr/>
              <p:nvPr/>
            </p:nvSpPr>
            <p:spPr>
              <a:xfrm>
                <a:off x="-2496206" y="2902186"/>
                <a:ext cx="855584" cy="973334"/>
              </a:xfrm>
              <a:custGeom>
                <a:avLst/>
                <a:gdLst>
                  <a:gd name="connsiteX0" fmla="*/ 355044 w 855583"/>
                  <a:gd name="connsiteY0" fmla="*/ 662583 h 973335"/>
                  <a:gd name="connsiteX1" fmla="*/ 254556 w 855583"/>
                  <a:gd name="connsiteY1" fmla="*/ 318492 h 973335"/>
                  <a:gd name="connsiteX2" fmla="*/ 408623 w 855583"/>
                  <a:gd name="connsiteY2" fmla="*/ 0 h 973335"/>
                  <a:gd name="connsiteX3" fmla="*/ 513398 w 855583"/>
                  <a:gd name="connsiteY3" fmla="*/ 339685 h 973335"/>
                  <a:gd name="connsiteX4" fmla="*/ 355044 w 855583"/>
                  <a:gd name="connsiteY4" fmla="*/ 662583 h 973335"/>
                  <a:gd name="connsiteX5" fmla="*/ 268367 w 855583"/>
                  <a:gd name="connsiteY5" fmla="*/ 783908 h 973335"/>
                  <a:gd name="connsiteX6" fmla="*/ 193834 w 855583"/>
                  <a:gd name="connsiteY6" fmla="*/ 951428 h 973335"/>
                  <a:gd name="connsiteX7" fmla="*/ 0 w 855583"/>
                  <a:gd name="connsiteY7" fmla="*/ 634960 h 973335"/>
                  <a:gd name="connsiteX8" fmla="*/ 157639 w 855583"/>
                  <a:gd name="connsiteY8" fmla="*/ 255032 h 973335"/>
                  <a:gd name="connsiteX9" fmla="*/ 258842 w 855583"/>
                  <a:gd name="connsiteY9" fmla="*/ 656273 h 973335"/>
                  <a:gd name="connsiteX10" fmla="*/ 268367 w 855583"/>
                  <a:gd name="connsiteY10" fmla="*/ 783908 h 973335"/>
                  <a:gd name="connsiteX11" fmla="*/ 486251 w 855583"/>
                  <a:gd name="connsiteY11" fmla="*/ 659249 h 973335"/>
                  <a:gd name="connsiteX12" fmla="*/ 855583 w 855583"/>
                  <a:gd name="connsiteY12" fmla="*/ 477083 h 973335"/>
                  <a:gd name="connsiteX13" fmla="*/ 668774 w 855583"/>
                  <a:gd name="connsiteY13" fmla="*/ 802838 h 973335"/>
                  <a:gd name="connsiteX14" fmla="*/ 290751 w 855583"/>
                  <a:gd name="connsiteY14" fmla="*/ 973336 h 973335"/>
                  <a:gd name="connsiteX15" fmla="*/ 486251 w 855583"/>
                  <a:gd name="connsiteY15" fmla="*/ 659249 h 97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55583" h="973335">
                    <a:moveTo>
                      <a:pt x="355044" y="662583"/>
                    </a:moveTo>
                    <a:cubicBezTo>
                      <a:pt x="284291" y="562215"/>
                      <a:pt x="248939" y="441162"/>
                      <a:pt x="254556" y="318492"/>
                    </a:cubicBezTo>
                    <a:cubicBezTo>
                      <a:pt x="272828" y="199286"/>
                      <a:pt x="326507" y="88322"/>
                      <a:pt x="408623" y="0"/>
                    </a:cubicBezTo>
                    <a:cubicBezTo>
                      <a:pt x="491250" y="92623"/>
                      <a:pt x="529493" y="216612"/>
                      <a:pt x="513398" y="339685"/>
                    </a:cubicBezTo>
                    <a:cubicBezTo>
                      <a:pt x="497700" y="461845"/>
                      <a:pt x="442023" y="575379"/>
                      <a:pt x="355044" y="662583"/>
                    </a:cubicBezTo>
                    <a:close/>
                    <a:moveTo>
                      <a:pt x="268367" y="783908"/>
                    </a:moveTo>
                    <a:cubicBezTo>
                      <a:pt x="255270" y="844153"/>
                      <a:pt x="229910" y="901184"/>
                      <a:pt x="193834" y="951428"/>
                    </a:cubicBezTo>
                    <a:cubicBezTo>
                      <a:pt x="100786" y="866234"/>
                      <a:pt x="33613" y="756558"/>
                      <a:pt x="0" y="634960"/>
                    </a:cubicBezTo>
                    <a:cubicBezTo>
                      <a:pt x="681" y="492543"/>
                      <a:pt x="57295" y="356097"/>
                      <a:pt x="157639" y="255032"/>
                    </a:cubicBezTo>
                    <a:cubicBezTo>
                      <a:pt x="141102" y="396659"/>
                      <a:pt x="177113" y="539431"/>
                      <a:pt x="258842" y="656273"/>
                    </a:cubicBezTo>
                    <a:cubicBezTo>
                      <a:pt x="258842" y="656273"/>
                      <a:pt x="287060" y="688300"/>
                      <a:pt x="268367" y="783908"/>
                    </a:cubicBezTo>
                    <a:close/>
                    <a:moveTo>
                      <a:pt x="486251" y="659249"/>
                    </a:moveTo>
                    <a:cubicBezTo>
                      <a:pt x="595402" y="573578"/>
                      <a:pt x="721175" y="511545"/>
                      <a:pt x="855583" y="477083"/>
                    </a:cubicBezTo>
                    <a:cubicBezTo>
                      <a:pt x="830120" y="602990"/>
                      <a:pt x="764584" y="717273"/>
                      <a:pt x="668774" y="802838"/>
                    </a:cubicBezTo>
                    <a:cubicBezTo>
                      <a:pt x="561143" y="893832"/>
                      <a:pt x="430199" y="952891"/>
                      <a:pt x="290751" y="973336"/>
                    </a:cubicBezTo>
                    <a:cubicBezTo>
                      <a:pt x="308727" y="845762"/>
                      <a:pt x="379722" y="731704"/>
                      <a:pt x="486251" y="659249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48627" name="文本框 75"/>
            <p:cNvSpPr txBox="1"/>
            <p:nvPr/>
          </p:nvSpPr>
          <p:spPr>
            <a:xfrm>
              <a:off x="1114060" y="756116"/>
              <a:ext cx="1533049" cy="241977"/>
            </a:xfrm>
            <a:custGeom>
              <a:avLst/>
              <a:gdLst/>
              <a:ahLst/>
              <a:cxnLst/>
              <a:rect l="l" t="t" r="r" b="b"/>
              <a:pathLst>
                <a:path w="1533049" h="241977">
                  <a:moveTo>
                    <a:pt x="923773" y="193624"/>
                  </a:moveTo>
                  <a:lnTo>
                    <a:pt x="923773" y="194767"/>
                  </a:lnTo>
                  <a:cubicBezTo>
                    <a:pt x="924535" y="195529"/>
                    <a:pt x="924916" y="195300"/>
                    <a:pt x="924916" y="194081"/>
                  </a:cubicBezTo>
                  <a:cubicBezTo>
                    <a:pt x="924916" y="193014"/>
                    <a:pt x="924535" y="192862"/>
                    <a:pt x="923773" y="193624"/>
                  </a:cubicBezTo>
                  <a:close/>
                  <a:moveTo>
                    <a:pt x="918058" y="193167"/>
                  </a:moveTo>
                  <a:lnTo>
                    <a:pt x="917372" y="195910"/>
                  </a:lnTo>
                  <a:cubicBezTo>
                    <a:pt x="916610" y="196824"/>
                    <a:pt x="916687" y="197281"/>
                    <a:pt x="917601" y="197281"/>
                  </a:cubicBezTo>
                  <a:cubicBezTo>
                    <a:pt x="918668" y="196977"/>
                    <a:pt x="919049" y="196291"/>
                    <a:pt x="918744" y="195224"/>
                  </a:cubicBezTo>
                  <a:cubicBezTo>
                    <a:pt x="919506" y="194919"/>
                    <a:pt x="919658" y="194310"/>
                    <a:pt x="919201" y="193395"/>
                  </a:cubicBezTo>
                  <a:cubicBezTo>
                    <a:pt x="919049" y="192328"/>
                    <a:pt x="918668" y="192252"/>
                    <a:pt x="918058" y="193167"/>
                  </a:cubicBezTo>
                  <a:close/>
                  <a:moveTo>
                    <a:pt x="1318108" y="192252"/>
                  </a:moveTo>
                  <a:lnTo>
                    <a:pt x="1320166" y="193395"/>
                  </a:lnTo>
                  <a:cubicBezTo>
                    <a:pt x="1321994" y="193395"/>
                    <a:pt x="1322375" y="193014"/>
                    <a:pt x="1321309" y="192252"/>
                  </a:cubicBezTo>
                  <a:cubicBezTo>
                    <a:pt x="1320089" y="191185"/>
                    <a:pt x="1319023" y="191185"/>
                    <a:pt x="1318108" y="192252"/>
                  </a:cubicBezTo>
                  <a:close/>
                  <a:moveTo>
                    <a:pt x="717804" y="190195"/>
                  </a:moveTo>
                  <a:lnTo>
                    <a:pt x="717804" y="191795"/>
                  </a:lnTo>
                  <a:cubicBezTo>
                    <a:pt x="718414" y="192557"/>
                    <a:pt x="718185" y="193319"/>
                    <a:pt x="717119" y="194081"/>
                  </a:cubicBezTo>
                  <a:cubicBezTo>
                    <a:pt x="716052" y="194995"/>
                    <a:pt x="716052" y="195834"/>
                    <a:pt x="717119" y="196596"/>
                  </a:cubicBezTo>
                  <a:cubicBezTo>
                    <a:pt x="718795" y="195834"/>
                    <a:pt x="719938" y="194233"/>
                    <a:pt x="720548" y="191795"/>
                  </a:cubicBezTo>
                  <a:cubicBezTo>
                    <a:pt x="719938" y="191643"/>
                    <a:pt x="719557" y="191262"/>
                    <a:pt x="719405" y="190652"/>
                  </a:cubicBezTo>
                  <a:cubicBezTo>
                    <a:pt x="718947" y="189738"/>
                    <a:pt x="718414" y="189585"/>
                    <a:pt x="717804" y="190195"/>
                  </a:cubicBezTo>
                  <a:close/>
                  <a:moveTo>
                    <a:pt x="846506" y="186080"/>
                  </a:moveTo>
                  <a:lnTo>
                    <a:pt x="845820" y="187680"/>
                  </a:lnTo>
                  <a:cubicBezTo>
                    <a:pt x="846735" y="188595"/>
                    <a:pt x="847421" y="188442"/>
                    <a:pt x="847878" y="187223"/>
                  </a:cubicBezTo>
                  <a:cubicBezTo>
                    <a:pt x="848183" y="185699"/>
                    <a:pt x="847725" y="185318"/>
                    <a:pt x="846506" y="186080"/>
                  </a:cubicBezTo>
                  <a:close/>
                  <a:moveTo>
                    <a:pt x="851878" y="184480"/>
                  </a:moveTo>
                  <a:cubicBezTo>
                    <a:pt x="851650" y="184327"/>
                    <a:pt x="851231" y="184480"/>
                    <a:pt x="850621" y="184937"/>
                  </a:cubicBezTo>
                  <a:lnTo>
                    <a:pt x="849935" y="186080"/>
                  </a:lnTo>
                  <a:cubicBezTo>
                    <a:pt x="851002" y="187452"/>
                    <a:pt x="851688" y="187375"/>
                    <a:pt x="851993" y="185851"/>
                  </a:cubicBezTo>
                  <a:cubicBezTo>
                    <a:pt x="852145" y="185089"/>
                    <a:pt x="852107" y="184632"/>
                    <a:pt x="851878" y="184480"/>
                  </a:cubicBezTo>
                  <a:close/>
                  <a:moveTo>
                    <a:pt x="1458697" y="182594"/>
                  </a:moveTo>
                  <a:cubicBezTo>
                    <a:pt x="1457249" y="182022"/>
                    <a:pt x="1455573" y="182118"/>
                    <a:pt x="1453668" y="182880"/>
                  </a:cubicBezTo>
                  <a:cubicBezTo>
                    <a:pt x="1449401" y="183642"/>
                    <a:pt x="1445286" y="185013"/>
                    <a:pt x="1441324" y="186994"/>
                  </a:cubicBezTo>
                  <a:cubicBezTo>
                    <a:pt x="1438123" y="187604"/>
                    <a:pt x="1435380" y="188976"/>
                    <a:pt x="1433094" y="191109"/>
                  </a:cubicBezTo>
                  <a:cubicBezTo>
                    <a:pt x="1431722" y="190804"/>
                    <a:pt x="1430656" y="191109"/>
                    <a:pt x="1429894" y="192024"/>
                  </a:cubicBezTo>
                  <a:cubicBezTo>
                    <a:pt x="1429284" y="192938"/>
                    <a:pt x="1428446" y="193548"/>
                    <a:pt x="1427379" y="193852"/>
                  </a:cubicBezTo>
                  <a:cubicBezTo>
                    <a:pt x="1422197" y="197662"/>
                    <a:pt x="1417854" y="202006"/>
                    <a:pt x="1414349" y="206883"/>
                  </a:cubicBezTo>
                  <a:cubicBezTo>
                    <a:pt x="1416025" y="209626"/>
                    <a:pt x="1418540" y="211759"/>
                    <a:pt x="1421893" y="213283"/>
                  </a:cubicBezTo>
                  <a:cubicBezTo>
                    <a:pt x="1424179" y="214807"/>
                    <a:pt x="1426769" y="216179"/>
                    <a:pt x="1429665" y="217398"/>
                  </a:cubicBezTo>
                  <a:cubicBezTo>
                    <a:pt x="1433170" y="220141"/>
                    <a:pt x="1437285" y="221513"/>
                    <a:pt x="1442009" y="221513"/>
                  </a:cubicBezTo>
                  <a:cubicBezTo>
                    <a:pt x="1446886" y="222123"/>
                    <a:pt x="1451001" y="220980"/>
                    <a:pt x="1454354" y="218084"/>
                  </a:cubicBezTo>
                  <a:cubicBezTo>
                    <a:pt x="1457707" y="215188"/>
                    <a:pt x="1460374" y="211836"/>
                    <a:pt x="1462355" y="208026"/>
                  </a:cubicBezTo>
                  <a:cubicBezTo>
                    <a:pt x="1461898" y="206654"/>
                    <a:pt x="1462050" y="205511"/>
                    <a:pt x="1462812" y="204597"/>
                  </a:cubicBezTo>
                  <a:cubicBezTo>
                    <a:pt x="1463574" y="203835"/>
                    <a:pt x="1463803" y="202768"/>
                    <a:pt x="1463498" y="201396"/>
                  </a:cubicBezTo>
                  <a:cubicBezTo>
                    <a:pt x="1463346" y="200177"/>
                    <a:pt x="1463498" y="198958"/>
                    <a:pt x="1463955" y="197739"/>
                  </a:cubicBezTo>
                  <a:cubicBezTo>
                    <a:pt x="1464565" y="196672"/>
                    <a:pt x="1464412" y="195605"/>
                    <a:pt x="1463498" y="194538"/>
                  </a:cubicBezTo>
                  <a:cubicBezTo>
                    <a:pt x="1463955" y="191643"/>
                    <a:pt x="1463574" y="188899"/>
                    <a:pt x="1462355" y="186309"/>
                  </a:cubicBezTo>
                  <a:cubicBezTo>
                    <a:pt x="1461364" y="184404"/>
                    <a:pt x="1460145" y="183165"/>
                    <a:pt x="1458697" y="182594"/>
                  </a:cubicBezTo>
                  <a:close/>
                  <a:moveTo>
                    <a:pt x="319812" y="181508"/>
                  </a:moveTo>
                  <a:cubicBezTo>
                    <a:pt x="321031" y="182422"/>
                    <a:pt x="322631" y="182651"/>
                    <a:pt x="324612" y="182194"/>
                  </a:cubicBezTo>
                  <a:cubicBezTo>
                    <a:pt x="326289" y="181737"/>
                    <a:pt x="327737" y="181965"/>
                    <a:pt x="328956" y="182880"/>
                  </a:cubicBezTo>
                  <a:cubicBezTo>
                    <a:pt x="331242" y="183032"/>
                    <a:pt x="333223" y="184023"/>
                    <a:pt x="334900" y="185851"/>
                  </a:cubicBezTo>
                  <a:cubicBezTo>
                    <a:pt x="336728" y="187833"/>
                    <a:pt x="337719" y="189890"/>
                    <a:pt x="337871" y="192024"/>
                  </a:cubicBezTo>
                  <a:cubicBezTo>
                    <a:pt x="340462" y="194005"/>
                    <a:pt x="342367" y="196748"/>
                    <a:pt x="343586" y="200253"/>
                  </a:cubicBezTo>
                  <a:cubicBezTo>
                    <a:pt x="342977" y="201930"/>
                    <a:pt x="341834" y="202996"/>
                    <a:pt x="340157" y="203454"/>
                  </a:cubicBezTo>
                  <a:cubicBezTo>
                    <a:pt x="338633" y="203911"/>
                    <a:pt x="337262" y="204673"/>
                    <a:pt x="336043" y="205740"/>
                  </a:cubicBezTo>
                  <a:cubicBezTo>
                    <a:pt x="334671" y="205282"/>
                    <a:pt x="333375" y="205359"/>
                    <a:pt x="332156" y="205968"/>
                  </a:cubicBezTo>
                  <a:cubicBezTo>
                    <a:pt x="331089" y="206883"/>
                    <a:pt x="329794" y="207340"/>
                    <a:pt x="328270" y="207340"/>
                  </a:cubicBezTo>
                  <a:cubicBezTo>
                    <a:pt x="323850" y="208711"/>
                    <a:pt x="319431" y="210083"/>
                    <a:pt x="315011" y="211455"/>
                  </a:cubicBezTo>
                  <a:cubicBezTo>
                    <a:pt x="313335" y="212979"/>
                    <a:pt x="311201" y="213893"/>
                    <a:pt x="308610" y="214198"/>
                  </a:cubicBezTo>
                  <a:cubicBezTo>
                    <a:pt x="305410" y="215265"/>
                    <a:pt x="302057" y="215950"/>
                    <a:pt x="298552" y="216255"/>
                  </a:cubicBezTo>
                  <a:cubicBezTo>
                    <a:pt x="295504" y="215798"/>
                    <a:pt x="292380" y="215569"/>
                    <a:pt x="289179" y="215569"/>
                  </a:cubicBezTo>
                  <a:cubicBezTo>
                    <a:pt x="286284" y="215265"/>
                    <a:pt x="283541" y="214274"/>
                    <a:pt x="280950" y="212598"/>
                  </a:cubicBezTo>
                  <a:cubicBezTo>
                    <a:pt x="278664" y="211836"/>
                    <a:pt x="276302" y="210921"/>
                    <a:pt x="273863" y="209854"/>
                  </a:cubicBezTo>
                  <a:cubicBezTo>
                    <a:pt x="271577" y="208940"/>
                    <a:pt x="269215" y="207797"/>
                    <a:pt x="266777" y="206425"/>
                  </a:cubicBezTo>
                  <a:cubicBezTo>
                    <a:pt x="264338" y="204597"/>
                    <a:pt x="262814" y="202311"/>
                    <a:pt x="262205" y="199567"/>
                  </a:cubicBezTo>
                  <a:cubicBezTo>
                    <a:pt x="261138" y="198501"/>
                    <a:pt x="261062" y="197434"/>
                    <a:pt x="261976" y="196367"/>
                  </a:cubicBezTo>
                  <a:cubicBezTo>
                    <a:pt x="262586" y="195605"/>
                    <a:pt x="263119" y="194767"/>
                    <a:pt x="263576" y="193852"/>
                  </a:cubicBezTo>
                  <a:cubicBezTo>
                    <a:pt x="272720" y="195834"/>
                    <a:pt x="281102" y="194995"/>
                    <a:pt x="288722" y="191338"/>
                  </a:cubicBezTo>
                  <a:cubicBezTo>
                    <a:pt x="294209" y="189509"/>
                    <a:pt x="299695" y="187833"/>
                    <a:pt x="305181" y="186309"/>
                  </a:cubicBezTo>
                  <a:cubicBezTo>
                    <a:pt x="308077" y="184785"/>
                    <a:pt x="311125" y="183794"/>
                    <a:pt x="314326" y="183337"/>
                  </a:cubicBezTo>
                  <a:cubicBezTo>
                    <a:pt x="316307" y="182727"/>
                    <a:pt x="318135" y="182118"/>
                    <a:pt x="319812" y="181508"/>
                  </a:cubicBezTo>
                  <a:close/>
                  <a:moveTo>
                    <a:pt x="1178891" y="181051"/>
                  </a:moveTo>
                  <a:lnTo>
                    <a:pt x="1178891" y="181737"/>
                  </a:lnTo>
                  <a:cubicBezTo>
                    <a:pt x="1179958" y="182499"/>
                    <a:pt x="1180491" y="182270"/>
                    <a:pt x="1180491" y="181051"/>
                  </a:cubicBezTo>
                  <a:cubicBezTo>
                    <a:pt x="1180491" y="179984"/>
                    <a:pt x="1179958" y="179984"/>
                    <a:pt x="1178891" y="181051"/>
                  </a:cubicBezTo>
                  <a:close/>
                  <a:moveTo>
                    <a:pt x="854050" y="177850"/>
                  </a:moveTo>
                  <a:cubicBezTo>
                    <a:pt x="853440" y="179222"/>
                    <a:pt x="852831" y="180441"/>
                    <a:pt x="852221" y="181508"/>
                  </a:cubicBezTo>
                  <a:cubicBezTo>
                    <a:pt x="853136" y="181813"/>
                    <a:pt x="853440" y="182270"/>
                    <a:pt x="853136" y="182880"/>
                  </a:cubicBezTo>
                  <a:cubicBezTo>
                    <a:pt x="852678" y="183794"/>
                    <a:pt x="852983" y="184251"/>
                    <a:pt x="854050" y="184251"/>
                  </a:cubicBezTo>
                  <a:cubicBezTo>
                    <a:pt x="854964" y="182575"/>
                    <a:pt x="855498" y="180670"/>
                    <a:pt x="855650" y="178536"/>
                  </a:cubicBezTo>
                  <a:close/>
                  <a:moveTo>
                    <a:pt x="1163117" y="173964"/>
                  </a:moveTo>
                  <a:lnTo>
                    <a:pt x="1163117" y="174650"/>
                  </a:lnTo>
                  <a:cubicBezTo>
                    <a:pt x="1164184" y="175564"/>
                    <a:pt x="1164718" y="175336"/>
                    <a:pt x="1164718" y="173964"/>
                  </a:cubicBezTo>
                  <a:cubicBezTo>
                    <a:pt x="1164718" y="172897"/>
                    <a:pt x="1164184" y="172897"/>
                    <a:pt x="1163117" y="173964"/>
                  </a:cubicBezTo>
                  <a:close/>
                  <a:moveTo>
                    <a:pt x="853593" y="173050"/>
                  </a:moveTo>
                  <a:lnTo>
                    <a:pt x="853593" y="173736"/>
                  </a:lnTo>
                  <a:cubicBezTo>
                    <a:pt x="854812" y="174802"/>
                    <a:pt x="855422" y="174650"/>
                    <a:pt x="855422" y="173278"/>
                  </a:cubicBezTo>
                  <a:cubicBezTo>
                    <a:pt x="855422" y="172059"/>
                    <a:pt x="854812" y="171983"/>
                    <a:pt x="853593" y="173050"/>
                  </a:cubicBezTo>
                  <a:close/>
                  <a:moveTo>
                    <a:pt x="478232" y="151333"/>
                  </a:moveTo>
                  <a:cubicBezTo>
                    <a:pt x="477470" y="150571"/>
                    <a:pt x="476936" y="150647"/>
                    <a:pt x="476632" y="151561"/>
                  </a:cubicBezTo>
                  <a:lnTo>
                    <a:pt x="473660" y="154305"/>
                  </a:lnTo>
                  <a:cubicBezTo>
                    <a:pt x="472898" y="155219"/>
                    <a:pt x="471983" y="156210"/>
                    <a:pt x="470917" y="157276"/>
                  </a:cubicBezTo>
                  <a:cubicBezTo>
                    <a:pt x="470002" y="158343"/>
                    <a:pt x="470002" y="159410"/>
                    <a:pt x="470917" y="160477"/>
                  </a:cubicBezTo>
                  <a:cubicBezTo>
                    <a:pt x="473812" y="158496"/>
                    <a:pt x="476098" y="156133"/>
                    <a:pt x="477775" y="153390"/>
                  </a:cubicBezTo>
                  <a:cubicBezTo>
                    <a:pt x="478841" y="152933"/>
                    <a:pt x="478994" y="152247"/>
                    <a:pt x="478232" y="151333"/>
                  </a:cubicBezTo>
                  <a:close/>
                  <a:moveTo>
                    <a:pt x="749351" y="143789"/>
                  </a:moveTo>
                  <a:cubicBezTo>
                    <a:pt x="746913" y="144703"/>
                    <a:pt x="746379" y="146151"/>
                    <a:pt x="747751" y="148132"/>
                  </a:cubicBezTo>
                  <a:cubicBezTo>
                    <a:pt x="748513" y="149961"/>
                    <a:pt x="749199" y="151714"/>
                    <a:pt x="749808" y="153390"/>
                  </a:cubicBezTo>
                  <a:cubicBezTo>
                    <a:pt x="749808" y="154762"/>
                    <a:pt x="750266" y="155143"/>
                    <a:pt x="751180" y="154533"/>
                  </a:cubicBezTo>
                  <a:cubicBezTo>
                    <a:pt x="752094" y="154076"/>
                    <a:pt x="752856" y="153466"/>
                    <a:pt x="753466" y="152704"/>
                  </a:cubicBezTo>
                  <a:cubicBezTo>
                    <a:pt x="756209" y="151485"/>
                    <a:pt x="758724" y="150114"/>
                    <a:pt x="761010" y="148590"/>
                  </a:cubicBezTo>
                  <a:cubicBezTo>
                    <a:pt x="758419" y="147523"/>
                    <a:pt x="755904" y="146380"/>
                    <a:pt x="753466" y="145161"/>
                  </a:cubicBezTo>
                  <a:cubicBezTo>
                    <a:pt x="752552" y="145313"/>
                    <a:pt x="751790" y="144932"/>
                    <a:pt x="751180" y="144018"/>
                  </a:cubicBezTo>
                  <a:cubicBezTo>
                    <a:pt x="750570" y="143256"/>
                    <a:pt x="749961" y="143179"/>
                    <a:pt x="749351" y="143789"/>
                  </a:cubicBezTo>
                  <a:close/>
                  <a:moveTo>
                    <a:pt x="790956" y="142417"/>
                  </a:moveTo>
                  <a:cubicBezTo>
                    <a:pt x="790042" y="142113"/>
                    <a:pt x="789356" y="142417"/>
                    <a:pt x="788899" y="143332"/>
                  </a:cubicBezTo>
                  <a:cubicBezTo>
                    <a:pt x="789814" y="143637"/>
                    <a:pt x="790195" y="144170"/>
                    <a:pt x="790042" y="144932"/>
                  </a:cubicBezTo>
                  <a:cubicBezTo>
                    <a:pt x="789585" y="145542"/>
                    <a:pt x="789890" y="145846"/>
                    <a:pt x="790956" y="145846"/>
                  </a:cubicBezTo>
                  <a:cubicBezTo>
                    <a:pt x="792328" y="144780"/>
                    <a:pt x="793700" y="143941"/>
                    <a:pt x="795071" y="143332"/>
                  </a:cubicBezTo>
                  <a:cubicBezTo>
                    <a:pt x="793700" y="141960"/>
                    <a:pt x="792328" y="141655"/>
                    <a:pt x="790956" y="142417"/>
                  </a:cubicBezTo>
                  <a:close/>
                  <a:moveTo>
                    <a:pt x="587731" y="136931"/>
                  </a:moveTo>
                  <a:cubicBezTo>
                    <a:pt x="586969" y="137541"/>
                    <a:pt x="585826" y="137769"/>
                    <a:pt x="584302" y="137617"/>
                  </a:cubicBezTo>
                  <a:cubicBezTo>
                    <a:pt x="580492" y="139293"/>
                    <a:pt x="576377" y="139979"/>
                    <a:pt x="571958" y="139674"/>
                  </a:cubicBezTo>
                  <a:cubicBezTo>
                    <a:pt x="570281" y="141198"/>
                    <a:pt x="568148" y="141655"/>
                    <a:pt x="565557" y="141046"/>
                  </a:cubicBezTo>
                  <a:cubicBezTo>
                    <a:pt x="562814" y="141655"/>
                    <a:pt x="560299" y="142798"/>
                    <a:pt x="558013" y="144475"/>
                  </a:cubicBezTo>
                  <a:cubicBezTo>
                    <a:pt x="556489" y="144475"/>
                    <a:pt x="555118" y="144932"/>
                    <a:pt x="553898" y="145846"/>
                  </a:cubicBezTo>
                  <a:cubicBezTo>
                    <a:pt x="552832" y="146913"/>
                    <a:pt x="551612" y="147142"/>
                    <a:pt x="550241" y="146532"/>
                  </a:cubicBezTo>
                  <a:cubicBezTo>
                    <a:pt x="548564" y="148361"/>
                    <a:pt x="546431" y="148666"/>
                    <a:pt x="543840" y="147447"/>
                  </a:cubicBezTo>
                  <a:cubicBezTo>
                    <a:pt x="543535" y="146532"/>
                    <a:pt x="542926" y="146304"/>
                    <a:pt x="542011" y="146761"/>
                  </a:cubicBezTo>
                  <a:cubicBezTo>
                    <a:pt x="541401" y="147218"/>
                    <a:pt x="540868" y="147142"/>
                    <a:pt x="540411" y="146532"/>
                  </a:cubicBezTo>
                  <a:lnTo>
                    <a:pt x="536186" y="151561"/>
                  </a:lnTo>
                  <a:lnTo>
                    <a:pt x="535610" y="152247"/>
                  </a:lnTo>
                  <a:cubicBezTo>
                    <a:pt x="536525" y="152857"/>
                    <a:pt x="536753" y="153695"/>
                    <a:pt x="536296" y="154762"/>
                  </a:cubicBezTo>
                  <a:cubicBezTo>
                    <a:pt x="536144" y="155524"/>
                    <a:pt x="536372" y="156210"/>
                    <a:pt x="536982" y="156819"/>
                  </a:cubicBezTo>
                  <a:cubicBezTo>
                    <a:pt x="536372" y="158343"/>
                    <a:pt x="537134" y="159105"/>
                    <a:pt x="539268" y="159105"/>
                  </a:cubicBezTo>
                  <a:cubicBezTo>
                    <a:pt x="541249" y="158496"/>
                    <a:pt x="543307" y="157734"/>
                    <a:pt x="545440" y="156819"/>
                  </a:cubicBezTo>
                  <a:cubicBezTo>
                    <a:pt x="548945" y="156667"/>
                    <a:pt x="551917" y="155524"/>
                    <a:pt x="554356" y="153390"/>
                  </a:cubicBezTo>
                  <a:cubicBezTo>
                    <a:pt x="556489" y="153847"/>
                    <a:pt x="556718" y="154381"/>
                    <a:pt x="555041" y="154990"/>
                  </a:cubicBezTo>
                  <a:cubicBezTo>
                    <a:pt x="553974" y="156210"/>
                    <a:pt x="553974" y="157048"/>
                    <a:pt x="555041" y="157505"/>
                  </a:cubicBezTo>
                  <a:cubicBezTo>
                    <a:pt x="556261" y="157962"/>
                    <a:pt x="557251" y="158496"/>
                    <a:pt x="558013" y="159105"/>
                  </a:cubicBezTo>
                  <a:cubicBezTo>
                    <a:pt x="558318" y="160629"/>
                    <a:pt x="558623" y="160858"/>
                    <a:pt x="558928" y="159791"/>
                  </a:cubicBezTo>
                  <a:cubicBezTo>
                    <a:pt x="559385" y="158877"/>
                    <a:pt x="559461" y="157886"/>
                    <a:pt x="559156" y="156819"/>
                  </a:cubicBezTo>
                  <a:cubicBezTo>
                    <a:pt x="560680" y="154381"/>
                    <a:pt x="562585" y="153543"/>
                    <a:pt x="564871" y="154305"/>
                  </a:cubicBezTo>
                  <a:cubicBezTo>
                    <a:pt x="566852" y="153085"/>
                    <a:pt x="568986" y="152400"/>
                    <a:pt x="571272" y="152247"/>
                  </a:cubicBezTo>
                  <a:cubicBezTo>
                    <a:pt x="572948" y="150876"/>
                    <a:pt x="574929" y="150114"/>
                    <a:pt x="577216" y="149961"/>
                  </a:cubicBezTo>
                  <a:cubicBezTo>
                    <a:pt x="578739" y="150571"/>
                    <a:pt x="580416" y="150876"/>
                    <a:pt x="582245" y="150876"/>
                  </a:cubicBezTo>
                  <a:cubicBezTo>
                    <a:pt x="584226" y="151028"/>
                    <a:pt x="585140" y="152095"/>
                    <a:pt x="584988" y="154076"/>
                  </a:cubicBezTo>
                  <a:cubicBezTo>
                    <a:pt x="584988" y="156210"/>
                    <a:pt x="584531" y="157886"/>
                    <a:pt x="583616" y="159105"/>
                  </a:cubicBezTo>
                  <a:cubicBezTo>
                    <a:pt x="582854" y="161696"/>
                    <a:pt x="581711" y="164058"/>
                    <a:pt x="580187" y="166192"/>
                  </a:cubicBezTo>
                  <a:cubicBezTo>
                    <a:pt x="579273" y="166497"/>
                    <a:pt x="578435" y="167106"/>
                    <a:pt x="577673" y="168021"/>
                  </a:cubicBezTo>
                  <a:cubicBezTo>
                    <a:pt x="577063" y="168935"/>
                    <a:pt x="576301" y="168935"/>
                    <a:pt x="575387" y="168021"/>
                  </a:cubicBezTo>
                  <a:cubicBezTo>
                    <a:pt x="571424" y="169545"/>
                    <a:pt x="567919" y="168706"/>
                    <a:pt x="564871" y="165506"/>
                  </a:cubicBezTo>
                  <a:cubicBezTo>
                    <a:pt x="563195" y="165049"/>
                    <a:pt x="562052" y="164058"/>
                    <a:pt x="561442" y="162534"/>
                  </a:cubicBezTo>
                  <a:cubicBezTo>
                    <a:pt x="560985" y="160705"/>
                    <a:pt x="560071" y="160401"/>
                    <a:pt x="558699" y="161620"/>
                  </a:cubicBezTo>
                  <a:cubicBezTo>
                    <a:pt x="557480" y="162991"/>
                    <a:pt x="556794" y="164287"/>
                    <a:pt x="556641" y="165506"/>
                  </a:cubicBezTo>
                  <a:cubicBezTo>
                    <a:pt x="555422" y="166116"/>
                    <a:pt x="554356" y="166954"/>
                    <a:pt x="553441" y="168021"/>
                  </a:cubicBezTo>
                  <a:cubicBezTo>
                    <a:pt x="552679" y="169087"/>
                    <a:pt x="551612" y="169087"/>
                    <a:pt x="550241" y="168021"/>
                  </a:cubicBezTo>
                  <a:cubicBezTo>
                    <a:pt x="549174" y="168173"/>
                    <a:pt x="548260" y="168402"/>
                    <a:pt x="547498" y="168706"/>
                  </a:cubicBezTo>
                  <a:cubicBezTo>
                    <a:pt x="545821" y="168706"/>
                    <a:pt x="543916" y="168325"/>
                    <a:pt x="541783" y="167563"/>
                  </a:cubicBezTo>
                  <a:cubicBezTo>
                    <a:pt x="539801" y="166954"/>
                    <a:pt x="537972" y="167106"/>
                    <a:pt x="536296" y="168021"/>
                  </a:cubicBezTo>
                  <a:cubicBezTo>
                    <a:pt x="538582" y="171069"/>
                    <a:pt x="539573" y="174574"/>
                    <a:pt x="539268" y="178536"/>
                  </a:cubicBezTo>
                  <a:cubicBezTo>
                    <a:pt x="540030" y="179146"/>
                    <a:pt x="540868" y="180060"/>
                    <a:pt x="541783" y="181279"/>
                  </a:cubicBezTo>
                  <a:cubicBezTo>
                    <a:pt x="542849" y="182651"/>
                    <a:pt x="543764" y="182880"/>
                    <a:pt x="544526" y="181965"/>
                  </a:cubicBezTo>
                  <a:cubicBezTo>
                    <a:pt x="545440" y="183337"/>
                    <a:pt x="546278" y="183642"/>
                    <a:pt x="547040" y="182880"/>
                  </a:cubicBezTo>
                  <a:cubicBezTo>
                    <a:pt x="547955" y="182270"/>
                    <a:pt x="548793" y="181737"/>
                    <a:pt x="549555" y="181279"/>
                  </a:cubicBezTo>
                  <a:cubicBezTo>
                    <a:pt x="553212" y="181279"/>
                    <a:pt x="556413" y="180365"/>
                    <a:pt x="559156" y="178536"/>
                  </a:cubicBezTo>
                  <a:cubicBezTo>
                    <a:pt x="561290" y="178689"/>
                    <a:pt x="563195" y="178460"/>
                    <a:pt x="564871" y="177850"/>
                  </a:cubicBezTo>
                  <a:cubicBezTo>
                    <a:pt x="567919" y="177698"/>
                    <a:pt x="570434" y="178841"/>
                    <a:pt x="572415" y="181279"/>
                  </a:cubicBezTo>
                  <a:cubicBezTo>
                    <a:pt x="574244" y="182346"/>
                    <a:pt x="574777" y="183413"/>
                    <a:pt x="574015" y="184480"/>
                  </a:cubicBezTo>
                  <a:cubicBezTo>
                    <a:pt x="573710" y="185851"/>
                    <a:pt x="573177" y="187147"/>
                    <a:pt x="572415" y="188366"/>
                  </a:cubicBezTo>
                  <a:cubicBezTo>
                    <a:pt x="572720" y="189890"/>
                    <a:pt x="573405" y="190423"/>
                    <a:pt x="574472" y="189966"/>
                  </a:cubicBezTo>
                  <a:cubicBezTo>
                    <a:pt x="575234" y="189814"/>
                    <a:pt x="576149" y="189738"/>
                    <a:pt x="577216" y="189738"/>
                  </a:cubicBezTo>
                  <a:cubicBezTo>
                    <a:pt x="580873" y="187299"/>
                    <a:pt x="584150" y="184327"/>
                    <a:pt x="587045" y="180822"/>
                  </a:cubicBezTo>
                  <a:cubicBezTo>
                    <a:pt x="590093" y="178079"/>
                    <a:pt x="592227" y="174955"/>
                    <a:pt x="593446" y="171450"/>
                  </a:cubicBezTo>
                  <a:cubicBezTo>
                    <a:pt x="593751" y="170688"/>
                    <a:pt x="594284" y="169773"/>
                    <a:pt x="595046" y="168706"/>
                  </a:cubicBezTo>
                  <a:cubicBezTo>
                    <a:pt x="596113" y="167792"/>
                    <a:pt x="596037" y="167106"/>
                    <a:pt x="594818" y="166649"/>
                  </a:cubicBezTo>
                  <a:lnTo>
                    <a:pt x="595503" y="166192"/>
                  </a:lnTo>
                  <a:cubicBezTo>
                    <a:pt x="596723" y="166344"/>
                    <a:pt x="597332" y="165887"/>
                    <a:pt x="597332" y="164820"/>
                  </a:cubicBezTo>
                  <a:cubicBezTo>
                    <a:pt x="597485" y="164058"/>
                    <a:pt x="597789" y="163296"/>
                    <a:pt x="598247" y="162534"/>
                  </a:cubicBezTo>
                  <a:cubicBezTo>
                    <a:pt x="597789" y="160858"/>
                    <a:pt x="598323" y="159410"/>
                    <a:pt x="599847" y="158191"/>
                  </a:cubicBezTo>
                  <a:cubicBezTo>
                    <a:pt x="601066" y="157124"/>
                    <a:pt x="601142" y="155829"/>
                    <a:pt x="600075" y="154305"/>
                  </a:cubicBezTo>
                  <a:cubicBezTo>
                    <a:pt x="600990" y="152476"/>
                    <a:pt x="601371" y="150342"/>
                    <a:pt x="601218" y="147904"/>
                  </a:cubicBezTo>
                  <a:cubicBezTo>
                    <a:pt x="601828" y="144856"/>
                    <a:pt x="601066" y="142341"/>
                    <a:pt x="598933" y="140360"/>
                  </a:cubicBezTo>
                  <a:cubicBezTo>
                    <a:pt x="597256" y="139293"/>
                    <a:pt x="595580" y="138150"/>
                    <a:pt x="593903" y="136931"/>
                  </a:cubicBezTo>
                  <a:cubicBezTo>
                    <a:pt x="591922" y="135864"/>
                    <a:pt x="589865" y="135864"/>
                    <a:pt x="587731" y="136931"/>
                  </a:cubicBezTo>
                  <a:close/>
                  <a:moveTo>
                    <a:pt x="980695" y="135559"/>
                  </a:moveTo>
                  <a:lnTo>
                    <a:pt x="980695" y="136245"/>
                  </a:lnTo>
                  <a:cubicBezTo>
                    <a:pt x="981457" y="137007"/>
                    <a:pt x="981838" y="136779"/>
                    <a:pt x="981838" y="135559"/>
                  </a:cubicBezTo>
                  <a:cubicBezTo>
                    <a:pt x="981838" y="134493"/>
                    <a:pt x="981457" y="134493"/>
                    <a:pt x="980695" y="135559"/>
                  </a:cubicBezTo>
                  <a:close/>
                  <a:moveTo>
                    <a:pt x="931088" y="134302"/>
                  </a:moveTo>
                  <a:cubicBezTo>
                    <a:pt x="930631" y="134074"/>
                    <a:pt x="929945" y="134188"/>
                    <a:pt x="929031" y="134645"/>
                  </a:cubicBezTo>
                  <a:cubicBezTo>
                    <a:pt x="929031" y="135255"/>
                    <a:pt x="928802" y="135788"/>
                    <a:pt x="928345" y="136245"/>
                  </a:cubicBezTo>
                  <a:cubicBezTo>
                    <a:pt x="928040" y="136702"/>
                    <a:pt x="928269" y="137083"/>
                    <a:pt x="929031" y="137388"/>
                  </a:cubicBezTo>
                  <a:cubicBezTo>
                    <a:pt x="930860" y="138455"/>
                    <a:pt x="931774" y="137998"/>
                    <a:pt x="931774" y="136017"/>
                  </a:cubicBezTo>
                  <a:cubicBezTo>
                    <a:pt x="931774" y="135102"/>
                    <a:pt x="931546" y="134531"/>
                    <a:pt x="931088" y="134302"/>
                  </a:cubicBezTo>
                  <a:close/>
                  <a:moveTo>
                    <a:pt x="934746" y="132359"/>
                  </a:moveTo>
                  <a:cubicBezTo>
                    <a:pt x="934136" y="132359"/>
                    <a:pt x="933451" y="132664"/>
                    <a:pt x="932689" y="133273"/>
                  </a:cubicBezTo>
                  <a:cubicBezTo>
                    <a:pt x="931774" y="134035"/>
                    <a:pt x="932003" y="134797"/>
                    <a:pt x="933374" y="135559"/>
                  </a:cubicBezTo>
                  <a:cubicBezTo>
                    <a:pt x="933984" y="134340"/>
                    <a:pt x="934289" y="134112"/>
                    <a:pt x="934289" y="134874"/>
                  </a:cubicBezTo>
                  <a:cubicBezTo>
                    <a:pt x="933984" y="135788"/>
                    <a:pt x="934365" y="136474"/>
                    <a:pt x="935432" y="136931"/>
                  </a:cubicBezTo>
                  <a:cubicBezTo>
                    <a:pt x="936956" y="135864"/>
                    <a:pt x="937261" y="134645"/>
                    <a:pt x="936346" y="133273"/>
                  </a:cubicBezTo>
                  <a:cubicBezTo>
                    <a:pt x="935889" y="132664"/>
                    <a:pt x="935356" y="132359"/>
                    <a:pt x="934746" y="132359"/>
                  </a:cubicBezTo>
                  <a:close/>
                  <a:moveTo>
                    <a:pt x="552298" y="131902"/>
                  </a:moveTo>
                  <a:lnTo>
                    <a:pt x="552298" y="132816"/>
                  </a:lnTo>
                  <a:cubicBezTo>
                    <a:pt x="553212" y="133578"/>
                    <a:pt x="553670" y="133350"/>
                    <a:pt x="553670" y="132130"/>
                  </a:cubicBezTo>
                  <a:cubicBezTo>
                    <a:pt x="553670" y="131064"/>
                    <a:pt x="553212" y="130987"/>
                    <a:pt x="552298" y="131902"/>
                  </a:cubicBezTo>
                  <a:close/>
                  <a:moveTo>
                    <a:pt x="272720" y="126644"/>
                  </a:moveTo>
                  <a:lnTo>
                    <a:pt x="272720" y="127101"/>
                  </a:lnTo>
                  <a:cubicBezTo>
                    <a:pt x="273635" y="128168"/>
                    <a:pt x="274092" y="128092"/>
                    <a:pt x="274092" y="126873"/>
                  </a:cubicBezTo>
                  <a:cubicBezTo>
                    <a:pt x="274092" y="125806"/>
                    <a:pt x="273635" y="125730"/>
                    <a:pt x="272720" y="126644"/>
                  </a:cubicBezTo>
                  <a:close/>
                  <a:moveTo>
                    <a:pt x="293123" y="124587"/>
                  </a:moveTo>
                  <a:cubicBezTo>
                    <a:pt x="292704" y="124510"/>
                    <a:pt x="292151" y="124739"/>
                    <a:pt x="291465" y="125272"/>
                  </a:cubicBezTo>
                  <a:cubicBezTo>
                    <a:pt x="289637" y="125120"/>
                    <a:pt x="288265" y="125577"/>
                    <a:pt x="287351" y="126644"/>
                  </a:cubicBezTo>
                  <a:cubicBezTo>
                    <a:pt x="284760" y="127254"/>
                    <a:pt x="283312" y="128625"/>
                    <a:pt x="283007" y="130759"/>
                  </a:cubicBezTo>
                  <a:cubicBezTo>
                    <a:pt x="282245" y="133045"/>
                    <a:pt x="283160" y="134645"/>
                    <a:pt x="285751" y="135559"/>
                  </a:cubicBezTo>
                  <a:cubicBezTo>
                    <a:pt x="286360" y="134797"/>
                    <a:pt x="286894" y="134874"/>
                    <a:pt x="287351" y="135788"/>
                  </a:cubicBezTo>
                  <a:cubicBezTo>
                    <a:pt x="287808" y="136702"/>
                    <a:pt x="288417" y="137160"/>
                    <a:pt x="289179" y="137160"/>
                  </a:cubicBezTo>
                  <a:cubicBezTo>
                    <a:pt x="291008" y="136245"/>
                    <a:pt x="292151" y="134950"/>
                    <a:pt x="292608" y="133273"/>
                  </a:cubicBezTo>
                  <a:cubicBezTo>
                    <a:pt x="293218" y="131597"/>
                    <a:pt x="293980" y="130073"/>
                    <a:pt x="294895" y="128701"/>
                  </a:cubicBezTo>
                  <a:cubicBezTo>
                    <a:pt x="294742" y="127635"/>
                    <a:pt x="294437" y="126644"/>
                    <a:pt x="293980" y="125730"/>
                  </a:cubicBezTo>
                  <a:cubicBezTo>
                    <a:pt x="293828" y="125044"/>
                    <a:pt x="293542" y="124663"/>
                    <a:pt x="293123" y="124587"/>
                  </a:cubicBezTo>
                  <a:close/>
                  <a:moveTo>
                    <a:pt x="981895" y="121615"/>
                  </a:moveTo>
                  <a:cubicBezTo>
                    <a:pt x="981628" y="121539"/>
                    <a:pt x="981228" y="121767"/>
                    <a:pt x="980695" y="122301"/>
                  </a:cubicBezTo>
                  <a:lnTo>
                    <a:pt x="980695" y="123444"/>
                  </a:lnTo>
                  <a:cubicBezTo>
                    <a:pt x="981761" y="124510"/>
                    <a:pt x="982295" y="124282"/>
                    <a:pt x="982295" y="122758"/>
                  </a:cubicBezTo>
                  <a:cubicBezTo>
                    <a:pt x="982295" y="122072"/>
                    <a:pt x="982161" y="121691"/>
                    <a:pt x="981895" y="121615"/>
                  </a:cubicBezTo>
                  <a:close/>
                  <a:moveTo>
                    <a:pt x="806958" y="115443"/>
                  </a:moveTo>
                  <a:cubicBezTo>
                    <a:pt x="805282" y="114985"/>
                    <a:pt x="803606" y="115138"/>
                    <a:pt x="801929" y="115900"/>
                  </a:cubicBezTo>
                  <a:cubicBezTo>
                    <a:pt x="797814" y="115900"/>
                    <a:pt x="794157" y="117043"/>
                    <a:pt x="790956" y="119329"/>
                  </a:cubicBezTo>
                  <a:cubicBezTo>
                    <a:pt x="789280" y="119176"/>
                    <a:pt x="787908" y="119710"/>
                    <a:pt x="786842" y="120929"/>
                  </a:cubicBezTo>
                  <a:cubicBezTo>
                    <a:pt x="785775" y="122301"/>
                    <a:pt x="784403" y="122986"/>
                    <a:pt x="782727" y="122986"/>
                  </a:cubicBezTo>
                  <a:cubicBezTo>
                    <a:pt x="781660" y="125120"/>
                    <a:pt x="780212" y="126720"/>
                    <a:pt x="778383" y="127787"/>
                  </a:cubicBezTo>
                  <a:cubicBezTo>
                    <a:pt x="777012" y="127482"/>
                    <a:pt x="775793" y="127787"/>
                    <a:pt x="774726" y="128701"/>
                  </a:cubicBezTo>
                  <a:cubicBezTo>
                    <a:pt x="773812" y="129768"/>
                    <a:pt x="772745" y="130149"/>
                    <a:pt x="771525" y="129844"/>
                  </a:cubicBezTo>
                  <a:cubicBezTo>
                    <a:pt x="768325" y="131826"/>
                    <a:pt x="765049" y="133197"/>
                    <a:pt x="761696" y="133959"/>
                  </a:cubicBezTo>
                  <a:cubicBezTo>
                    <a:pt x="758495" y="135940"/>
                    <a:pt x="754990" y="137160"/>
                    <a:pt x="751180" y="137617"/>
                  </a:cubicBezTo>
                  <a:cubicBezTo>
                    <a:pt x="750570" y="138379"/>
                    <a:pt x="749504" y="138760"/>
                    <a:pt x="747980" y="138760"/>
                  </a:cubicBezTo>
                  <a:cubicBezTo>
                    <a:pt x="746456" y="139065"/>
                    <a:pt x="746151" y="139827"/>
                    <a:pt x="747065" y="141046"/>
                  </a:cubicBezTo>
                  <a:cubicBezTo>
                    <a:pt x="752552" y="144703"/>
                    <a:pt x="758571" y="146608"/>
                    <a:pt x="765125" y="146761"/>
                  </a:cubicBezTo>
                  <a:cubicBezTo>
                    <a:pt x="768173" y="144475"/>
                    <a:pt x="771221" y="142341"/>
                    <a:pt x="774269" y="140360"/>
                  </a:cubicBezTo>
                  <a:cubicBezTo>
                    <a:pt x="776250" y="139903"/>
                    <a:pt x="778383" y="139522"/>
                    <a:pt x="780669" y="139217"/>
                  </a:cubicBezTo>
                  <a:cubicBezTo>
                    <a:pt x="782803" y="138455"/>
                    <a:pt x="784860" y="138836"/>
                    <a:pt x="786842" y="140360"/>
                  </a:cubicBezTo>
                  <a:cubicBezTo>
                    <a:pt x="787146" y="141884"/>
                    <a:pt x="787985" y="142341"/>
                    <a:pt x="789356" y="141732"/>
                  </a:cubicBezTo>
                  <a:cubicBezTo>
                    <a:pt x="790575" y="140817"/>
                    <a:pt x="791490" y="140131"/>
                    <a:pt x="792099" y="139674"/>
                  </a:cubicBezTo>
                  <a:cubicBezTo>
                    <a:pt x="794081" y="139522"/>
                    <a:pt x="795833" y="138836"/>
                    <a:pt x="797357" y="137617"/>
                  </a:cubicBezTo>
                  <a:cubicBezTo>
                    <a:pt x="799034" y="136550"/>
                    <a:pt x="800786" y="135864"/>
                    <a:pt x="802615" y="135559"/>
                  </a:cubicBezTo>
                  <a:cubicBezTo>
                    <a:pt x="803225" y="134493"/>
                    <a:pt x="803910" y="133731"/>
                    <a:pt x="804672" y="133273"/>
                  </a:cubicBezTo>
                  <a:cubicBezTo>
                    <a:pt x="805587" y="132969"/>
                    <a:pt x="806273" y="132283"/>
                    <a:pt x="806730" y="131216"/>
                  </a:cubicBezTo>
                  <a:cubicBezTo>
                    <a:pt x="807339" y="131978"/>
                    <a:pt x="808025" y="131902"/>
                    <a:pt x="808787" y="130987"/>
                  </a:cubicBezTo>
                  <a:cubicBezTo>
                    <a:pt x="809702" y="130225"/>
                    <a:pt x="809549" y="129844"/>
                    <a:pt x="808330" y="129844"/>
                  </a:cubicBezTo>
                  <a:cubicBezTo>
                    <a:pt x="808940" y="128625"/>
                    <a:pt x="810006" y="128016"/>
                    <a:pt x="811531" y="128016"/>
                  </a:cubicBezTo>
                  <a:cubicBezTo>
                    <a:pt x="812750" y="127863"/>
                    <a:pt x="813816" y="127101"/>
                    <a:pt x="814731" y="125730"/>
                  </a:cubicBezTo>
                  <a:cubicBezTo>
                    <a:pt x="814883" y="124053"/>
                    <a:pt x="815721" y="122605"/>
                    <a:pt x="817245" y="121386"/>
                  </a:cubicBezTo>
                  <a:cubicBezTo>
                    <a:pt x="818922" y="120319"/>
                    <a:pt x="820065" y="119024"/>
                    <a:pt x="820674" y="117500"/>
                  </a:cubicBezTo>
                  <a:cubicBezTo>
                    <a:pt x="818389" y="115976"/>
                    <a:pt x="815645" y="115443"/>
                    <a:pt x="812445" y="115900"/>
                  </a:cubicBezTo>
                  <a:cubicBezTo>
                    <a:pt x="810616" y="116205"/>
                    <a:pt x="808787" y="116052"/>
                    <a:pt x="806958" y="115443"/>
                  </a:cubicBezTo>
                  <a:close/>
                  <a:moveTo>
                    <a:pt x="981152" y="114528"/>
                  </a:moveTo>
                  <a:cubicBezTo>
                    <a:pt x="981609" y="115595"/>
                    <a:pt x="981533" y="116433"/>
                    <a:pt x="980923" y="117043"/>
                  </a:cubicBezTo>
                  <a:cubicBezTo>
                    <a:pt x="980466" y="117957"/>
                    <a:pt x="980542" y="118719"/>
                    <a:pt x="981152" y="119329"/>
                  </a:cubicBezTo>
                  <a:cubicBezTo>
                    <a:pt x="980999" y="121005"/>
                    <a:pt x="981380" y="121843"/>
                    <a:pt x="982295" y="121843"/>
                  </a:cubicBezTo>
                  <a:cubicBezTo>
                    <a:pt x="982904" y="121843"/>
                    <a:pt x="983057" y="121005"/>
                    <a:pt x="982752" y="119329"/>
                  </a:cubicBezTo>
                  <a:cubicBezTo>
                    <a:pt x="982752" y="118567"/>
                    <a:pt x="982752" y="117424"/>
                    <a:pt x="982752" y="115900"/>
                  </a:cubicBezTo>
                  <a:cubicBezTo>
                    <a:pt x="982752" y="114376"/>
                    <a:pt x="982219" y="113919"/>
                    <a:pt x="981152" y="114528"/>
                  </a:cubicBezTo>
                  <a:close/>
                  <a:moveTo>
                    <a:pt x="558013" y="79095"/>
                  </a:moveTo>
                  <a:lnTo>
                    <a:pt x="559156" y="79095"/>
                  </a:lnTo>
                  <a:cubicBezTo>
                    <a:pt x="565252" y="78638"/>
                    <a:pt x="568148" y="81381"/>
                    <a:pt x="567843" y="87325"/>
                  </a:cubicBezTo>
                  <a:cubicBezTo>
                    <a:pt x="567843" y="89458"/>
                    <a:pt x="567843" y="91135"/>
                    <a:pt x="567843" y="92354"/>
                  </a:cubicBezTo>
                  <a:cubicBezTo>
                    <a:pt x="568148" y="93726"/>
                    <a:pt x="568833" y="93649"/>
                    <a:pt x="569900" y="92125"/>
                  </a:cubicBezTo>
                  <a:cubicBezTo>
                    <a:pt x="571272" y="90906"/>
                    <a:pt x="572262" y="89763"/>
                    <a:pt x="572872" y="88696"/>
                  </a:cubicBezTo>
                  <a:cubicBezTo>
                    <a:pt x="573634" y="87782"/>
                    <a:pt x="574091" y="87553"/>
                    <a:pt x="574244" y="88011"/>
                  </a:cubicBezTo>
                  <a:cubicBezTo>
                    <a:pt x="574548" y="88468"/>
                    <a:pt x="575158" y="88773"/>
                    <a:pt x="576072" y="88925"/>
                  </a:cubicBezTo>
                  <a:cubicBezTo>
                    <a:pt x="575006" y="90754"/>
                    <a:pt x="573787" y="92583"/>
                    <a:pt x="572415" y="94411"/>
                  </a:cubicBezTo>
                  <a:cubicBezTo>
                    <a:pt x="570434" y="96393"/>
                    <a:pt x="569519" y="98831"/>
                    <a:pt x="569672" y="101727"/>
                  </a:cubicBezTo>
                  <a:cubicBezTo>
                    <a:pt x="569824" y="104622"/>
                    <a:pt x="568833" y="107061"/>
                    <a:pt x="566700" y="109042"/>
                  </a:cubicBezTo>
                  <a:cubicBezTo>
                    <a:pt x="565785" y="109194"/>
                    <a:pt x="564871" y="109651"/>
                    <a:pt x="563957" y="110413"/>
                  </a:cubicBezTo>
                  <a:cubicBezTo>
                    <a:pt x="563042" y="111328"/>
                    <a:pt x="561976" y="111556"/>
                    <a:pt x="560756" y="111099"/>
                  </a:cubicBezTo>
                  <a:cubicBezTo>
                    <a:pt x="556489" y="107289"/>
                    <a:pt x="554356" y="102641"/>
                    <a:pt x="554356" y="97155"/>
                  </a:cubicBezTo>
                  <a:cubicBezTo>
                    <a:pt x="554356" y="95631"/>
                    <a:pt x="554051" y="95097"/>
                    <a:pt x="553441" y="95554"/>
                  </a:cubicBezTo>
                  <a:cubicBezTo>
                    <a:pt x="552832" y="96012"/>
                    <a:pt x="552451" y="96774"/>
                    <a:pt x="552298" y="97840"/>
                  </a:cubicBezTo>
                  <a:cubicBezTo>
                    <a:pt x="550927" y="99060"/>
                    <a:pt x="550088" y="100431"/>
                    <a:pt x="549783" y="101955"/>
                  </a:cubicBezTo>
                  <a:cubicBezTo>
                    <a:pt x="549631" y="103632"/>
                    <a:pt x="548869" y="105079"/>
                    <a:pt x="547498" y="106299"/>
                  </a:cubicBezTo>
                  <a:cubicBezTo>
                    <a:pt x="547193" y="107823"/>
                    <a:pt x="546507" y="109118"/>
                    <a:pt x="545440" y="110185"/>
                  </a:cubicBezTo>
                  <a:cubicBezTo>
                    <a:pt x="544678" y="111404"/>
                    <a:pt x="544373" y="112928"/>
                    <a:pt x="544526" y="114757"/>
                  </a:cubicBezTo>
                  <a:cubicBezTo>
                    <a:pt x="544069" y="116738"/>
                    <a:pt x="543230" y="118719"/>
                    <a:pt x="542011" y="120700"/>
                  </a:cubicBezTo>
                  <a:cubicBezTo>
                    <a:pt x="540335" y="122224"/>
                    <a:pt x="538658" y="122529"/>
                    <a:pt x="536982" y="121615"/>
                  </a:cubicBezTo>
                  <a:cubicBezTo>
                    <a:pt x="536068" y="120091"/>
                    <a:pt x="534925" y="119786"/>
                    <a:pt x="533553" y="120700"/>
                  </a:cubicBezTo>
                  <a:cubicBezTo>
                    <a:pt x="533248" y="119786"/>
                    <a:pt x="532562" y="119253"/>
                    <a:pt x="531496" y="119100"/>
                  </a:cubicBezTo>
                  <a:cubicBezTo>
                    <a:pt x="530276" y="118643"/>
                    <a:pt x="529514" y="117805"/>
                    <a:pt x="529210" y="116586"/>
                  </a:cubicBezTo>
                  <a:cubicBezTo>
                    <a:pt x="528448" y="116128"/>
                    <a:pt x="528143" y="115595"/>
                    <a:pt x="528295" y="114985"/>
                  </a:cubicBezTo>
                  <a:cubicBezTo>
                    <a:pt x="528600" y="114376"/>
                    <a:pt x="528295" y="113766"/>
                    <a:pt x="527381" y="113157"/>
                  </a:cubicBezTo>
                  <a:cubicBezTo>
                    <a:pt x="525857" y="109651"/>
                    <a:pt x="525323" y="105689"/>
                    <a:pt x="525781" y="101269"/>
                  </a:cubicBezTo>
                  <a:cubicBezTo>
                    <a:pt x="525171" y="98374"/>
                    <a:pt x="525171" y="95173"/>
                    <a:pt x="525781" y="91668"/>
                  </a:cubicBezTo>
                  <a:cubicBezTo>
                    <a:pt x="526695" y="90449"/>
                    <a:pt x="526924" y="88925"/>
                    <a:pt x="526466" y="87096"/>
                  </a:cubicBezTo>
                  <a:cubicBezTo>
                    <a:pt x="526314" y="85267"/>
                    <a:pt x="526847" y="83972"/>
                    <a:pt x="528067" y="83210"/>
                  </a:cubicBezTo>
                  <a:cubicBezTo>
                    <a:pt x="529743" y="81229"/>
                    <a:pt x="531572" y="81457"/>
                    <a:pt x="533553" y="83896"/>
                  </a:cubicBezTo>
                  <a:cubicBezTo>
                    <a:pt x="534925" y="86182"/>
                    <a:pt x="536677" y="88239"/>
                    <a:pt x="538811" y="90068"/>
                  </a:cubicBezTo>
                  <a:cubicBezTo>
                    <a:pt x="540944" y="92049"/>
                    <a:pt x="542468" y="94411"/>
                    <a:pt x="543383" y="97155"/>
                  </a:cubicBezTo>
                  <a:cubicBezTo>
                    <a:pt x="544602" y="97764"/>
                    <a:pt x="545135" y="98831"/>
                    <a:pt x="544983" y="100355"/>
                  </a:cubicBezTo>
                  <a:cubicBezTo>
                    <a:pt x="544526" y="101574"/>
                    <a:pt x="544678" y="102641"/>
                    <a:pt x="545440" y="103555"/>
                  </a:cubicBezTo>
                  <a:cubicBezTo>
                    <a:pt x="546812" y="101422"/>
                    <a:pt x="548183" y="99288"/>
                    <a:pt x="549555" y="97155"/>
                  </a:cubicBezTo>
                  <a:cubicBezTo>
                    <a:pt x="550317" y="95631"/>
                    <a:pt x="551308" y="94030"/>
                    <a:pt x="552527" y="92354"/>
                  </a:cubicBezTo>
                  <a:cubicBezTo>
                    <a:pt x="553594" y="90982"/>
                    <a:pt x="553822" y="89306"/>
                    <a:pt x="553212" y="87325"/>
                  </a:cubicBezTo>
                  <a:cubicBezTo>
                    <a:pt x="552603" y="83515"/>
                    <a:pt x="554203" y="80772"/>
                    <a:pt x="558013" y="79095"/>
                  </a:cubicBezTo>
                  <a:close/>
                  <a:moveTo>
                    <a:pt x="587045" y="74295"/>
                  </a:moveTo>
                  <a:cubicBezTo>
                    <a:pt x="588874" y="74142"/>
                    <a:pt x="590322" y="74752"/>
                    <a:pt x="591389" y="76123"/>
                  </a:cubicBezTo>
                  <a:cubicBezTo>
                    <a:pt x="591084" y="77038"/>
                    <a:pt x="591160" y="77876"/>
                    <a:pt x="591617" y="78638"/>
                  </a:cubicBezTo>
                  <a:cubicBezTo>
                    <a:pt x="592227" y="79552"/>
                    <a:pt x="592151" y="80467"/>
                    <a:pt x="591389" y="81381"/>
                  </a:cubicBezTo>
                  <a:cubicBezTo>
                    <a:pt x="591693" y="83210"/>
                    <a:pt x="591389" y="84886"/>
                    <a:pt x="590474" y="86410"/>
                  </a:cubicBezTo>
                  <a:cubicBezTo>
                    <a:pt x="589712" y="87934"/>
                    <a:pt x="589255" y="89382"/>
                    <a:pt x="589103" y="90754"/>
                  </a:cubicBezTo>
                  <a:cubicBezTo>
                    <a:pt x="588645" y="92278"/>
                    <a:pt x="588264" y="93878"/>
                    <a:pt x="587960" y="95554"/>
                  </a:cubicBezTo>
                  <a:cubicBezTo>
                    <a:pt x="587807" y="97231"/>
                    <a:pt x="586969" y="98755"/>
                    <a:pt x="585445" y="100126"/>
                  </a:cubicBezTo>
                  <a:cubicBezTo>
                    <a:pt x="585445" y="103174"/>
                    <a:pt x="584454" y="105918"/>
                    <a:pt x="582473" y="108356"/>
                  </a:cubicBezTo>
                  <a:cubicBezTo>
                    <a:pt x="581406" y="112776"/>
                    <a:pt x="579501" y="116662"/>
                    <a:pt x="576758" y="120015"/>
                  </a:cubicBezTo>
                  <a:cubicBezTo>
                    <a:pt x="576453" y="121081"/>
                    <a:pt x="575768" y="122148"/>
                    <a:pt x="574701" y="123215"/>
                  </a:cubicBezTo>
                  <a:cubicBezTo>
                    <a:pt x="573634" y="124282"/>
                    <a:pt x="573558" y="125349"/>
                    <a:pt x="574472" y="126415"/>
                  </a:cubicBezTo>
                  <a:cubicBezTo>
                    <a:pt x="576606" y="125501"/>
                    <a:pt x="578739" y="125425"/>
                    <a:pt x="580873" y="126187"/>
                  </a:cubicBezTo>
                  <a:cubicBezTo>
                    <a:pt x="583007" y="126492"/>
                    <a:pt x="585064" y="126568"/>
                    <a:pt x="587045" y="126415"/>
                  </a:cubicBezTo>
                  <a:cubicBezTo>
                    <a:pt x="590703" y="126568"/>
                    <a:pt x="593903" y="127025"/>
                    <a:pt x="596646" y="127787"/>
                  </a:cubicBezTo>
                  <a:cubicBezTo>
                    <a:pt x="597866" y="129006"/>
                    <a:pt x="599237" y="129616"/>
                    <a:pt x="600761" y="129616"/>
                  </a:cubicBezTo>
                  <a:cubicBezTo>
                    <a:pt x="602285" y="129768"/>
                    <a:pt x="603581" y="130530"/>
                    <a:pt x="604647" y="131902"/>
                  </a:cubicBezTo>
                  <a:cubicBezTo>
                    <a:pt x="606476" y="132054"/>
                    <a:pt x="608076" y="132740"/>
                    <a:pt x="609448" y="133959"/>
                  </a:cubicBezTo>
                  <a:cubicBezTo>
                    <a:pt x="610667" y="135483"/>
                    <a:pt x="612039" y="136855"/>
                    <a:pt x="613563" y="138074"/>
                  </a:cubicBezTo>
                  <a:cubicBezTo>
                    <a:pt x="612953" y="140208"/>
                    <a:pt x="612725" y="142570"/>
                    <a:pt x="612877" y="145161"/>
                  </a:cubicBezTo>
                  <a:cubicBezTo>
                    <a:pt x="612267" y="145770"/>
                    <a:pt x="612191" y="146456"/>
                    <a:pt x="612648" y="147218"/>
                  </a:cubicBezTo>
                  <a:cubicBezTo>
                    <a:pt x="613258" y="148132"/>
                    <a:pt x="613334" y="149047"/>
                    <a:pt x="612877" y="149961"/>
                  </a:cubicBezTo>
                  <a:cubicBezTo>
                    <a:pt x="612420" y="153162"/>
                    <a:pt x="611658" y="156210"/>
                    <a:pt x="610591" y="159105"/>
                  </a:cubicBezTo>
                  <a:cubicBezTo>
                    <a:pt x="611201" y="160020"/>
                    <a:pt x="611048" y="160782"/>
                    <a:pt x="610134" y="161391"/>
                  </a:cubicBezTo>
                  <a:cubicBezTo>
                    <a:pt x="609372" y="162153"/>
                    <a:pt x="609143" y="162991"/>
                    <a:pt x="609448" y="163906"/>
                  </a:cubicBezTo>
                  <a:cubicBezTo>
                    <a:pt x="607772" y="165582"/>
                    <a:pt x="606552" y="167487"/>
                    <a:pt x="605791" y="169621"/>
                  </a:cubicBezTo>
                  <a:cubicBezTo>
                    <a:pt x="605791" y="171297"/>
                    <a:pt x="605181" y="172669"/>
                    <a:pt x="603962" y="173736"/>
                  </a:cubicBezTo>
                  <a:cubicBezTo>
                    <a:pt x="602743" y="174955"/>
                    <a:pt x="601828" y="176326"/>
                    <a:pt x="601218" y="177850"/>
                  </a:cubicBezTo>
                  <a:cubicBezTo>
                    <a:pt x="599694" y="179374"/>
                    <a:pt x="598475" y="181203"/>
                    <a:pt x="597561" y="183337"/>
                  </a:cubicBezTo>
                  <a:cubicBezTo>
                    <a:pt x="593599" y="187604"/>
                    <a:pt x="589407" y="191262"/>
                    <a:pt x="584988" y="194310"/>
                  </a:cubicBezTo>
                  <a:cubicBezTo>
                    <a:pt x="586360" y="195224"/>
                    <a:pt x="586436" y="196215"/>
                    <a:pt x="585216" y="197281"/>
                  </a:cubicBezTo>
                  <a:cubicBezTo>
                    <a:pt x="583997" y="198501"/>
                    <a:pt x="582702" y="199263"/>
                    <a:pt x="581330" y="199567"/>
                  </a:cubicBezTo>
                  <a:cubicBezTo>
                    <a:pt x="580263" y="201853"/>
                    <a:pt x="578511" y="203606"/>
                    <a:pt x="576072" y="204825"/>
                  </a:cubicBezTo>
                  <a:cubicBezTo>
                    <a:pt x="574548" y="204825"/>
                    <a:pt x="573482" y="204292"/>
                    <a:pt x="572872" y="203225"/>
                  </a:cubicBezTo>
                  <a:cubicBezTo>
                    <a:pt x="571958" y="202463"/>
                    <a:pt x="570891" y="201625"/>
                    <a:pt x="569672" y="200710"/>
                  </a:cubicBezTo>
                  <a:cubicBezTo>
                    <a:pt x="568757" y="200101"/>
                    <a:pt x="567919" y="199263"/>
                    <a:pt x="567157" y="198196"/>
                  </a:cubicBezTo>
                  <a:cubicBezTo>
                    <a:pt x="566090" y="197129"/>
                    <a:pt x="564795" y="197053"/>
                    <a:pt x="563271" y="197967"/>
                  </a:cubicBezTo>
                  <a:cubicBezTo>
                    <a:pt x="560985" y="197967"/>
                    <a:pt x="558775" y="198501"/>
                    <a:pt x="556641" y="199567"/>
                  </a:cubicBezTo>
                  <a:cubicBezTo>
                    <a:pt x="555118" y="200177"/>
                    <a:pt x="553670" y="200177"/>
                    <a:pt x="552298" y="199567"/>
                  </a:cubicBezTo>
                  <a:cubicBezTo>
                    <a:pt x="550317" y="200787"/>
                    <a:pt x="548260" y="200787"/>
                    <a:pt x="546126" y="199567"/>
                  </a:cubicBezTo>
                  <a:cubicBezTo>
                    <a:pt x="543840" y="200177"/>
                    <a:pt x="541935" y="199415"/>
                    <a:pt x="540411" y="197281"/>
                  </a:cubicBezTo>
                  <a:cubicBezTo>
                    <a:pt x="537210" y="194995"/>
                    <a:pt x="534467" y="192252"/>
                    <a:pt x="532181" y="189052"/>
                  </a:cubicBezTo>
                  <a:cubicBezTo>
                    <a:pt x="531114" y="187985"/>
                    <a:pt x="529819" y="186690"/>
                    <a:pt x="528295" y="185166"/>
                  </a:cubicBezTo>
                  <a:cubicBezTo>
                    <a:pt x="526924" y="183642"/>
                    <a:pt x="526085" y="181813"/>
                    <a:pt x="525781" y="179679"/>
                  </a:cubicBezTo>
                  <a:cubicBezTo>
                    <a:pt x="523037" y="177698"/>
                    <a:pt x="521437" y="174955"/>
                    <a:pt x="520980" y="171450"/>
                  </a:cubicBezTo>
                  <a:cubicBezTo>
                    <a:pt x="520218" y="170840"/>
                    <a:pt x="520066" y="169926"/>
                    <a:pt x="520523" y="168706"/>
                  </a:cubicBezTo>
                  <a:cubicBezTo>
                    <a:pt x="520675" y="167640"/>
                    <a:pt x="520142" y="166954"/>
                    <a:pt x="518923" y="166649"/>
                  </a:cubicBezTo>
                  <a:cubicBezTo>
                    <a:pt x="518923" y="163753"/>
                    <a:pt x="518237" y="161010"/>
                    <a:pt x="516865" y="158419"/>
                  </a:cubicBezTo>
                  <a:cubicBezTo>
                    <a:pt x="516865" y="157048"/>
                    <a:pt x="516484" y="155829"/>
                    <a:pt x="515722" y="154762"/>
                  </a:cubicBezTo>
                  <a:cubicBezTo>
                    <a:pt x="514655" y="153695"/>
                    <a:pt x="514503" y="152628"/>
                    <a:pt x="515265" y="151561"/>
                  </a:cubicBezTo>
                  <a:cubicBezTo>
                    <a:pt x="514046" y="149580"/>
                    <a:pt x="513665" y="147218"/>
                    <a:pt x="514122" y="144475"/>
                  </a:cubicBezTo>
                  <a:cubicBezTo>
                    <a:pt x="513665" y="140970"/>
                    <a:pt x="514579" y="138455"/>
                    <a:pt x="516865" y="136931"/>
                  </a:cubicBezTo>
                  <a:cubicBezTo>
                    <a:pt x="517932" y="135255"/>
                    <a:pt x="519151" y="134721"/>
                    <a:pt x="520523" y="135331"/>
                  </a:cubicBezTo>
                  <a:cubicBezTo>
                    <a:pt x="521437" y="135178"/>
                    <a:pt x="522275" y="135407"/>
                    <a:pt x="523037" y="136017"/>
                  </a:cubicBezTo>
                  <a:cubicBezTo>
                    <a:pt x="523799" y="136321"/>
                    <a:pt x="524485" y="136093"/>
                    <a:pt x="525095" y="135331"/>
                  </a:cubicBezTo>
                  <a:cubicBezTo>
                    <a:pt x="526162" y="135483"/>
                    <a:pt x="527076" y="135178"/>
                    <a:pt x="527838" y="134416"/>
                  </a:cubicBezTo>
                  <a:cubicBezTo>
                    <a:pt x="528143" y="133502"/>
                    <a:pt x="528828" y="133197"/>
                    <a:pt x="529895" y="133502"/>
                  </a:cubicBezTo>
                  <a:cubicBezTo>
                    <a:pt x="531267" y="132435"/>
                    <a:pt x="532791" y="131216"/>
                    <a:pt x="534467" y="129844"/>
                  </a:cubicBezTo>
                  <a:cubicBezTo>
                    <a:pt x="537210" y="126949"/>
                    <a:pt x="540335" y="123901"/>
                    <a:pt x="543840" y="120700"/>
                  </a:cubicBezTo>
                  <a:cubicBezTo>
                    <a:pt x="546888" y="120548"/>
                    <a:pt x="549479" y="120853"/>
                    <a:pt x="551612" y="121615"/>
                  </a:cubicBezTo>
                  <a:cubicBezTo>
                    <a:pt x="553441" y="120091"/>
                    <a:pt x="555575" y="119557"/>
                    <a:pt x="558013" y="120015"/>
                  </a:cubicBezTo>
                  <a:cubicBezTo>
                    <a:pt x="559080" y="120472"/>
                    <a:pt x="560071" y="120243"/>
                    <a:pt x="560985" y="119329"/>
                  </a:cubicBezTo>
                  <a:cubicBezTo>
                    <a:pt x="561899" y="118567"/>
                    <a:pt x="562661" y="118414"/>
                    <a:pt x="563271" y="118872"/>
                  </a:cubicBezTo>
                  <a:cubicBezTo>
                    <a:pt x="567538" y="116890"/>
                    <a:pt x="570434" y="113766"/>
                    <a:pt x="571958" y="109499"/>
                  </a:cubicBezTo>
                  <a:cubicBezTo>
                    <a:pt x="575310" y="103555"/>
                    <a:pt x="578816" y="97612"/>
                    <a:pt x="582473" y="91668"/>
                  </a:cubicBezTo>
                  <a:cubicBezTo>
                    <a:pt x="582778" y="88315"/>
                    <a:pt x="583388" y="85039"/>
                    <a:pt x="584302" y="81838"/>
                  </a:cubicBezTo>
                  <a:cubicBezTo>
                    <a:pt x="584912" y="80619"/>
                    <a:pt x="585140" y="79248"/>
                    <a:pt x="584988" y="77724"/>
                  </a:cubicBezTo>
                  <a:cubicBezTo>
                    <a:pt x="584988" y="76352"/>
                    <a:pt x="585674" y="75209"/>
                    <a:pt x="587045" y="74295"/>
                  </a:cubicBezTo>
                  <a:close/>
                  <a:moveTo>
                    <a:pt x="484861" y="67208"/>
                  </a:moveTo>
                  <a:cubicBezTo>
                    <a:pt x="485623" y="68122"/>
                    <a:pt x="486461" y="68275"/>
                    <a:pt x="487376" y="67665"/>
                  </a:cubicBezTo>
                  <a:cubicBezTo>
                    <a:pt x="488443" y="67208"/>
                    <a:pt x="489205" y="67513"/>
                    <a:pt x="489662" y="68580"/>
                  </a:cubicBezTo>
                  <a:cubicBezTo>
                    <a:pt x="492100" y="71323"/>
                    <a:pt x="494386" y="73685"/>
                    <a:pt x="496520" y="75666"/>
                  </a:cubicBezTo>
                  <a:cubicBezTo>
                    <a:pt x="499568" y="77343"/>
                    <a:pt x="502463" y="79400"/>
                    <a:pt x="505207" y="81838"/>
                  </a:cubicBezTo>
                  <a:cubicBezTo>
                    <a:pt x="507340" y="84429"/>
                    <a:pt x="509626" y="86563"/>
                    <a:pt x="512065" y="88239"/>
                  </a:cubicBezTo>
                  <a:cubicBezTo>
                    <a:pt x="512369" y="89611"/>
                    <a:pt x="513055" y="90678"/>
                    <a:pt x="514122" y="91440"/>
                  </a:cubicBezTo>
                  <a:cubicBezTo>
                    <a:pt x="515189" y="92354"/>
                    <a:pt x="515875" y="93345"/>
                    <a:pt x="516179" y="94411"/>
                  </a:cubicBezTo>
                  <a:cubicBezTo>
                    <a:pt x="516941" y="95021"/>
                    <a:pt x="517094" y="95707"/>
                    <a:pt x="516637" y="96469"/>
                  </a:cubicBezTo>
                  <a:cubicBezTo>
                    <a:pt x="516179" y="97383"/>
                    <a:pt x="516027" y="98374"/>
                    <a:pt x="516179" y="99441"/>
                  </a:cubicBezTo>
                  <a:cubicBezTo>
                    <a:pt x="515417" y="100507"/>
                    <a:pt x="514503" y="101879"/>
                    <a:pt x="513436" y="103555"/>
                  </a:cubicBezTo>
                  <a:cubicBezTo>
                    <a:pt x="509474" y="107213"/>
                    <a:pt x="506426" y="111328"/>
                    <a:pt x="504292" y="115900"/>
                  </a:cubicBezTo>
                  <a:cubicBezTo>
                    <a:pt x="503987" y="117119"/>
                    <a:pt x="503225" y="118262"/>
                    <a:pt x="502006" y="119329"/>
                  </a:cubicBezTo>
                  <a:cubicBezTo>
                    <a:pt x="500939" y="120396"/>
                    <a:pt x="500635" y="121767"/>
                    <a:pt x="501092" y="123444"/>
                  </a:cubicBezTo>
                  <a:cubicBezTo>
                    <a:pt x="499720" y="126034"/>
                    <a:pt x="498958" y="128854"/>
                    <a:pt x="498806" y="131902"/>
                  </a:cubicBezTo>
                  <a:cubicBezTo>
                    <a:pt x="498958" y="133121"/>
                    <a:pt x="498882" y="134264"/>
                    <a:pt x="498577" y="135331"/>
                  </a:cubicBezTo>
                  <a:cubicBezTo>
                    <a:pt x="497815" y="136398"/>
                    <a:pt x="497891" y="137312"/>
                    <a:pt x="498806" y="138074"/>
                  </a:cubicBezTo>
                  <a:cubicBezTo>
                    <a:pt x="498806" y="139598"/>
                    <a:pt x="499568" y="139827"/>
                    <a:pt x="501092" y="138760"/>
                  </a:cubicBezTo>
                  <a:cubicBezTo>
                    <a:pt x="505054" y="135407"/>
                    <a:pt x="508712" y="131749"/>
                    <a:pt x="512065" y="127787"/>
                  </a:cubicBezTo>
                  <a:cubicBezTo>
                    <a:pt x="513131" y="127330"/>
                    <a:pt x="513817" y="128016"/>
                    <a:pt x="514122" y="129844"/>
                  </a:cubicBezTo>
                  <a:cubicBezTo>
                    <a:pt x="512141" y="134721"/>
                    <a:pt x="509550" y="139369"/>
                    <a:pt x="506350" y="143789"/>
                  </a:cubicBezTo>
                  <a:cubicBezTo>
                    <a:pt x="505740" y="145770"/>
                    <a:pt x="504597" y="147523"/>
                    <a:pt x="502921" y="149047"/>
                  </a:cubicBezTo>
                  <a:cubicBezTo>
                    <a:pt x="501244" y="150723"/>
                    <a:pt x="500330" y="152704"/>
                    <a:pt x="500177" y="154990"/>
                  </a:cubicBezTo>
                  <a:cubicBezTo>
                    <a:pt x="499110" y="156210"/>
                    <a:pt x="498653" y="157734"/>
                    <a:pt x="498806" y="159562"/>
                  </a:cubicBezTo>
                  <a:cubicBezTo>
                    <a:pt x="498958" y="161544"/>
                    <a:pt x="498958" y="163525"/>
                    <a:pt x="498806" y="165506"/>
                  </a:cubicBezTo>
                  <a:cubicBezTo>
                    <a:pt x="498806" y="167030"/>
                    <a:pt x="498349" y="168478"/>
                    <a:pt x="497434" y="169849"/>
                  </a:cubicBezTo>
                  <a:cubicBezTo>
                    <a:pt x="496672" y="171373"/>
                    <a:pt x="496901" y="172669"/>
                    <a:pt x="498120" y="173736"/>
                  </a:cubicBezTo>
                  <a:cubicBezTo>
                    <a:pt x="497968" y="174802"/>
                    <a:pt x="497739" y="175793"/>
                    <a:pt x="497434" y="176707"/>
                  </a:cubicBezTo>
                  <a:cubicBezTo>
                    <a:pt x="498349" y="177012"/>
                    <a:pt x="498577" y="177393"/>
                    <a:pt x="498120" y="177850"/>
                  </a:cubicBezTo>
                  <a:cubicBezTo>
                    <a:pt x="497663" y="178308"/>
                    <a:pt x="497434" y="178765"/>
                    <a:pt x="497434" y="179222"/>
                  </a:cubicBezTo>
                  <a:cubicBezTo>
                    <a:pt x="498196" y="179984"/>
                    <a:pt x="498349" y="180975"/>
                    <a:pt x="497891" y="182194"/>
                  </a:cubicBezTo>
                  <a:cubicBezTo>
                    <a:pt x="497587" y="183565"/>
                    <a:pt x="497891" y="184708"/>
                    <a:pt x="498806" y="185623"/>
                  </a:cubicBezTo>
                  <a:cubicBezTo>
                    <a:pt x="499720" y="185318"/>
                    <a:pt x="499720" y="185394"/>
                    <a:pt x="498806" y="185851"/>
                  </a:cubicBezTo>
                  <a:cubicBezTo>
                    <a:pt x="497739" y="186004"/>
                    <a:pt x="497739" y="186309"/>
                    <a:pt x="498806" y="186766"/>
                  </a:cubicBezTo>
                  <a:cubicBezTo>
                    <a:pt x="499872" y="187223"/>
                    <a:pt x="499949" y="187985"/>
                    <a:pt x="499034" y="189052"/>
                  </a:cubicBezTo>
                  <a:cubicBezTo>
                    <a:pt x="498425" y="189814"/>
                    <a:pt x="498120" y="190728"/>
                    <a:pt x="498120" y="191795"/>
                  </a:cubicBezTo>
                  <a:cubicBezTo>
                    <a:pt x="495834" y="194386"/>
                    <a:pt x="494691" y="197358"/>
                    <a:pt x="494691" y="200710"/>
                  </a:cubicBezTo>
                  <a:cubicBezTo>
                    <a:pt x="495148" y="201777"/>
                    <a:pt x="495072" y="202615"/>
                    <a:pt x="494462" y="203225"/>
                  </a:cubicBezTo>
                  <a:cubicBezTo>
                    <a:pt x="494005" y="204139"/>
                    <a:pt x="494081" y="204901"/>
                    <a:pt x="494691" y="205511"/>
                  </a:cubicBezTo>
                  <a:cubicBezTo>
                    <a:pt x="495148" y="209169"/>
                    <a:pt x="495605" y="212674"/>
                    <a:pt x="496063" y="216027"/>
                  </a:cubicBezTo>
                  <a:cubicBezTo>
                    <a:pt x="496367" y="218313"/>
                    <a:pt x="495834" y="219913"/>
                    <a:pt x="494462" y="220827"/>
                  </a:cubicBezTo>
                  <a:cubicBezTo>
                    <a:pt x="492634" y="221437"/>
                    <a:pt x="490805" y="221970"/>
                    <a:pt x="488976" y="222427"/>
                  </a:cubicBezTo>
                  <a:cubicBezTo>
                    <a:pt x="485776" y="219379"/>
                    <a:pt x="482804" y="216255"/>
                    <a:pt x="480061" y="213055"/>
                  </a:cubicBezTo>
                  <a:lnTo>
                    <a:pt x="477089" y="207797"/>
                  </a:lnTo>
                  <a:cubicBezTo>
                    <a:pt x="478156" y="204597"/>
                    <a:pt x="478613" y="201091"/>
                    <a:pt x="478460" y="197281"/>
                  </a:cubicBezTo>
                  <a:cubicBezTo>
                    <a:pt x="478460" y="193471"/>
                    <a:pt x="478460" y="189738"/>
                    <a:pt x="478460" y="186080"/>
                  </a:cubicBezTo>
                  <a:cubicBezTo>
                    <a:pt x="477546" y="185013"/>
                    <a:pt x="477470" y="183870"/>
                    <a:pt x="478232" y="182651"/>
                  </a:cubicBezTo>
                  <a:cubicBezTo>
                    <a:pt x="478537" y="181432"/>
                    <a:pt x="478384" y="180289"/>
                    <a:pt x="477775" y="179222"/>
                  </a:cubicBezTo>
                  <a:cubicBezTo>
                    <a:pt x="477013" y="178765"/>
                    <a:pt x="476860" y="178079"/>
                    <a:pt x="477317" y="177165"/>
                  </a:cubicBezTo>
                  <a:cubicBezTo>
                    <a:pt x="477927" y="176403"/>
                    <a:pt x="477851" y="175717"/>
                    <a:pt x="477089" y="175107"/>
                  </a:cubicBezTo>
                  <a:cubicBezTo>
                    <a:pt x="478156" y="174193"/>
                    <a:pt x="478689" y="172821"/>
                    <a:pt x="478689" y="170992"/>
                  </a:cubicBezTo>
                  <a:cubicBezTo>
                    <a:pt x="478689" y="169164"/>
                    <a:pt x="477775" y="168402"/>
                    <a:pt x="475946" y="168706"/>
                  </a:cubicBezTo>
                  <a:cubicBezTo>
                    <a:pt x="473203" y="171450"/>
                    <a:pt x="470154" y="173583"/>
                    <a:pt x="466802" y="175107"/>
                  </a:cubicBezTo>
                  <a:cubicBezTo>
                    <a:pt x="465430" y="174802"/>
                    <a:pt x="464440" y="175107"/>
                    <a:pt x="463830" y="176022"/>
                  </a:cubicBezTo>
                  <a:cubicBezTo>
                    <a:pt x="463068" y="176631"/>
                    <a:pt x="462001" y="176860"/>
                    <a:pt x="460629" y="176707"/>
                  </a:cubicBezTo>
                  <a:cubicBezTo>
                    <a:pt x="459563" y="177774"/>
                    <a:pt x="458420" y="178460"/>
                    <a:pt x="457201" y="178765"/>
                  </a:cubicBezTo>
                  <a:cubicBezTo>
                    <a:pt x="455676" y="179222"/>
                    <a:pt x="454534" y="180060"/>
                    <a:pt x="453772" y="181279"/>
                  </a:cubicBezTo>
                  <a:cubicBezTo>
                    <a:pt x="453010" y="180517"/>
                    <a:pt x="452324" y="180670"/>
                    <a:pt x="451714" y="181737"/>
                  </a:cubicBezTo>
                  <a:cubicBezTo>
                    <a:pt x="451104" y="182803"/>
                    <a:pt x="450571" y="182880"/>
                    <a:pt x="450114" y="181965"/>
                  </a:cubicBezTo>
                  <a:cubicBezTo>
                    <a:pt x="447066" y="181813"/>
                    <a:pt x="444780" y="180213"/>
                    <a:pt x="443256" y="177165"/>
                  </a:cubicBezTo>
                  <a:cubicBezTo>
                    <a:pt x="442951" y="175488"/>
                    <a:pt x="442494" y="173888"/>
                    <a:pt x="441884" y="172364"/>
                  </a:cubicBezTo>
                  <a:cubicBezTo>
                    <a:pt x="441275" y="170992"/>
                    <a:pt x="441275" y="169545"/>
                    <a:pt x="441884" y="168021"/>
                  </a:cubicBezTo>
                  <a:cubicBezTo>
                    <a:pt x="441427" y="166497"/>
                    <a:pt x="441656" y="165277"/>
                    <a:pt x="442570" y="164363"/>
                  </a:cubicBezTo>
                  <a:cubicBezTo>
                    <a:pt x="443485" y="163601"/>
                    <a:pt x="444094" y="162839"/>
                    <a:pt x="444399" y="162077"/>
                  </a:cubicBezTo>
                  <a:cubicBezTo>
                    <a:pt x="446075" y="162077"/>
                    <a:pt x="447218" y="161544"/>
                    <a:pt x="447828" y="160477"/>
                  </a:cubicBezTo>
                  <a:cubicBezTo>
                    <a:pt x="448590" y="159562"/>
                    <a:pt x="449504" y="158800"/>
                    <a:pt x="450571" y="158191"/>
                  </a:cubicBezTo>
                  <a:cubicBezTo>
                    <a:pt x="451638" y="157734"/>
                    <a:pt x="451714" y="157124"/>
                    <a:pt x="450800" y="156362"/>
                  </a:cubicBezTo>
                  <a:cubicBezTo>
                    <a:pt x="451714" y="155905"/>
                    <a:pt x="452324" y="155067"/>
                    <a:pt x="452628" y="153847"/>
                  </a:cubicBezTo>
                  <a:cubicBezTo>
                    <a:pt x="453391" y="152476"/>
                    <a:pt x="454153" y="152095"/>
                    <a:pt x="454915" y="152704"/>
                  </a:cubicBezTo>
                  <a:cubicBezTo>
                    <a:pt x="456896" y="150266"/>
                    <a:pt x="459029" y="147980"/>
                    <a:pt x="461315" y="145846"/>
                  </a:cubicBezTo>
                  <a:cubicBezTo>
                    <a:pt x="463906" y="142494"/>
                    <a:pt x="466649" y="139293"/>
                    <a:pt x="469545" y="136245"/>
                  </a:cubicBezTo>
                  <a:cubicBezTo>
                    <a:pt x="471526" y="133045"/>
                    <a:pt x="473660" y="130225"/>
                    <a:pt x="475946" y="127787"/>
                  </a:cubicBezTo>
                  <a:cubicBezTo>
                    <a:pt x="477470" y="128092"/>
                    <a:pt x="478384" y="127635"/>
                    <a:pt x="478689" y="126415"/>
                  </a:cubicBezTo>
                  <a:cubicBezTo>
                    <a:pt x="478994" y="125349"/>
                    <a:pt x="478689" y="124358"/>
                    <a:pt x="477775" y="123444"/>
                  </a:cubicBezTo>
                  <a:cubicBezTo>
                    <a:pt x="476098" y="125272"/>
                    <a:pt x="474346" y="125272"/>
                    <a:pt x="472517" y="123444"/>
                  </a:cubicBezTo>
                  <a:cubicBezTo>
                    <a:pt x="471145" y="125425"/>
                    <a:pt x="469392" y="125653"/>
                    <a:pt x="467259" y="124129"/>
                  </a:cubicBezTo>
                  <a:cubicBezTo>
                    <a:pt x="466040" y="125196"/>
                    <a:pt x="464668" y="125196"/>
                    <a:pt x="463144" y="124129"/>
                  </a:cubicBezTo>
                  <a:cubicBezTo>
                    <a:pt x="459334" y="123977"/>
                    <a:pt x="455676" y="124282"/>
                    <a:pt x="452171" y="125044"/>
                  </a:cubicBezTo>
                  <a:cubicBezTo>
                    <a:pt x="448971" y="124434"/>
                    <a:pt x="445694" y="123901"/>
                    <a:pt x="442342" y="123444"/>
                  </a:cubicBezTo>
                  <a:cubicBezTo>
                    <a:pt x="439141" y="123139"/>
                    <a:pt x="436322" y="121615"/>
                    <a:pt x="433883" y="118872"/>
                  </a:cubicBezTo>
                  <a:cubicBezTo>
                    <a:pt x="432054" y="117348"/>
                    <a:pt x="431673" y="116052"/>
                    <a:pt x="432740" y="114985"/>
                  </a:cubicBezTo>
                  <a:cubicBezTo>
                    <a:pt x="433502" y="113919"/>
                    <a:pt x="434874" y="113614"/>
                    <a:pt x="436855" y="114071"/>
                  </a:cubicBezTo>
                  <a:cubicBezTo>
                    <a:pt x="439751" y="114833"/>
                    <a:pt x="442799" y="114833"/>
                    <a:pt x="445999" y="114071"/>
                  </a:cubicBezTo>
                  <a:lnTo>
                    <a:pt x="453086" y="110413"/>
                  </a:lnTo>
                  <a:cubicBezTo>
                    <a:pt x="455219" y="110413"/>
                    <a:pt x="456819" y="109728"/>
                    <a:pt x="457886" y="108356"/>
                  </a:cubicBezTo>
                  <a:cubicBezTo>
                    <a:pt x="461696" y="106222"/>
                    <a:pt x="465354" y="103860"/>
                    <a:pt x="468859" y="101269"/>
                  </a:cubicBezTo>
                  <a:cubicBezTo>
                    <a:pt x="470383" y="99593"/>
                    <a:pt x="472212" y="97993"/>
                    <a:pt x="474346" y="96469"/>
                  </a:cubicBezTo>
                  <a:cubicBezTo>
                    <a:pt x="476174" y="95250"/>
                    <a:pt x="477317" y="93345"/>
                    <a:pt x="477775" y="90754"/>
                  </a:cubicBezTo>
                  <a:cubicBezTo>
                    <a:pt x="479451" y="89535"/>
                    <a:pt x="480213" y="87934"/>
                    <a:pt x="480061" y="85953"/>
                  </a:cubicBezTo>
                  <a:cubicBezTo>
                    <a:pt x="479603" y="84124"/>
                    <a:pt x="479070" y="82372"/>
                    <a:pt x="478460" y="80695"/>
                  </a:cubicBezTo>
                  <a:cubicBezTo>
                    <a:pt x="477393" y="79629"/>
                    <a:pt x="477317" y="78562"/>
                    <a:pt x="478232" y="77495"/>
                  </a:cubicBezTo>
                  <a:cubicBezTo>
                    <a:pt x="478841" y="76428"/>
                    <a:pt x="479451" y="75361"/>
                    <a:pt x="480061" y="74295"/>
                  </a:cubicBezTo>
                  <a:cubicBezTo>
                    <a:pt x="481280" y="73228"/>
                    <a:pt x="482042" y="72009"/>
                    <a:pt x="482347" y="70637"/>
                  </a:cubicBezTo>
                  <a:cubicBezTo>
                    <a:pt x="482804" y="69418"/>
                    <a:pt x="483642" y="68275"/>
                    <a:pt x="484861" y="67208"/>
                  </a:cubicBezTo>
                  <a:close/>
                  <a:moveTo>
                    <a:pt x="127559" y="63322"/>
                  </a:moveTo>
                  <a:cubicBezTo>
                    <a:pt x="125883" y="63322"/>
                    <a:pt x="124664" y="63627"/>
                    <a:pt x="123902" y="64236"/>
                  </a:cubicBezTo>
                  <a:cubicBezTo>
                    <a:pt x="122835" y="64236"/>
                    <a:pt x="121844" y="64465"/>
                    <a:pt x="120930" y="64922"/>
                  </a:cubicBezTo>
                  <a:cubicBezTo>
                    <a:pt x="120168" y="65532"/>
                    <a:pt x="119406" y="65532"/>
                    <a:pt x="118644" y="64922"/>
                  </a:cubicBezTo>
                  <a:cubicBezTo>
                    <a:pt x="115748" y="65989"/>
                    <a:pt x="112853" y="66979"/>
                    <a:pt x="109957" y="67894"/>
                  </a:cubicBezTo>
                  <a:cubicBezTo>
                    <a:pt x="109195" y="69265"/>
                    <a:pt x="108204" y="69418"/>
                    <a:pt x="106985" y="68351"/>
                  </a:cubicBezTo>
                  <a:cubicBezTo>
                    <a:pt x="104394" y="70485"/>
                    <a:pt x="103023" y="73380"/>
                    <a:pt x="102870" y="77038"/>
                  </a:cubicBezTo>
                  <a:cubicBezTo>
                    <a:pt x="102413" y="81305"/>
                    <a:pt x="101423" y="85420"/>
                    <a:pt x="99899" y="89382"/>
                  </a:cubicBezTo>
                  <a:cubicBezTo>
                    <a:pt x="99899" y="90601"/>
                    <a:pt x="99594" y="92125"/>
                    <a:pt x="98984" y="93954"/>
                  </a:cubicBezTo>
                  <a:cubicBezTo>
                    <a:pt x="98222" y="95326"/>
                    <a:pt x="98527" y="96316"/>
                    <a:pt x="99899" y="96926"/>
                  </a:cubicBezTo>
                  <a:cubicBezTo>
                    <a:pt x="105538" y="92506"/>
                    <a:pt x="110948" y="87630"/>
                    <a:pt x="116129" y="82296"/>
                  </a:cubicBezTo>
                  <a:cubicBezTo>
                    <a:pt x="121311" y="77266"/>
                    <a:pt x="125502" y="71780"/>
                    <a:pt x="128702" y="65836"/>
                  </a:cubicBezTo>
                  <a:cubicBezTo>
                    <a:pt x="129769" y="64312"/>
                    <a:pt x="129388" y="63474"/>
                    <a:pt x="127559" y="63322"/>
                  </a:cubicBezTo>
                  <a:close/>
                  <a:moveTo>
                    <a:pt x="108814" y="58293"/>
                  </a:moveTo>
                  <a:cubicBezTo>
                    <a:pt x="107747" y="57683"/>
                    <a:pt x="106909" y="57912"/>
                    <a:pt x="106299" y="58978"/>
                  </a:cubicBezTo>
                  <a:cubicBezTo>
                    <a:pt x="105842" y="60045"/>
                    <a:pt x="106071" y="60655"/>
                    <a:pt x="106985" y="60807"/>
                  </a:cubicBezTo>
                  <a:cubicBezTo>
                    <a:pt x="107900" y="61264"/>
                    <a:pt x="108433" y="60807"/>
                    <a:pt x="108585" y="59436"/>
                  </a:cubicBezTo>
                  <a:cubicBezTo>
                    <a:pt x="109805" y="59283"/>
                    <a:pt x="109881" y="58902"/>
                    <a:pt x="108814" y="58293"/>
                  </a:cubicBezTo>
                  <a:close/>
                  <a:moveTo>
                    <a:pt x="112014" y="53263"/>
                  </a:moveTo>
                  <a:cubicBezTo>
                    <a:pt x="110186" y="53263"/>
                    <a:pt x="108509" y="53797"/>
                    <a:pt x="106985" y="54864"/>
                  </a:cubicBezTo>
                  <a:cubicBezTo>
                    <a:pt x="107595" y="56235"/>
                    <a:pt x="108738" y="56388"/>
                    <a:pt x="110414" y="55321"/>
                  </a:cubicBezTo>
                  <a:cubicBezTo>
                    <a:pt x="111176" y="56083"/>
                    <a:pt x="111633" y="56083"/>
                    <a:pt x="111786" y="55321"/>
                  </a:cubicBezTo>
                  <a:cubicBezTo>
                    <a:pt x="111938" y="54559"/>
                    <a:pt x="112472" y="54406"/>
                    <a:pt x="113386" y="54864"/>
                  </a:cubicBezTo>
                  <a:cubicBezTo>
                    <a:pt x="115215" y="54864"/>
                    <a:pt x="115672" y="54330"/>
                    <a:pt x="114758" y="53263"/>
                  </a:cubicBezTo>
                  <a:cubicBezTo>
                    <a:pt x="113996" y="52197"/>
                    <a:pt x="113081" y="52197"/>
                    <a:pt x="112014" y="53263"/>
                  </a:cubicBezTo>
                  <a:close/>
                  <a:moveTo>
                    <a:pt x="117958" y="52120"/>
                  </a:moveTo>
                  <a:cubicBezTo>
                    <a:pt x="117196" y="51511"/>
                    <a:pt x="116282" y="51663"/>
                    <a:pt x="115215" y="52578"/>
                  </a:cubicBezTo>
                  <a:lnTo>
                    <a:pt x="116815" y="53263"/>
                  </a:lnTo>
                  <a:cubicBezTo>
                    <a:pt x="118491" y="53263"/>
                    <a:pt x="118872" y="52882"/>
                    <a:pt x="117958" y="52120"/>
                  </a:cubicBezTo>
                  <a:close/>
                  <a:moveTo>
                    <a:pt x="125502" y="51663"/>
                  </a:moveTo>
                  <a:cubicBezTo>
                    <a:pt x="124740" y="50749"/>
                    <a:pt x="123978" y="50825"/>
                    <a:pt x="123216" y="51892"/>
                  </a:cubicBezTo>
                  <a:lnTo>
                    <a:pt x="123902" y="52578"/>
                  </a:lnTo>
                  <a:cubicBezTo>
                    <a:pt x="125578" y="52578"/>
                    <a:pt x="126112" y="52273"/>
                    <a:pt x="125502" y="51663"/>
                  </a:cubicBezTo>
                  <a:close/>
                  <a:moveTo>
                    <a:pt x="133046" y="50063"/>
                  </a:moveTo>
                  <a:cubicBezTo>
                    <a:pt x="132131" y="49606"/>
                    <a:pt x="131369" y="49682"/>
                    <a:pt x="130760" y="50292"/>
                  </a:cubicBezTo>
                  <a:cubicBezTo>
                    <a:pt x="129541" y="50292"/>
                    <a:pt x="128321" y="50444"/>
                    <a:pt x="127102" y="50749"/>
                  </a:cubicBezTo>
                  <a:cubicBezTo>
                    <a:pt x="125730" y="50749"/>
                    <a:pt x="125807" y="51358"/>
                    <a:pt x="127331" y="52578"/>
                  </a:cubicBezTo>
                  <a:cubicBezTo>
                    <a:pt x="128398" y="51663"/>
                    <a:pt x="129541" y="51435"/>
                    <a:pt x="130760" y="51892"/>
                  </a:cubicBezTo>
                  <a:cubicBezTo>
                    <a:pt x="132131" y="52501"/>
                    <a:pt x="133503" y="52730"/>
                    <a:pt x="134874" y="52578"/>
                  </a:cubicBezTo>
                  <a:cubicBezTo>
                    <a:pt x="135941" y="53340"/>
                    <a:pt x="136475" y="53340"/>
                    <a:pt x="136475" y="52578"/>
                  </a:cubicBezTo>
                  <a:cubicBezTo>
                    <a:pt x="136780" y="51663"/>
                    <a:pt x="136475" y="50901"/>
                    <a:pt x="135560" y="50292"/>
                  </a:cubicBezTo>
                  <a:cubicBezTo>
                    <a:pt x="134798" y="50749"/>
                    <a:pt x="133960" y="50673"/>
                    <a:pt x="133046" y="50063"/>
                  </a:cubicBezTo>
                  <a:close/>
                  <a:moveTo>
                    <a:pt x="307468" y="49377"/>
                  </a:moveTo>
                  <a:cubicBezTo>
                    <a:pt x="307772" y="50139"/>
                    <a:pt x="308382" y="50215"/>
                    <a:pt x="309296" y="49606"/>
                  </a:cubicBezTo>
                  <a:cubicBezTo>
                    <a:pt x="310211" y="48996"/>
                    <a:pt x="310973" y="49149"/>
                    <a:pt x="311582" y="50063"/>
                  </a:cubicBezTo>
                  <a:cubicBezTo>
                    <a:pt x="312344" y="49149"/>
                    <a:pt x="313030" y="48996"/>
                    <a:pt x="313640" y="49606"/>
                  </a:cubicBezTo>
                  <a:cubicBezTo>
                    <a:pt x="314402" y="50215"/>
                    <a:pt x="315087" y="50673"/>
                    <a:pt x="315697" y="50977"/>
                  </a:cubicBezTo>
                  <a:cubicBezTo>
                    <a:pt x="315697" y="51739"/>
                    <a:pt x="315926" y="52044"/>
                    <a:pt x="316383" y="51892"/>
                  </a:cubicBezTo>
                  <a:cubicBezTo>
                    <a:pt x="316993" y="51435"/>
                    <a:pt x="317526" y="51511"/>
                    <a:pt x="317983" y="52120"/>
                  </a:cubicBezTo>
                  <a:cubicBezTo>
                    <a:pt x="319964" y="52882"/>
                    <a:pt x="321717" y="54254"/>
                    <a:pt x="323241" y="56235"/>
                  </a:cubicBezTo>
                  <a:cubicBezTo>
                    <a:pt x="323698" y="59131"/>
                    <a:pt x="325070" y="61493"/>
                    <a:pt x="327356" y="63322"/>
                  </a:cubicBezTo>
                  <a:cubicBezTo>
                    <a:pt x="328727" y="64846"/>
                    <a:pt x="329032" y="66217"/>
                    <a:pt x="328270" y="67437"/>
                  </a:cubicBezTo>
                  <a:cubicBezTo>
                    <a:pt x="327051" y="71551"/>
                    <a:pt x="325374" y="75514"/>
                    <a:pt x="323241" y="79324"/>
                  </a:cubicBezTo>
                  <a:cubicBezTo>
                    <a:pt x="321107" y="81000"/>
                    <a:pt x="319964" y="82981"/>
                    <a:pt x="319812" y="85267"/>
                  </a:cubicBezTo>
                  <a:cubicBezTo>
                    <a:pt x="319355" y="87553"/>
                    <a:pt x="318745" y="89763"/>
                    <a:pt x="317983" y="91897"/>
                  </a:cubicBezTo>
                  <a:cubicBezTo>
                    <a:pt x="318593" y="93573"/>
                    <a:pt x="318593" y="95173"/>
                    <a:pt x="317983" y="96697"/>
                  </a:cubicBezTo>
                  <a:cubicBezTo>
                    <a:pt x="318745" y="98374"/>
                    <a:pt x="320117" y="99974"/>
                    <a:pt x="322098" y="101498"/>
                  </a:cubicBezTo>
                  <a:cubicBezTo>
                    <a:pt x="323774" y="103022"/>
                    <a:pt x="325146" y="104698"/>
                    <a:pt x="326213" y="106527"/>
                  </a:cubicBezTo>
                  <a:cubicBezTo>
                    <a:pt x="326213" y="107442"/>
                    <a:pt x="326517" y="108204"/>
                    <a:pt x="327127" y="108813"/>
                  </a:cubicBezTo>
                  <a:cubicBezTo>
                    <a:pt x="327889" y="109423"/>
                    <a:pt x="327737" y="110261"/>
                    <a:pt x="326670" y="111328"/>
                  </a:cubicBezTo>
                  <a:cubicBezTo>
                    <a:pt x="326365" y="113614"/>
                    <a:pt x="325222" y="115747"/>
                    <a:pt x="323241" y="117729"/>
                  </a:cubicBezTo>
                  <a:cubicBezTo>
                    <a:pt x="323546" y="119100"/>
                    <a:pt x="323012" y="120243"/>
                    <a:pt x="321641" y="121158"/>
                  </a:cubicBezTo>
                  <a:cubicBezTo>
                    <a:pt x="320574" y="122072"/>
                    <a:pt x="319964" y="123139"/>
                    <a:pt x="319812" y="124358"/>
                  </a:cubicBezTo>
                  <a:cubicBezTo>
                    <a:pt x="319202" y="126949"/>
                    <a:pt x="318364" y="129311"/>
                    <a:pt x="317297" y="131445"/>
                  </a:cubicBezTo>
                  <a:cubicBezTo>
                    <a:pt x="317450" y="133121"/>
                    <a:pt x="317145" y="134569"/>
                    <a:pt x="316383" y="135788"/>
                  </a:cubicBezTo>
                  <a:cubicBezTo>
                    <a:pt x="315621" y="137007"/>
                    <a:pt x="315164" y="138379"/>
                    <a:pt x="315011" y="139903"/>
                  </a:cubicBezTo>
                  <a:cubicBezTo>
                    <a:pt x="316688" y="140970"/>
                    <a:pt x="318288" y="141198"/>
                    <a:pt x="319812" y="140589"/>
                  </a:cubicBezTo>
                  <a:cubicBezTo>
                    <a:pt x="324231" y="142113"/>
                    <a:pt x="327051" y="140741"/>
                    <a:pt x="328270" y="136474"/>
                  </a:cubicBezTo>
                  <a:cubicBezTo>
                    <a:pt x="329184" y="136169"/>
                    <a:pt x="329642" y="135788"/>
                    <a:pt x="329642" y="135331"/>
                  </a:cubicBezTo>
                  <a:cubicBezTo>
                    <a:pt x="329642" y="135026"/>
                    <a:pt x="329870" y="135407"/>
                    <a:pt x="330328" y="136474"/>
                  </a:cubicBezTo>
                  <a:cubicBezTo>
                    <a:pt x="331699" y="136626"/>
                    <a:pt x="332613" y="137464"/>
                    <a:pt x="333071" y="138988"/>
                  </a:cubicBezTo>
                  <a:cubicBezTo>
                    <a:pt x="333528" y="140512"/>
                    <a:pt x="334290" y="141655"/>
                    <a:pt x="335357" y="142417"/>
                  </a:cubicBezTo>
                  <a:cubicBezTo>
                    <a:pt x="339167" y="138150"/>
                    <a:pt x="342901" y="133807"/>
                    <a:pt x="346558" y="129387"/>
                  </a:cubicBezTo>
                  <a:cubicBezTo>
                    <a:pt x="346863" y="123291"/>
                    <a:pt x="345644" y="117729"/>
                    <a:pt x="342901" y="112699"/>
                  </a:cubicBezTo>
                  <a:cubicBezTo>
                    <a:pt x="342748" y="111328"/>
                    <a:pt x="342062" y="110337"/>
                    <a:pt x="340843" y="109728"/>
                  </a:cubicBezTo>
                  <a:cubicBezTo>
                    <a:pt x="339776" y="109118"/>
                    <a:pt x="339090" y="108280"/>
                    <a:pt x="338786" y="107213"/>
                  </a:cubicBezTo>
                  <a:cubicBezTo>
                    <a:pt x="336347" y="105537"/>
                    <a:pt x="336347" y="103860"/>
                    <a:pt x="338786" y="102184"/>
                  </a:cubicBezTo>
                  <a:cubicBezTo>
                    <a:pt x="338024" y="101727"/>
                    <a:pt x="338024" y="101498"/>
                    <a:pt x="338786" y="101498"/>
                  </a:cubicBezTo>
                  <a:cubicBezTo>
                    <a:pt x="339395" y="101193"/>
                    <a:pt x="339624" y="100736"/>
                    <a:pt x="339472" y="100126"/>
                  </a:cubicBezTo>
                  <a:cubicBezTo>
                    <a:pt x="340996" y="99974"/>
                    <a:pt x="342291" y="100431"/>
                    <a:pt x="343358" y="101498"/>
                  </a:cubicBezTo>
                  <a:cubicBezTo>
                    <a:pt x="344577" y="102260"/>
                    <a:pt x="345796" y="103022"/>
                    <a:pt x="347015" y="103784"/>
                  </a:cubicBezTo>
                  <a:cubicBezTo>
                    <a:pt x="350673" y="106680"/>
                    <a:pt x="353035" y="110261"/>
                    <a:pt x="354102" y="114528"/>
                  </a:cubicBezTo>
                  <a:cubicBezTo>
                    <a:pt x="355169" y="118491"/>
                    <a:pt x="355778" y="122682"/>
                    <a:pt x="355931" y="127101"/>
                  </a:cubicBezTo>
                  <a:lnTo>
                    <a:pt x="353187" y="132816"/>
                  </a:lnTo>
                  <a:cubicBezTo>
                    <a:pt x="352730" y="133883"/>
                    <a:pt x="351816" y="134340"/>
                    <a:pt x="350444" y="134188"/>
                  </a:cubicBezTo>
                  <a:cubicBezTo>
                    <a:pt x="349225" y="134035"/>
                    <a:pt x="348539" y="134493"/>
                    <a:pt x="348387" y="135559"/>
                  </a:cubicBezTo>
                  <a:cubicBezTo>
                    <a:pt x="346101" y="137388"/>
                    <a:pt x="343739" y="139446"/>
                    <a:pt x="341300" y="141732"/>
                  </a:cubicBezTo>
                  <a:cubicBezTo>
                    <a:pt x="339472" y="143713"/>
                    <a:pt x="337947" y="145313"/>
                    <a:pt x="336728" y="146532"/>
                  </a:cubicBezTo>
                  <a:cubicBezTo>
                    <a:pt x="337490" y="147599"/>
                    <a:pt x="337567" y="148666"/>
                    <a:pt x="336957" y="149733"/>
                  </a:cubicBezTo>
                  <a:cubicBezTo>
                    <a:pt x="336500" y="150799"/>
                    <a:pt x="336424" y="151866"/>
                    <a:pt x="336728" y="152933"/>
                  </a:cubicBezTo>
                  <a:cubicBezTo>
                    <a:pt x="338100" y="155067"/>
                    <a:pt x="338481" y="157429"/>
                    <a:pt x="337871" y="160020"/>
                  </a:cubicBezTo>
                  <a:cubicBezTo>
                    <a:pt x="337871" y="161239"/>
                    <a:pt x="337262" y="162077"/>
                    <a:pt x="336043" y="162534"/>
                  </a:cubicBezTo>
                  <a:cubicBezTo>
                    <a:pt x="334976" y="162687"/>
                    <a:pt x="333985" y="162991"/>
                    <a:pt x="333071" y="163449"/>
                  </a:cubicBezTo>
                  <a:cubicBezTo>
                    <a:pt x="325298" y="163449"/>
                    <a:pt x="318364" y="165354"/>
                    <a:pt x="312268" y="169164"/>
                  </a:cubicBezTo>
                  <a:cubicBezTo>
                    <a:pt x="310134" y="170992"/>
                    <a:pt x="307544" y="172059"/>
                    <a:pt x="304496" y="172364"/>
                  </a:cubicBezTo>
                  <a:cubicBezTo>
                    <a:pt x="302667" y="174040"/>
                    <a:pt x="300381" y="174345"/>
                    <a:pt x="297638" y="173278"/>
                  </a:cubicBezTo>
                  <a:cubicBezTo>
                    <a:pt x="295657" y="173126"/>
                    <a:pt x="293599" y="172593"/>
                    <a:pt x="291465" y="171678"/>
                  </a:cubicBezTo>
                  <a:cubicBezTo>
                    <a:pt x="290399" y="172135"/>
                    <a:pt x="289332" y="172059"/>
                    <a:pt x="288265" y="171450"/>
                  </a:cubicBezTo>
                  <a:cubicBezTo>
                    <a:pt x="287198" y="170992"/>
                    <a:pt x="285979" y="170840"/>
                    <a:pt x="284607" y="170992"/>
                  </a:cubicBezTo>
                  <a:cubicBezTo>
                    <a:pt x="283845" y="170230"/>
                    <a:pt x="282931" y="170002"/>
                    <a:pt x="281864" y="170307"/>
                  </a:cubicBezTo>
                  <a:cubicBezTo>
                    <a:pt x="281102" y="170611"/>
                    <a:pt x="280416" y="170459"/>
                    <a:pt x="279807" y="169849"/>
                  </a:cubicBezTo>
                  <a:cubicBezTo>
                    <a:pt x="278740" y="169240"/>
                    <a:pt x="277445" y="168935"/>
                    <a:pt x="275921" y="168935"/>
                  </a:cubicBezTo>
                  <a:cubicBezTo>
                    <a:pt x="274397" y="169087"/>
                    <a:pt x="273025" y="168630"/>
                    <a:pt x="271806" y="167563"/>
                  </a:cubicBezTo>
                  <a:cubicBezTo>
                    <a:pt x="268453" y="167563"/>
                    <a:pt x="265481" y="166192"/>
                    <a:pt x="262890" y="163449"/>
                  </a:cubicBezTo>
                  <a:cubicBezTo>
                    <a:pt x="262433" y="160705"/>
                    <a:pt x="263043" y="158496"/>
                    <a:pt x="264719" y="156819"/>
                  </a:cubicBezTo>
                  <a:cubicBezTo>
                    <a:pt x="266548" y="155143"/>
                    <a:pt x="268453" y="153619"/>
                    <a:pt x="270434" y="152247"/>
                  </a:cubicBezTo>
                  <a:cubicBezTo>
                    <a:pt x="271501" y="150114"/>
                    <a:pt x="273406" y="148209"/>
                    <a:pt x="276149" y="146532"/>
                  </a:cubicBezTo>
                  <a:cubicBezTo>
                    <a:pt x="279045" y="146837"/>
                    <a:pt x="280874" y="145465"/>
                    <a:pt x="281636" y="142417"/>
                  </a:cubicBezTo>
                  <a:cubicBezTo>
                    <a:pt x="280569" y="140589"/>
                    <a:pt x="279121" y="138912"/>
                    <a:pt x="277292" y="137388"/>
                  </a:cubicBezTo>
                  <a:cubicBezTo>
                    <a:pt x="275159" y="135864"/>
                    <a:pt x="273635" y="134188"/>
                    <a:pt x="272720" y="132359"/>
                  </a:cubicBezTo>
                  <a:cubicBezTo>
                    <a:pt x="269520" y="130378"/>
                    <a:pt x="267615" y="127711"/>
                    <a:pt x="267005" y="124358"/>
                  </a:cubicBezTo>
                  <a:cubicBezTo>
                    <a:pt x="265938" y="123901"/>
                    <a:pt x="265481" y="123139"/>
                    <a:pt x="265634" y="122072"/>
                  </a:cubicBezTo>
                  <a:cubicBezTo>
                    <a:pt x="265938" y="121005"/>
                    <a:pt x="265786" y="120167"/>
                    <a:pt x="265176" y="119557"/>
                  </a:cubicBezTo>
                  <a:cubicBezTo>
                    <a:pt x="264262" y="119405"/>
                    <a:pt x="264110" y="119024"/>
                    <a:pt x="264719" y="118414"/>
                  </a:cubicBezTo>
                  <a:cubicBezTo>
                    <a:pt x="265634" y="117500"/>
                    <a:pt x="266396" y="116967"/>
                    <a:pt x="267005" y="116814"/>
                  </a:cubicBezTo>
                  <a:cubicBezTo>
                    <a:pt x="270358" y="114223"/>
                    <a:pt x="274092" y="112166"/>
                    <a:pt x="278207" y="110642"/>
                  </a:cubicBezTo>
                  <a:cubicBezTo>
                    <a:pt x="282626" y="108966"/>
                    <a:pt x="286817" y="106832"/>
                    <a:pt x="290780" y="104241"/>
                  </a:cubicBezTo>
                  <a:cubicBezTo>
                    <a:pt x="292761" y="103479"/>
                    <a:pt x="293980" y="102031"/>
                    <a:pt x="294437" y="99898"/>
                  </a:cubicBezTo>
                  <a:cubicBezTo>
                    <a:pt x="294590" y="97764"/>
                    <a:pt x="294971" y="95783"/>
                    <a:pt x="295580" y="93954"/>
                  </a:cubicBezTo>
                  <a:cubicBezTo>
                    <a:pt x="295885" y="91516"/>
                    <a:pt x="294742" y="89916"/>
                    <a:pt x="292151" y="89154"/>
                  </a:cubicBezTo>
                  <a:cubicBezTo>
                    <a:pt x="286665" y="88849"/>
                    <a:pt x="281331" y="88087"/>
                    <a:pt x="276149" y="86868"/>
                  </a:cubicBezTo>
                  <a:cubicBezTo>
                    <a:pt x="271120" y="87325"/>
                    <a:pt x="267691" y="85725"/>
                    <a:pt x="265862" y="82067"/>
                  </a:cubicBezTo>
                  <a:cubicBezTo>
                    <a:pt x="265405" y="79933"/>
                    <a:pt x="265786" y="78257"/>
                    <a:pt x="267005" y="77038"/>
                  </a:cubicBezTo>
                  <a:cubicBezTo>
                    <a:pt x="268529" y="75666"/>
                    <a:pt x="269901" y="74371"/>
                    <a:pt x="271120" y="73152"/>
                  </a:cubicBezTo>
                  <a:cubicBezTo>
                    <a:pt x="271730" y="72085"/>
                    <a:pt x="272492" y="71399"/>
                    <a:pt x="273406" y="71094"/>
                  </a:cubicBezTo>
                  <a:cubicBezTo>
                    <a:pt x="274473" y="70942"/>
                    <a:pt x="275083" y="70485"/>
                    <a:pt x="275235" y="69723"/>
                  </a:cubicBezTo>
                  <a:cubicBezTo>
                    <a:pt x="277369" y="69418"/>
                    <a:pt x="279121" y="68656"/>
                    <a:pt x="280493" y="67437"/>
                  </a:cubicBezTo>
                  <a:cubicBezTo>
                    <a:pt x="282474" y="66675"/>
                    <a:pt x="284455" y="65760"/>
                    <a:pt x="286436" y="64693"/>
                  </a:cubicBezTo>
                  <a:cubicBezTo>
                    <a:pt x="288113" y="63169"/>
                    <a:pt x="290018" y="61569"/>
                    <a:pt x="292151" y="59893"/>
                  </a:cubicBezTo>
                  <a:cubicBezTo>
                    <a:pt x="296418" y="57150"/>
                    <a:pt x="300533" y="54406"/>
                    <a:pt x="304496" y="51663"/>
                  </a:cubicBezTo>
                  <a:cubicBezTo>
                    <a:pt x="305105" y="50596"/>
                    <a:pt x="305715" y="50215"/>
                    <a:pt x="306325" y="50520"/>
                  </a:cubicBezTo>
                  <a:cubicBezTo>
                    <a:pt x="307086" y="50825"/>
                    <a:pt x="307468" y="50444"/>
                    <a:pt x="307468" y="49377"/>
                  </a:cubicBezTo>
                  <a:close/>
                  <a:moveTo>
                    <a:pt x="118415" y="47091"/>
                  </a:moveTo>
                  <a:cubicBezTo>
                    <a:pt x="117348" y="46482"/>
                    <a:pt x="116282" y="46710"/>
                    <a:pt x="115215" y="47777"/>
                  </a:cubicBezTo>
                  <a:cubicBezTo>
                    <a:pt x="115825" y="48387"/>
                    <a:pt x="116586" y="48615"/>
                    <a:pt x="117501" y="48463"/>
                  </a:cubicBezTo>
                  <a:cubicBezTo>
                    <a:pt x="119330" y="48158"/>
                    <a:pt x="119634" y="47701"/>
                    <a:pt x="118415" y="47091"/>
                  </a:cubicBezTo>
                  <a:close/>
                  <a:moveTo>
                    <a:pt x="121387" y="46863"/>
                  </a:moveTo>
                  <a:cubicBezTo>
                    <a:pt x="120625" y="45948"/>
                    <a:pt x="119711" y="46024"/>
                    <a:pt x="118644" y="47091"/>
                  </a:cubicBezTo>
                  <a:lnTo>
                    <a:pt x="119787" y="47777"/>
                  </a:lnTo>
                  <a:cubicBezTo>
                    <a:pt x="121159" y="47777"/>
                    <a:pt x="121692" y="47472"/>
                    <a:pt x="121387" y="46863"/>
                  </a:cubicBezTo>
                  <a:close/>
                  <a:moveTo>
                    <a:pt x="132817" y="45491"/>
                  </a:moveTo>
                  <a:cubicBezTo>
                    <a:pt x="129160" y="45034"/>
                    <a:pt x="125654" y="45262"/>
                    <a:pt x="122301" y="46177"/>
                  </a:cubicBezTo>
                  <a:lnTo>
                    <a:pt x="125045" y="47777"/>
                  </a:lnTo>
                  <a:cubicBezTo>
                    <a:pt x="128550" y="47625"/>
                    <a:pt x="131827" y="47853"/>
                    <a:pt x="134874" y="48463"/>
                  </a:cubicBezTo>
                  <a:cubicBezTo>
                    <a:pt x="136551" y="48006"/>
                    <a:pt x="136932" y="47320"/>
                    <a:pt x="136018" y="46405"/>
                  </a:cubicBezTo>
                  <a:cubicBezTo>
                    <a:pt x="135256" y="45643"/>
                    <a:pt x="134189" y="45339"/>
                    <a:pt x="132817" y="45491"/>
                  </a:cubicBezTo>
                  <a:close/>
                  <a:moveTo>
                    <a:pt x="244831" y="42976"/>
                  </a:moveTo>
                  <a:lnTo>
                    <a:pt x="245517" y="42976"/>
                  </a:lnTo>
                  <a:cubicBezTo>
                    <a:pt x="247651" y="42519"/>
                    <a:pt x="249403" y="43053"/>
                    <a:pt x="250775" y="44577"/>
                  </a:cubicBezTo>
                  <a:cubicBezTo>
                    <a:pt x="252299" y="46253"/>
                    <a:pt x="253594" y="47853"/>
                    <a:pt x="254661" y="49377"/>
                  </a:cubicBezTo>
                  <a:cubicBezTo>
                    <a:pt x="254813" y="51206"/>
                    <a:pt x="255575" y="52806"/>
                    <a:pt x="256947" y="54178"/>
                  </a:cubicBezTo>
                  <a:cubicBezTo>
                    <a:pt x="258319" y="55549"/>
                    <a:pt x="258928" y="57226"/>
                    <a:pt x="258776" y="59207"/>
                  </a:cubicBezTo>
                  <a:cubicBezTo>
                    <a:pt x="259842" y="60274"/>
                    <a:pt x="260376" y="61569"/>
                    <a:pt x="260376" y="63093"/>
                  </a:cubicBezTo>
                  <a:cubicBezTo>
                    <a:pt x="260528" y="64770"/>
                    <a:pt x="261138" y="66217"/>
                    <a:pt x="262205" y="67437"/>
                  </a:cubicBezTo>
                  <a:cubicBezTo>
                    <a:pt x="262205" y="68503"/>
                    <a:pt x="262509" y="69265"/>
                    <a:pt x="263119" y="69723"/>
                  </a:cubicBezTo>
                  <a:cubicBezTo>
                    <a:pt x="263881" y="70180"/>
                    <a:pt x="264033" y="71018"/>
                    <a:pt x="263576" y="72237"/>
                  </a:cubicBezTo>
                  <a:cubicBezTo>
                    <a:pt x="265405" y="78181"/>
                    <a:pt x="264033" y="83058"/>
                    <a:pt x="259461" y="86868"/>
                  </a:cubicBezTo>
                  <a:cubicBezTo>
                    <a:pt x="259004" y="88392"/>
                    <a:pt x="258242" y="89687"/>
                    <a:pt x="257176" y="90754"/>
                  </a:cubicBezTo>
                  <a:cubicBezTo>
                    <a:pt x="256109" y="91973"/>
                    <a:pt x="255652" y="93497"/>
                    <a:pt x="255804" y="95326"/>
                  </a:cubicBezTo>
                  <a:cubicBezTo>
                    <a:pt x="255499" y="97459"/>
                    <a:pt x="254585" y="99517"/>
                    <a:pt x="253061" y="101498"/>
                  </a:cubicBezTo>
                  <a:cubicBezTo>
                    <a:pt x="253213" y="102565"/>
                    <a:pt x="253137" y="103479"/>
                    <a:pt x="252832" y="104241"/>
                  </a:cubicBezTo>
                  <a:cubicBezTo>
                    <a:pt x="252070" y="105003"/>
                    <a:pt x="251918" y="105765"/>
                    <a:pt x="252375" y="106527"/>
                  </a:cubicBezTo>
                  <a:cubicBezTo>
                    <a:pt x="251918" y="108661"/>
                    <a:pt x="251537" y="110718"/>
                    <a:pt x="251232" y="112699"/>
                  </a:cubicBezTo>
                  <a:cubicBezTo>
                    <a:pt x="251537" y="113614"/>
                    <a:pt x="251308" y="114757"/>
                    <a:pt x="250546" y="116128"/>
                  </a:cubicBezTo>
                  <a:cubicBezTo>
                    <a:pt x="249479" y="117195"/>
                    <a:pt x="249479" y="118338"/>
                    <a:pt x="250546" y="119557"/>
                  </a:cubicBezTo>
                  <a:cubicBezTo>
                    <a:pt x="249632" y="121843"/>
                    <a:pt x="249327" y="124358"/>
                    <a:pt x="249632" y="127101"/>
                  </a:cubicBezTo>
                  <a:cubicBezTo>
                    <a:pt x="248717" y="128016"/>
                    <a:pt x="248565" y="129006"/>
                    <a:pt x="249175" y="130073"/>
                  </a:cubicBezTo>
                  <a:cubicBezTo>
                    <a:pt x="250089" y="131140"/>
                    <a:pt x="250013" y="132054"/>
                    <a:pt x="248946" y="132816"/>
                  </a:cubicBezTo>
                  <a:cubicBezTo>
                    <a:pt x="248794" y="139522"/>
                    <a:pt x="249022" y="145999"/>
                    <a:pt x="249632" y="152247"/>
                  </a:cubicBezTo>
                  <a:cubicBezTo>
                    <a:pt x="249022" y="152704"/>
                    <a:pt x="249022" y="153238"/>
                    <a:pt x="249632" y="153847"/>
                  </a:cubicBezTo>
                  <a:cubicBezTo>
                    <a:pt x="249937" y="154762"/>
                    <a:pt x="249708" y="155448"/>
                    <a:pt x="248946" y="155905"/>
                  </a:cubicBezTo>
                  <a:cubicBezTo>
                    <a:pt x="250013" y="156210"/>
                    <a:pt x="250318" y="156514"/>
                    <a:pt x="249860" y="156819"/>
                  </a:cubicBezTo>
                  <a:cubicBezTo>
                    <a:pt x="249708" y="157276"/>
                    <a:pt x="249632" y="157886"/>
                    <a:pt x="249632" y="158648"/>
                  </a:cubicBezTo>
                  <a:cubicBezTo>
                    <a:pt x="250241" y="159105"/>
                    <a:pt x="250318" y="159639"/>
                    <a:pt x="249860" y="160248"/>
                  </a:cubicBezTo>
                  <a:cubicBezTo>
                    <a:pt x="249403" y="161163"/>
                    <a:pt x="249632" y="161772"/>
                    <a:pt x="250546" y="162077"/>
                  </a:cubicBezTo>
                  <a:cubicBezTo>
                    <a:pt x="249327" y="164058"/>
                    <a:pt x="249555" y="165887"/>
                    <a:pt x="251232" y="167563"/>
                  </a:cubicBezTo>
                  <a:cubicBezTo>
                    <a:pt x="250318" y="168630"/>
                    <a:pt x="250089" y="169697"/>
                    <a:pt x="250546" y="170764"/>
                  </a:cubicBezTo>
                  <a:cubicBezTo>
                    <a:pt x="251003" y="171831"/>
                    <a:pt x="251232" y="172897"/>
                    <a:pt x="251232" y="173964"/>
                  </a:cubicBezTo>
                  <a:cubicBezTo>
                    <a:pt x="251384" y="175793"/>
                    <a:pt x="251384" y="177393"/>
                    <a:pt x="251232" y="178765"/>
                  </a:cubicBezTo>
                  <a:cubicBezTo>
                    <a:pt x="251841" y="179374"/>
                    <a:pt x="251918" y="180060"/>
                    <a:pt x="251460" y="180822"/>
                  </a:cubicBezTo>
                  <a:cubicBezTo>
                    <a:pt x="251003" y="181737"/>
                    <a:pt x="251308" y="182422"/>
                    <a:pt x="252375" y="182880"/>
                  </a:cubicBezTo>
                  <a:cubicBezTo>
                    <a:pt x="251613" y="185013"/>
                    <a:pt x="251613" y="187147"/>
                    <a:pt x="252375" y="189280"/>
                  </a:cubicBezTo>
                  <a:cubicBezTo>
                    <a:pt x="253442" y="190957"/>
                    <a:pt x="253213" y="192100"/>
                    <a:pt x="251689" y="192709"/>
                  </a:cubicBezTo>
                  <a:cubicBezTo>
                    <a:pt x="251994" y="193471"/>
                    <a:pt x="252223" y="194614"/>
                    <a:pt x="252375" y="196138"/>
                  </a:cubicBezTo>
                  <a:cubicBezTo>
                    <a:pt x="252832" y="197358"/>
                    <a:pt x="252604" y="198348"/>
                    <a:pt x="251689" y="199110"/>
                  </a:cubicBezTo>
                  <a:cubicBezTo>
                    <a:pt x="250622" y="200329"/>
                    <a:pt x="249098" y="201168"/>
                    <a:pt x="247117" y="201625"/>
                  </a:cubicBezTo>
                  <a:cubicBezTo>
                    <a:pt x="247117" y="202844"/>
                    <a:pt x="246431" y="203987"/>
                    <a:pt x="245060" y="205054"/>
                  </a:cubicBezTo>
                  <a:cubicBezTo>
                    <a:pt x="243840" y="206121"/>
                    <a:pt x="242774" y="205892"/>
                    <a:pt x="241859" y="204368"/>
                  </a:cubicBezTo>
                  <a:cubicBezTo>
                    <a:pt x="240640" y="204673"/>
                    <a:pt x="239268" y="205359"/>
                    <a:pt x="237745" y="206425"/>
                  </a:cubicBezTo>
                  <a:cubicBezTo>
                    <a:pt x="236373" y="207187"/>
                    <a:pt x="235230" y="206730"/>
                    <a:pt x="234315" y="205054"/>
                  </a:cubicBezTo>
                  <a:cubicBezTo>
                    <a:pt x="232792" y="204901"/>
                    <a:pt x="231649" y="204292"/>
                    <a:pt x="230886" y="203225"/>
                  </a:cubicBezTo>
                  <a:cubicBezTo>
                    <a:pt x="229972" y="201853"/>
                    <a:pt x="229134" y="200863"/>
                    <a:pt x="228372" y="200253"/>
                  </a:cubicBezTo>
                  <a:cubicBezTo>
                    <a:pt x="227915" y="198577"/>
                    <a:pt x="227153" y="196977"/>
                    <a:pt x="226086" y="195453"/>
                  </a:cubicBezTo>
                  <a:cubicBezTo>
                    <a:pt x="226238" y="194386"/>
                    <a:pt x="226086" y="193319"/>
                    <a:pt x="225629" y="192252"/>
                  </a:cubicBezTo>
                  <a:cubicBezTo>
                    <a:pt x="225019" y="191490"/>
                    <a:pt x="225172" y="190652"/>
                    <a:pt x="226086" y="189738"/>
                  </a:cubicBezTo>
                  <a:cubicBezTo>
                    <a:pt x="225172" y="189433"/>
                    <a:pt x="225019" y="188823"/>
                    <a:pt x="225629" y="187909"/>
                  </a:cubicBezTo>
                  <a:cubicBezTo>
                    <a:pt x="226391" y="186994"/>
                    <a:pt x="226314" y="186232"/>
                    <a:pt x="225400" y="185623"/>
                  </a:cubicBezTo>
                  <a:cubicBezTo>
                    <a:pt x="225248" y="183184"/>
                    <a:pt x="225248" y="180898"/>
                    <a:pt x="225400" y="178765"/>
                  </a:cubicBezTo>
                  <a:cubicBezTo>
                    <a:pt x="224333" y="178003"/>
                    <a:pt x="224105" y="177165"/>
                    <a:pt x="224714" y="176250"/>
                  </a:cubicBezTo>
                  <a:cubicBezTo>
                    <a:pt x="225324" y="175488"/>
                    <a:pt x="225324" y="174955"/>
                    <a:pt x="224714" y="174650"/>
                  </a:cubicBezTo>
                  <a:lnTo>
                    <a:pt x="224714" y="154533"/>
                  </a:lnTo>
                  <a:cubicBezTo>
                    <a:pt x="224562" y="152400"/>
                    <a:pt x="224562" y="150723"/>
                    <a:pt x="224714" y="149504"/>
                  </a:cubicBezTo>
                  <a:lnTo>
                    <a:pt x="224714" y="131445"/>
                  </a:lnTo>
                  <a:cubicBezTo>
                    <a:pt x="225324" y="126873"/>
                    <a:pt x="225552" y="121996"/>
                    <a:pt x="225400" y="116814"/>
                  </a:cubicBezTo>
                  <a:cubicBezTo>
                    <a:pt x="226314" y="116052"/>
                    <a:pt x="226543" y="115062"/>
                    <a:pt x="226086" y="113842"/>
                  </a:cubicBezTo>
                  <a:cubicBezTo>
                    <a:pt x="225629" y="112318"/>
                    <a:pt x="225857" y="111252"/>
                    <a:pt x="226772" y="110642"/>
                  </a:cubicBezTo>
                  <a:cubicBezTo>
                    <a:pt x="226467" y="108966"/>
                    <a:pt x="226467" y="107289"/>
                    <a:pt x="226772" y="105613"/>
                  </a:cubicBezTo>
                  <a:cubicBezTo>
                    <a:pt x="226467" y="104698"/>
                    <a:pt x="226543" y="103784"/>
                    <a:pt x="227000" y="102870"/>
                  </a:cubicBezTo>
                  <a:cubicBezTo>
                    <a:pt x="227457" y="102108"/>
                    <a:pt x="227381" y="101422"/>
                    <a:pt x="226772" y="100812"/>
                  </a:cubicBezTo>
                  <a:cubicBezTo>
                    <a:pt x="227381" y="98679"/>
                    <a:pt x="227534" y="96393"/>
                    <a:pt x="227229" y="93954"/>
                  </a:cubicBezTo>
                  <a:cubicBezTo>
                    <a:pt x="228143" y="93192"/>
                    <a:pt x="228524" y="92278"/>
                    <a:pt x="228372" y="91211"/>
                  </a:cubicBezTo>
                  <a:cubicBezTo>
                    <a:pt x="227915" y="89992"/>
                    <a:pt x="228067" y="89077"/>
                    <a:pt x="228829" y="88468"/>
                  </a:cubicBezTo>
                  <a:cubicBezTo>
                    <a:pt x="228067" y="87553"/>
                    <a:pt x="228067" y="86563"/>
                    <a:pt x="228829" y="85496"/>
                  </a:cubicBezTo>
                  <a:cubicBezTo>
                    <a:pt x="229896" y="84734"/>
                    <a:pt x="229896" y="83820"/>
                    <a:pt x="228829" y="82753"/>
                  </a:cubicBezTo>
                  <a:cubicBezTo>
                    <a:pt x="229591" y="81076"/>
                    <a:pt x="230277" y="79248"/>
                    <a:pt x="230886" y="77266"/>
                  </a:cubicBezTo>
                  <a:cubicBezTo>
                    <a:pt x="230582" y="75438"/>
                    <a:pt x="230582" y="73304"/>
                    <a:pt x="230886" y="70866"/>
                  </a:cubicBezTo>
                  <a:cubicBezTo>
                    <a:pt x="232106" y="70256"/>
                    <a:pt x="232563" y="69342"/>
                    <a:pt x="232258" y="68122"/>
                  </a:cubicBezTo>
                  <a:cubicBezTo>
                    <a:pt x="232106" y="66903"/>
                    <a:pt x="232563" y="65913"/>
                    <a:pt x="233630" y="65151"/>
                  </a:cubicBezTo>
                  <a:cubicBezTo>
                    <a:pt x="233630" y="63474"/>
                    <a:pt x="233858" y="61722"/>
                    <a:pt x="234315" y="59893"/>
                  </a:cubicBezTo>
                  <a:cubicBezTo>
                    <a:pt x="235535" y="58521"/>
                    <a:pt x="236144" y="57150"/>
                    <a:pt x="236144" y="55778"/>
                  </a:cubicBezTo>
                  <a:cubicBezTo>
                    <a:pt x="236144" y="54102"/>
                    <a:pt x="236906" y="52730"/>
                    <a:pt x="238430" y="51663"/>
                  </a:cubicBezTo>
                  <a:cubicBezTo>
                    <a:pt x="239040" y="47853"/>
                    <a:pt x="241174" y="44958"/>
                    <a:pt x="244831" y="42976"/>
                  </a:cubicBezTo>
                  <a:close/>
                  <a:moveTo>
                    <a:pt x="936803" y="39547"/>
                  </a:moveTo>
                  <a:cubicBezTo>
                    <a:pt x="938327" y="39395"/>
                    <a:pt x="939699" y="39624"/>
                    <a:pt x="940918" y="40233"/>
                  </a:cubicBezTo>
                  <a:cubicBezTo>
                    <a:pt x="944119" y="41300"/>
                    <a:pt x="946633" y="43053"/>
                    <a:pt x="948462" y="45491"/>
                  </a:cubicBezTo>
                  <a:cubicBezTo>
                    <a:pt x="950443" y="48082"/>
                    <a:pt x="952196" y="50673"/>
                    <a:pt x="953720" y="53263"/>
                  </a:cubicBezTo>
                  <a:cubicBezTo>
                    <a:pt x="953415" y="54330"/>
                    <a:pt x="953567" y="55092"/>
                    <a:pt x="954177" y="55549"/>
                  </a:cubicBezTo>
                  <a:cubicBezTo>
                    <a:pt x="955091" y="56007"/>
                    <a:pt x="955320" y="56769"/>
                    <a:pt x="954863" y="57835"/>
                  </a:cubicBezTo>
                  <a:cubicBezTo>
                    <a:pt x="955930" y="60121"/>
                    <a:pt x="956920" y="62636"/>
                    <a:pt x="957835" y="65379"/>
                  </a:cubicBezTo>
                  <a:cubicBezTo>
                    <a:pt x="957377" y="66141"/>
                    <a:pt x="957454" y="66903"/>
                    <a:pt x="958063" y="67665"/>
                  </a:cubicBezTo>
                  <a:cubicBezTo>
                    <a:pt x="958978" y="68275"/>
                    <a:pt x="959054" y="68884"/>
                    <a:pt x="958292" y="69494"/>
                  </a:cubicBezTo>
                  <a:cubicBezTo>
                    <a:pt x="959816" y="73456"/>
                    <a:pt x="960273" y="77800"/>
                    <a:pt x="959663" y="82524"/>
                  </a:cubicBezTo>
                  <a:cubicBezTo>
                    <a:pt x="959816" y="85420"/>
                    <a:pt x="959359" y="88239"/>
                    <a:pt x="958292" y="90982"/>
                  </a:cubicBezTo>
                  <a:cubicBezTo>
                    <a:pt x="957225" y="97840"/>
                    <a:pt x="955168" y="104317"/>
                    <a:pt x="952120" y="110413"/>
                  </a:cubicBezTo>
                  <a:cubicBezTo>
                    <a:pt x="951205" y="115290"/>
                    <a:pt x="950519" y="120167"/>
                    <a:pt x="950062" y="125044"/>
                  </a:cubicBezTo>
                  <a:cubicBezTo>
                    <a:pt x="950977" y="125958"/>
                    <a:pt x="950977" y="126720"/>
                    <a:pt x="950062" y="127330"/>
                  </a:cubicBezTo>
                  <a:cubicBezTo>
                    <a:pt x="949300" y="128092"/>
                    <a:pt x="948767" y="128930"/>
                    <a:pt x="948462" y="129844"/>
                  </a:cubicBezTo>
                  <a:cubicBezTo>
                    <a:pt x="947395" y="131826"/>
                    <a:pt x="946557" y="133959"/>
                    <a:pt x="945947" y="136245"/>
                  </a:cubicBezTo>
                  <a:cubicBezTo>
                    <a:pt x="945185" y="136855"/>
                    <a:pt x="944804" y="137541"/>
                    <a:pt x="944804" y="138303"/>
                  </a:cubicBezTo>
                  <a:cubicBezTo>
                    <a:pt x="944957" y="139217"/>
                    <a:pt x="944576" y="140131"/>
                    <a:pt x="943661" y="141046"/>
                  </a:cubicBezTo>
                  <a:cubicBezTo>
                    <a:pt x="945185" y="142113"/>
                    <a:pt x="945033" y="143713"/>
                    <a:pt x="943204" y="145846"/>
                  </a:cubicBezTo>
                  <a:cubicBezTo>
                    <a:pt x="943814" y="148132"/>
                    <a:pt x="943052" y="150037"/>
                    <a:pt x="940918" y="151561"/>
                  </a:cubicBezTo>
                  <a:cubicBezTo>
                    <a:pt x="940309" y="152933"/>
                    <a:pt x="939318" y="154305"/>
                    <a:pt x="937946" y="155676"/>
                  </a:cubicBezTo>
                  <a:cubicBezTo>
                    <a:pt x="939318" y="157353"/>
                    <a:pt x="939166" y="158496"/>
                    <a:pt x="937489" y="159105"/>
                  </a:cubicBezTo>
                  <a:cubicBezTo>
                    <a:pt x="937642" y="160172"/>
                    <a:pt x="937489" y="161086"/>
                    <a:pt x="937032" y="161848"/>
                  </a:cubicBezTo>
                  <a:cubicBezTo>
                    <a:pt x="936422" y="162915"/>
                    <a:pt x="936575" y="163906"/>
                    <a:pt x="937489" y="164820"/>
                  </a:cubicBezTo>
                  <a:cubicBezTo>
                    <a:pt x="937489" y="167106"/>
                    <a:pt x="936270" y="169849"/>
                    <a:pt x="933832" y="173050"/>
                  </a:cubicBezTo>
                  <a:cubicBezTo>
                    <a:pt x="934746" y="173507"/>
                    <a:pt x="934670" y="174040"/>
                    <a:pt x="933603" y="174650"/>
                  </a:cubicBezTo>
                  <a:cubicBezTo>
                    <a:pt x="932536" y="175260"/>
                    <a:pt x="932460" y="175869"/>
                    <a:pt x="933374" y="176479"/>
                  </a:cubicBezTo>
                  <a:cubicBezTo>
                    <a:pt x="932308" y="176936"/>
                    <a:pt x="931927" y="177469"/>
                    <a:pt x="932231" y="178079"/>
                  </a:cubicBezTo>
                  <a:cubicBezTo>
                    <a:pt x="932689" y="178993"/>
                    <a:pt x="932841" y="179832"/>
                    <a:pt x="932689" y="180594"/>
                  </a:cubicBezTo>
                  <a:cubicBezTo>
                    <a:pt x="931622" y="181051"/>
                    <a:pt x="931165" y="181737"/>
                    <a:pt x="931317" y="182651"/>
                  </a:cubicBezTo>
                  <a:cubicBezTo>
                    <a:pt x="931622" y="183261"/>
                    <a:pt x="931622" y="183794"/>
                    <a:pt x="931317" y="184251"/>
                  </a:cubicBezTo>
                  <a:cubicBezTo>
                    <a:pt x="930555" y="186385"/>
                    <a:pt x="929793" y="188366"/>
                    <a:pt x="929031" y="190195"/>
                  </a:cubicBezTo>
                  <a:cubicBezTo>
                    <a:pt x="928269" y="191109"/>
                    <a:pt x="928040" y="192176"/>
                    <a:pt x="928345" y="193395"/>
                  </a:cubicBezTo>
                  <a:cubicBezTo>
                    <a:pt x="928802" y="194614"/>
                    <a:pt x="928650" y="195681"/>
                    <a:pt x="927888" y="196596"/>
                  </a:cubicBezTo>
                  <a:cubicBezTo>
                    <a:pt x="927736" y="200253"/>
                    <a:pt x="926059" y="201168"/>
                    <a:pt x="922859" y="199339"/>
                  </a:cubicBezTo>
                  <a:cubicBezTo>
                    <a:pt x="920878" y="199339"/>
                    <a:pt x="919506" y="200025"/>
                    <a:pt x="918744" y="201396"/>
                  </a:cubicBezTo>
                  <a:cubicBezTo>
                    <a:pt x="918439" y="200025"/>
                    <a:pt x="917906" y="199872"/>
                    <a:pt x="917144" y="200939"/>
                  </a:cubicBezTo>
                  <a:cubicBezTo>
                    <a:pt x="916077" y="202006"/>
                    <a:pt x="915239" y="202920"/>
                    <a:pt x="914629" y="203682"/>
                  </a:cubicBezTo>
                  <a:cubicBezTo>
                    <a:pt x="914782" y="202615"/>
                    <a:pt x="914401" y="202082"/>
                    <a:pt x="913486" y="202082"/>
                  </a:cubicBezTo>
                  <a:cubicBezTo>
                    <a:pt x="912724" y="202234"/>
                    <a:pt x="912419" y="202006"/>
                    <a:pt x="912572" y="201396"/>
                  </a:cubicBezTo>
                  <a:cubicBezTo>
                    <a:pt x="911810" y="201396"/>
                    <a:pt x="911429" y="200939"/>
                    <a:pt x="911429" y="200025"/>
                  </a:cubicBezTo>
                  <a:cubicBezTo>
                    <a:pt x="911429" y="199415"/>
                    <a:pt x="910895" y="199034"/>
                    <a:pt x="909829" y="198882"/>
                  </a:cubicBezTo>
                  <a:cubicBezTo>
                    <a:pt x="909981" y="197815"/>
                    <a:pt x="909752" y="196748"/>
                    <a:pt x="909143" y="195681"/>
                  </a:cubicBezTo>
                  <a:cubicBezTo>
                    <a:pt x="908686" y="194767"/>
                    <a:pt x="909066" y="194081"/>
                    <a:pt x="910286" y="193624"/>
                  </a:cubicBezTo>
                  <a:cubicBezTo>
                    <a:pt x="908914" y="192862"/>
                    <a:pt x="908533" y="191338"/>
                    <a:pt x="909143" y="189052"/>
                  </a:cubicBezTo>
                  <a:cubicBezTo>
                    <a:pt x="908076" y="188595"/>
                    <a:pt x="907847" y="188061"/>
                    <a:pt x="908457" y="187452"/>
                  </a:cubicBezTo>
                  <a:cubicBezTo>
                    <a:pt x="909066" y="186994"/>
                    <a:pt x="908990" y="186537"/>
                    <a:pt x="908228" y="186080"/>
                  </a:cubicBezTo>
                  <a:cubicBezTo>
                    <a:pt x="908228" y="183337"/>
                    <a:pt x="908762" y="180822"/>
                    <a:pt x="909829" y="178536"/>
                  </a:cubicBezTo>
                  <a:cubicBezTo>
                    <a:pt x="909524" y="177622"/>
                    <a:pt x="909600" y="176784"/>
                    <a:pt x="910057" y="176022"/>
                  </a:cubicBezTo>
                  <a:cubicBezTo>
                    <a:pt x="910667" y="175260"/>
                    <a:pt x="910591" y="174498"/>
                    <a:pt x="909829" y="173736"/>
                  </a:cubicBezTo>
                  <a:cubicBezTo>
                    <a:pt x="911200" y="172516"/>
                    <a:pt x="911962" y="170916"/>
                    <a:pt x="912115" y="168935"/>
                  </a:cubicBezTo>
                  <a:cubicBezTo>
                    <a:pt x="912419" y="166954"/>
                    <a:pt x="913258" y="165582"/>
                    <a:pt x="914629" y="164820"/>
                  </a:cubicBezTo>
                  <a:cubicBezTo>
                    <a:pt x="913715" y="162687"/>
                    <a:pt x="913867" y="160782"/>
                    <a:pt x="915086" y="159105"/>
                  </a:cubicBezTo>
                  <a:cubicBezTo>
                    <a:pt x="916153" y="155143"/>
                    <a:pt x="917144" y="151180"/>
                    <a:pt x="918058" y="147218"/>
                  </a:cubicBezTo>
                  <a:cubicBezTo>
                    <a:pt x="918668" y="146608"/>
                    <a:pt x="918973" y="145694"/>
                    <a:pt x="918973" y="144475"/>
                  </a:cubicBezTo>
                  <a:cubicBezTo>
                    <a:pt x="919125" y="143408"/>
                    <a:pt x="919582" y="142646"/>
                    <a:pt x="920344" y="142189"/>
                  </a:cubicBezTo>
                  <a:cubicBezTo>
                    <a:pt x="921106" y="140055"/>
                    <a:pt x="921716" y="137541"/>
                    <a:pt x="922173" y="134645"/>
                  </a:cubicBezTo>
                  <a:cubicBezTo>
                    <a:pt x="922935" y="132054"/>
                    <a:pt x="923849" y="129311"/>
                    <a:pt x="924916" y="126415"/>
                  </a:cubicBezTo>
                  <a:cubicBezTo>
                    <a:pt x="925373" y="123825"/>
                    <a:pt x="925831" y="121234"/>
                    <a:pt x="926288" y="118643"/>
                  </a:cubicBezTo>
                  <a:cubicBezTo>
                    <a:pt x="927507" y="114681"/>
                    <a:pt x="928650" y="110566"/>
                    <a:pt x="929717" y="106299"/>
                  </a:cubicBezTo>
                  <a:cubicBezTo>
                    <a:pt x="929564" y="105079"/>
                    <a:pt x="929869" y="103936"/>
                    <a:pt x="930631" y="102870"/>
                  </a:cubicBezTo>
                  <a:cubicBezTo>
                    <a:pt x="931393" y="101803"/>
                    <a:pt x="931317" y="100812"/>
                    <a:pt x="930403" y="99898"/>
                  </a:cubicBezTo>
                  <a:cubicBezTo>
                    <a:pt x="931317" y="97459"/>
                    <a:pt x="932079" y="94945"/>
                    <a:pt x="932689" y="92354"/>
                  </a:cubicBezTo>
                  <a:cubicBezTo>
                    <a:pt x="933298" y="87020"/>
                    <a:pt x="933679" y="81762"/>
                    <a:pt x="933832" y="76581"/>
                  </a:cubicBezTo>
                  <a:cubicBezTo>
                    <a:pt x="934289" y="72618"/>
                    <a:pt x="934136" y="69113"/>
                    <a:pt x="933374" y="66065"/>
                  </a:cubicBezTo>
                  <a:cubicBezTo>
                    <a:pt x="933984" y="64693"/>
                    <a:pt x="933984" y="63474"/>
                    <a:pt x="933374" y="62407"/>
                  </a:cubicBezTo>
                  <a:cubicBezTo>
                    <a:pt x="933679" y="61188"/>
                    <a:pt x="933374" y="60121"/>
                    <a:pt x="932460" y="59207"/>
                  </a:cubicBezTo>
                  <a:cubicBezTo>
                    <a:pt x="931698" y="58445"/>
                    <a:pt x="931317" y="57454"/>
                    <a:pt x="931317" y="56235"/>
                  </a:cubicBezTo>
                  <a:cubicBezTo>
                    <a:pt x="932231" y="55321"/>
                    <a:pt x="932384" y="54406"/>
                    <a:pt x="931774" y="53492"/>
                  </a:cubicBezTo>
                  <a:cubicBezTo>
                    <a:pt x="931317" y="52730"/>
                    <a:pt x="931165" y="51816"/>
                    <a:pt x="931317" y="50749"/>
                  </a:cubicBezTo>
                  <a:cubicBezTo>
                    <a:pt x="931622" y="49834"/>
                    <a:pt x="931546" y="48844"/>
                    <a:pt x="931088" y="47777"/>
                  </a:cubicBezTo>
                  <a:cubicBezTo>
                    <a:pt x="930784" y="46710"/>
                    <a:pt x="931317" y="45796"/>
                    <a:pt x="932689" y="45034"/>
                  </a:cubicBezTo>
                  <a:cubicBezTo>
                    <a:pt x="932841" y="42443"/>
                    <a:pt x="934213" y="40614"/>
                    <a:pt x="936803" y="39547"/>
                  </a:cubicBezTo>
                  <a:close/>
                  <a:moveTo>
                    <a:pt x="976580" y="33147"/>
                  </a:moveTo>
                  <a:cubicBezTo>
                    <a:pt x="979933" y="32842"/>
                    <a:pt x="982904" y="33604"/>
                    <a:pt x="985495" y="35433"/>
                  </a:cubicBezTo>
                  <a:cubicBezTo>
                    <a:pt x="987172" y="35280"/>
                    <a:pt x="988315" y="35814"/>
                    <a:pt x="988924" y="37033"/>
                  </a:cubicBezTo>
                  <a:cubicBezTo>
                    <a:pt x="989686" y="38404"/>
                    <a:pt x="990601" y="39471"/>
                    <a:pt x="991667" y="40233"/>
                  </a:cubicBezTo>
                  <a:cubicBezTo>
                    <a:pt x="994258" y="42367"/>
                    <a:pt x="996620" y="45110"/>
                    <a:pt x="998754" y="48463"/>
                  </a:cubicBezTo>
                  <a:cubicBezTo>
                    <a:pt x="999821" y="49072"/>
                    <a:pt x="1000583" y="50063"/>
                    <a:pt x="1001040" y="51435"/>
                  </a:cubicBezTo>
                  <a:cubicBezTo>
                    <a:pt x="1001192" y="52654"/>
                    <a:pt x="1001802" y="53568"/>
                    <a:pt x="1002869" y="54178"/>
                  </a:cubicBezTo>
                  <a:cubicBezTo>
                    <a:pt x="1005764" y="58293"/>
                    <a:pt x="1007136" y="63169"/>
                    <a:pt x="1006984" y="68808"/>
                  </a:cubicBezTo>
                  <a:cubicBezTo>
                    <a:pt x="1004088" y="74295"/>
                    <a:pt x="1001573" y="80010"/>
                    <a:pt x="999440" y="85953"/>
                  </a:cubicBezTo>
                  <a:cubicBezTo>
                    <a:pt x="999135" y="87630"/>
                    <a:pt x="999211" y="89230"/>
                    <a:pt x="999668" y="90754"/>
                  </a:cubicBezTo>
                  <a:cubicBezTo>
                    <a:pt x="1000278" y="92278"/>
                    <a:pt x="999745" y="93573"/>
                    <a:pt x="998068" y="94640"/>
                  </a:cubicBezTo>
                  <a:cubicBezTo>
                    <a:pt x="997611" y="95402"/>
                    <a:pt x="997001" y="96316"/>
                    <a:pt x="996239" y="97383"/>
                  </a:cubicBezTo>
                  <a:cubicBezTo>
                    <a:pt x="995173" y="98450"/>
                    <a:pt x="995020" y="99517"/>
                    <a:pt x="995782" y="100584"/>
                  </a:cubicBezTo>
                  <a:cubicBezTo>
                    <a:pt x="995173" y="101041"/>
                    <a:pt x="995096" y="101498"/>
                    <a:pt x="995554" y="101955"/>
                  </a:cubicBezTo>
                  <a:cubicBezTo>
                    <a:pt x="996163" y="102565"/>
                    <a:pt x="996087" y="103098"/>
                    <a:pt x="995325" y="103555"/>
                  </a:cubicBezTo>
                  <a:cubicBezTo>
                    <a:pt x="996087" y="103860"/>
                    <a:pt x="996163" y="104394"/>
                    <a:pt x="995554" y="105156"/>
                  </a:cubicBezTo>
                  <a:cubicBezTo>
                    <a:pt x="995096" y="105460"/>
                    <a:pt x="995173" y="105841"/>
                    <a:pt x="995782" y="106299"/>
                  </a:cubicBezTo>
                  <a:cubicBezTo>
                    <a:pt x="995173" y="106756"/>
                    <a:pt x="995173" y="107289"/>
                    <a:pt x="995782" y="107899"/>
                  </a:cubicBezTo>
                  <a:cubicBezTo>
                    <a:pt x="996239" y="108813"/>
                    <a:pt x="996087" y="109423"/>
                    <a:pt x="995325" y="109728"/>
                  </a:cubicBezTo>
                  <a:cubicBezTo>
                    <a:pt x="994258" y="110642"/>
                    <a:pt x="994030" y="111328"/>
                    <a:pt x="994639" y="111785"/>
                  </a:cubicBezTo>
                  <a:cubicBezTo>
                    <a:pt x="995401" y="112395"/>
                    <a:pt x="995782" y="113157"/>
                    <a:pt x="995782" y="114071"/>
                  </a:cubicBezTo>
                  <a:cubicBezTo>
                    <a:pt x="994563" y="118948"/>
                    <a:pt x="994182" y="123977"/>
                    <a:pt x="994639" y="129159"/>
                  </a:cubicBezTo>
                  <a:cubicBezTo>
                    <a:pt x="995249" y="129616"/>
                    <a:pt x="995249" y="130225"/>
                    <a:pt x="994639" y="130987"/>
                  </a:cubicBezTo>
                  <a:cubicBezTo>
                    <a:pt x="994030" y="131902"/>
                    <a:pt x="994258" y="132664"/>
                    <a:pt x="995325" y="133273"/>
                  </a:cubicBezTo>
                  <a:cubicBezTo>
                    <a:pt x="994411" y="133731"/>
                    <a:pt x="994182" y="134188"/>
                    <a:pt x="994639" y="134645"/>
                  </a:cubicBezTo>
                  <a:cubicBezTo>
                    <a:pt x="995096" y="135102"/>
                    <a:pt x="995325" y="135636"/>
                    <a:pt x="995325" y="136245"/>
                  </a:cubicBezTo>
                  <a:cubicBezTo>
                    <a:pt x="994411" y="136855"/>
                    <a:pt x="994258" y="137388"/>
                    <a:pt x="994868" y="137845"/>
                  </a:cubicBezTo>
                  <a:cubicBezTo>
                    <a:pt x="995477" y="138303"/>
                    <a:pt x="995782" y="138684"/>
                    <a:pt x="995782" y="138988"/>
                  </a:cubicBezTo>
                  <a:cubicBezTo>
                    <a:pt x="995173" y="140055"/>
                    <a:pt x="995173" y="141122"/>
                    <a:pt x="995782" y="142189"/>
                  </a:cubicBezTo>
                  <a:cubicBezTo>
                    <a:pt x="995173" y="142646"/>
                    <a:pt x="995096" y="143103"/>
                    <a:pt x="995554" y="143560"/>
                  </a:cubicBezTo>
                  <a:cubicBezTo>
                    <a:pt x="996163" y="144170"/>
                    <a:pt x="996087" y="144703"/>
                    <a:pt x="995325" y="145161"/>
                  </a:cubicBezTo>
                  <a:cubicBezTo>
                    <a:pt x="995630" y="146380"/>
                    <a:pt x="995630" y="147523"/>
                    <a:pt x="995325" y="148590"/>
                  </a:cubicBezTo>
                  <a:cubicBezTo>
                    <a:pt x="995935" y="149809"/>
                    <a:pt x="996087" y="151180"/>
                    <a:pt x="995782" y="152704"/>
                  </a:cubicBezTo>
                  <a:cubicBezTo>
                    <a:pt x="995782" y="154381"/>
                    <a:pt x="996011" y="155752"/>
                    <a:pt x="996468" y="156819"/>
                  </a:cubicBezTo>
                  <a:cubicBezTo>
                    <a:pt x="995858" y="158191"/>
                    <a:pt x="995858" y="159334"/>
                    <a:pt x="996468" y="160248"/>
                  </a:cubicBezTo>
                  <a:cubicBezTo>
                    <a:pt x="996316" y="166954"/>
                    <a:pt x="998449" y="172212"/>
                    <a:pt x="1002869" y="176022"/>
                  </a:cubicBezTo>
                  <a:cubicBezTo>
                    <a:pt x="1009574" y="178003"/>
                    <a:pt x="1016737" y="178993"/>
                    <a:pt x="1024357" y="178993"/>
                  </a:cubicBezTo>
                  <a:cubicBezTo>
                    <a:pt x="1025881" y="179298"/>
                    <a:pt x="1027329" y="179679"/>
                    <a:pt x="1028701" y="180136"/>
                  </a:cubicBezTo>
                  <a:cubicBezTo>
                    <a:pt x="1029920" y="179070"/>
                    <a:pt x="1031291" y="178079"/>
                    <a:pt x="1032815" y="177165"/>
                  </a:cubicBezTo>
                  <a:cubicBezTo>
                    <a:pt x="1033120" y="177469"/>
                    <a:pt x="1033501" y="177774"/>
                    <a:pt x="1033958" y="178079"/>
                  </a:cubicBezTo>
                  <a:cubicBezTo>
                    <a:pt x="1034416" y="178536"/>
                    <a:pt x="1034720" y="178231"/>
                    <a:pt x="1034873" y="177165"/>
                  </a:cubicBezTo>
                  <a:cubicBezTo>
                    <a:pt x="1035635" y="177469"/>
                    <a:pt x="1036397" y="177241"/>
                    <a:pt x="1037159" y="176479"/>
                  </a:cubicBezTo>
                  <a:cubicBezTo>
                    <a:pt x="1037768" y="176174"/>
                    <a:pt x="1038226" y="176403"/>
                    <a:pt x="1038530" y="177165"/>
                  </a:cubicBezTo>
                  <a:cubicBezTo>
                    <a:pt x="1039140" y="178079"/>
                    <a:pt x="1039750" y="178231"/>
                    <a:pt x="1040359" y="177622"/>
                  </a:cubicBezTo>
                  <a:cubicBezTo>
                    <a:pt x="1040969" y="177165"/>
                    <a:pt x="1041502" y="176784"/>
                    <a:pt x="1041959" y="176479"/>
                  </a:cubicBezTo>
                  <a:cubicBezTo>
                    <a:pt x="1043636" y="175107"/>
                    <a:pt x="1045465" y="174193"/>
                    <a:pt x="1047446" y="173736"/>
                  </a:cubicBezTo>
                  <a:cubicBezTo>
                    <a:pt x="1048817" y="173888"/>
                    <a:pt x="1049884" y="173431"/>
                    <a:pt x="1050646" y="172364"/>
                  </a:cubicBezTo>
                  <a:cubicBezTo>
                    <a:pt x="1051561" y="171297"/>
                    <a:pt x="1052551" y="170611"/>
                    <a:pt x="1053618" y="170307"/>
                  </a:cubicBezTo>
                  <a:lnTo>
                    <a:pt x="1054990" y="169621"/>
                  </a:lnTo>
                  <a:cubicBezTo>
                    <a:pt x="1055752" y="169316"/>
                    <a:pt x="1055980" y="168554"/>
                    <a:pt x="1055675" y="167335"/>
                  </a:cubicBezTo>
                  <a:cubicBezTo>
                    <a:pt x="1057809" y="165811"/>
                    <a:pt x="1058723" y="163449"/>
                    <a:pt x="1058419" y="160248"/>
                  </a:cubicBezTo>
                  <a:cubicBezTo>
                    <a:pt x="1059485" y="160248"/>
                    <a:pt x="1059943" y="160020"/>
                    <a:pt x="1059790" y="159562"/>
                  </a:cubicBezTo>
                  <a:cubicBezTo>
                    <a:pt x="1059790" y="159258"/>
                    <a:pt x="1060095" y="159486"/>
                    <a:pt x="1060705" y="160248"/>
                  </a:cubicBezTo>
                  <a:cubicBezTo>
                    <a:pt x="1061924" y="158267"/>
                    <a:pt x="1062762" y="155752"/>
                    <a:pt x="1063219" y="152704"/>
                  </a:cubicBezTo>
                  <a:cubicBezTo>
                    <a:pt x="1063829" y="152095"/>
                    <a:pt x="1064362" y="151485"/>
                    <a:pt x="1064819" y="150876"/>
                  </a:cubicBezTo>
                  <a:cubicBezTo>
                    <a:pt x="1065429" y="150266"/>
                    <a:pt x="1065886" y="150495"/>
                    <a:pt x="1066191" y="151561"/>
                  </a:cubicBezTo>
                  <a:cubicBezTo>
                    <a:pt x="1066953" y="150037"/>
                    <a:pt x="1067334" y="148437"/>
                    <a:pt x="1067334" y="146761"/>
                  </a:cubicBezTo>
                  <a:cubicBezTo>
                    <a:pt x="1067791" y="144627"/>
                    <a:pt x="1067791" y="142875"/>
                    <a:pt x="1067334" y="141503"/>
                  </a:cubicBezTo>
                  <a:cubicBezTo>
                    <a:pt x="1067791" y="140284"/>
                    <a:pt x="1068325" y="138912"/>
                    <a:pt x="1068934" y="137388"/>
                  </a:cubicBezTo>
                  <a:cubicBezTo>
                    <a:pt x="1067105" y="135712"/>
                    <a:pt x="1067105" y="134340"/>
                    <a:pt x="1068934" y="133273"/>
                  </a:cubicBezTo>
                  <a:cubicBezTo>
                    <a:pt x="1068934" y="132207"/>
                    <a:pt x="1069315" y="131445"/>
                    <a:pt x="1070077" y="130987"/>
                  </a:cubicBezTo>
                  <a:cubicBezTo>
                    <a:pt x="1070992" y="130683"/>
                    <a:pt x="1071601" y="130073"/>
                    <a:pt x="1071906" y="129159"/>
                  </a:cubicBezTo>
                  <a:cubicBezTo>
                    <a:pt x="1071601" y="128549"/>
                    <a:pt x="1071754" y="127939"/>
                    <a:pt x="1072363" y="127330"/>
                  </a:cubicBezTo>
                  <a:cubicBezTo>
                    <a:pt x="1073125" y="126720"/>
                    <a:pt x="1073354" y="126644"/>
                    <a:pt x="1073049" y="127101"/>
                  </a:cubicBezTo>
                  <a:cubicBezTo>
                    <a:pt x="1074116" y="127711"/>
                    <a:pt x="1074573" y="128701"/>
                    <a:pt x="1074421" y="130073"/>
                  </a:cubicBezTo>
                  <a:cubicBezTo>
                    <a:pt x="1074421" y="131445"/>
                    <a:pt x="1074421" y="132740"/>
                    <a:pt x="1074421" y="133959"/>
                  </a:cubicBezTo>
                  <a:cubicBezTo>
                    <a:pt x="1075183" y="134569"/>
                    <a:pt x="1075487" y="135407"/>
                    <a:pt x="1075335" y="136474"/>
                  </a:cubicBezTo>
                  <a:cubicBezTo>
                    <a:pt x="1074878" y="137541"/>
                    <a:pt x="1075106" y="138379"/>
                    <a:pt x="1076021" y="138988"/>
                  </a:cubicBezTo>
                  <a:cubicBezTo>
                    <a:pt x="1077240" y="143103"/>
                    <a:pt x="1077850" y="147447"/>
                    <a:pt x="1077850" y="152019"/>
                  </a:cubicBezTo>
                  <a:cubicBezTo>
                    <a:pt x="1077850" y="155829"/>
                    <a:pt x="1078078" y="159334"/>
                    <a:pt x="1078535" y="162534"/>
                  </a:cubicBezTo>
                  <a:cubicBezTo>
                    <a:pt x="1078993" y="166954"/>
                    <a:pt x="1077926" y="170916"/>
                    <a:pt x="1075335" y="174421"/>
                  </a:cubicBezTo>
                  <a:cubicBezTo>
                    <a:pt x="1075945" y="175793"/>
                    <a:pt x="1075640" y="177165"/>
                    <a:pt x="1074421" y="178536"/>
                  </a:cubicBezTo>
                  <a:cubicBezTo>
                    <a:pt x="1074421" y="180365"/>
                    <a:pt x="1073582" y="182041"/>
                    <a:pt x="1071906" y="183565"/>
                  </a:cubicBezTo>
                  <a:cubicBezTo>
                    <a:pt x="1071449" y="185089"/>
                    <a:pt x="1070458" y="186156"/>
                    <a:pt x="1068934" y="186766"/>
                  </a:cubicBezTo>
                  <a:cubicBezTo>
                    <a:pt x="1067410" y="187375"/>
                    <a:pt x="1066496" y="188290"/>
                    <a:pt x="1066191" y="189509"/>
                  </a:cubicBezTo>
                  <a:cubicBezTo>
                    <a:pt x="1065124" y="189357"/>
                    <a:pt x="1064210" y="189585"/>
                    <a:pt x="1063448" y="190195"/>
                  </a:cubicBezTo>
                  <a:cubicBezTo>
                    <a:pt x="1062838" y="190804"/>
                    <a:pt x="1062152" y="191109"/>
                    <a:pt x="1061390" y="191109"/>
                  </a:cubicBezTo>
                  <a:cubicBezTo>
                    <a:pt x="1056971" y="191109"/>
                    <a:pt x="1052704" y="191795"/>
                    <a:pt x="1048589" y="193167"/>
                  </a:cubicBezTo>
                  <a:cubicBezTo>
                    <a:pt x="1047827" y="192252"/>
                    <a:pt x="1046760" y="192100"/>
                    <a:pt x="1045388" y="192709"/>
                  </a:cubicBezTo>
                  <a:cubicBezTo>
                    <a:pt x="1044322" y="193167"/>
                    <a:pt x="1043179" y="193319"/>
                    <a:pt x="1041959" y="193167"/>
                  </a:cubicBezTo>
                  <a:cubicBezTo>
                    <a:pt x="1041045" y="194233"/>
                    <a:pt x="1040054" y="194538"/>
                    <a:pt x="1038988" y="194081"/>
                  </a:cubicBezTo>
                  <a:cubicBezTo>
                    <a:pt x="1038226" y="193776"/>
                    <a:pt x="1037311" y="193624"/>
                    <a:pt x="1036244" y="193624"/>
                  </a:cubicBezTo>
                  <a:cubicBezTo>
                    <a:pt x="1034568" y="194691"/>
                    <a:pt x="1032739" y="194691"/>
                    <a:pt x="1030758" y="193624"/>
                  </a:cubicBezTo>
                  <a:cubicBezTo>
                    <a:pt x="1029996" y="194538"/>
                    <a:pt x="1029082" y="194919"/>
                    <a:pt x="1028015" y="194767"/>
                  </a:cubicBezTo>
                  <a:cubicBezTo>
                    <a:pt x="1026643" y="194310"/>
                    <a:pt x="1025653" y="194462"/>
                    <a:pt x="1025043" y="195224"/>
                  </a:cubicBezTo>
                  <a:cubicBezTo>
                    <a:pt x="1024586" y="194462"/>
                    <a:pt x="1023976" y="194386"/>
                    <a:pt x="1023214" y="194995"/>
                  </a:cubicBezTo>
                  <a:cubicBezTo>
                    <a:pt x="1022605" y="195605"/>
                    <a:pt x="1022071" y="195529"/>
                    <a:pt x="1021614" y="194767"/>
                  </a:cubicBezTo>
                  <a:lnTo>
                    <a:pt x="1009955" y="193624"/>
                  </a:lnTo>
                  <a:cubicBezTo>
                    <a:pt x="1009955" y="192862"/>
                    <a:pt x="1009727" y="192557"/>
                    <a:pt x="1009270" y="192709"/>
                  </a:cubicBezTo>
                  <a:cubicBezTo>
                    <a:pt x="1008660" y="193167"/>
                    <a:pt x="1008127" y="193090"/>
                    <a:pt x="1007669" y="192481"/>
                  </a:cubicBezTo>
                  <a:cubicBezTo>
                    <a:pt x="1006298" y="192938"/>
                    <a:pt x="1005155" y="192633"/>
                    <a:pt x="1004240" y="191566"/>
                  </a:cubicBezTo>
                  <a:cubicBezTo>
                    <a:pt x="1003326" y="190652"/>
                    <a:pt x="1002412" y="190500"/>
                    <a:pt x="1001497" y="191109"/>
                  </a:cubicBezTo>
                  <a:cubicBezTo>
                    <a:pt x="1000278" y="190042"/>
                    <a:pt x="999059" y="189433"/>
                    <a:pt x="997840" y="189280"/>
                  </a:cubicBezTo>
                  <a:cubicBezTo>
                    <a:pt x="996316" y="188823"/>
                    <a:pt x="995020" y="188061"/>
                    <a:pt x="993953" y="186994"/>
                  </a:cubicBezTo>
                  <a:cubicBezTo>
                    <a:pt x="992887" y="186842"/>
                    <a:pt x="992125" y="186232"/>
                    <a:pt x="991667" y="185166"/>
                  </a:cubicBezTo>
                  <a:cubicBezTo>
                    <a:pt x="991363" y="184251"/>
                    <a:pt x="990677" y="183718"/>
                    <a:pt x="989610" y="183565"/>
                  </a:cubicBezTo>
                  <a:cubicBezTo>
                    <a:pt x="987476" y="181432"/>
                    <a:pt x="985648" y="179070"/>
                    <a:pt x="984124" y="176479"/>
                  </a:cubicBezTo>
                  <a:cubicBezTo>
                    <a:pt x="982447" y="174345"/>
                    <a:pt x="981304" y="172059"/>
                    <a:pt x="980695" y="169621"/>
                  </a:cubicBezTo>
                  <a:cubicBezTo>
                    <a:pt x="980695" y="168097"/>
                    <a:pt x="980390" y="166725"/>
                    <a:pt x="979780" y="165506"/>
                  </a:cubicBezTo>
                  <a:cubicBezTo>
                    <a:pt x="978866" y="164134"/>
                    <a:pt x="979171" y="162915"/>
                    <a:pt x="980695" y="161848"/>
                  </a:cubicBezTo>
                  <a:cubicBezTo>
                    <a:pt x="979323" y="161239"/>
                    <a:pt x="978561" y="160401"/>
                    <a:pt x="978409" y="159334"/>
                  </a:cubicBezTo>
                  <a:cubicBezTo>
                    <a:pt x="978409" y="158267"/>
                    <a:pt x="978180" y="157200"/>
                    <a:pt x="977723" y="156133"/>
                  </a:cubicBezTo>
                  <a:cubicBezTo>
                    <a:pt x="978028" y="153085"/>
                    <a:pt x="977799" y="150114"/>
                    <a:pt x="977037" y="147218"/>
                  </a:cubicBezTo>
                  <a:cubicBezTo>
                    <a:pt x="977951" y="143408"/>
                    <a:pt x="978180" y="139522"/>
                    <a:pt x="977723" y="135559"/>
                  </a:cubicBezTo>
                  <a:cubicBezTo>
                    <a:pt x="977570" y="133426"/>
                    <a:pt x="977570" y="131064"/>
                    <a:pt x="977723" y="128473"/>
                  </a:cubicBezTo>
                  <a:cubicBezTo>
                    <a:pt x="978180" y="117500"/>
                    <a:pt x="977951" y="106832"/>
                    <a:pt x="977037" y="96469"/>
                  </a:cubicBezTo>
                  <a:cubicBezTo>
                    <a:pt x="978104" y="94945"/>
                    <a:pt x="978104" y="93345"/>
                    <a:pt x="977037" y="91668"/>
                  </a:cubicBezTo>
                  <a:cubicBezTo>
                    <a:pt x="978561" y="90601"/>
                    <a:pt x="979323" y="89154"/>
                    <a:pt x="979323" y="87325"/>
                  </a:cubicBezTo>
                  <a:cubicBezTo>
                    <a:pt x="979323" y="85648"/>
                    <a:pt x="978561" y="84582"/>
                    <a:pt x="977037" y="84124"/>
                  </a:cubicBezTo>
                  <a:cubicBezTo>
                    <a:pt x="977799" y="81381"/>
                    <a:pt x="978028" y="78333"/>
                    <a:pt x="977723" y="74980"/>
                  </a:cubicBezTo>
                  <a:cubicBezTo>
                    <a:pt x="977570" y="73609"/>
                    <a:pt x="977723" y="72313"/>
                    <a:pt x="978180" y="71094"/>
                  </a:cubicBezTo>
                  <a:cubicBezTo>
                    <a:pt x="978790" y="70027"/>
                    <a:pt x="978637" y="68961"/>
                    <a:pt x="977723" y="67894"/>
                  </a:cubicBezTo>
                  <a:cubicBezTo>
                    <a:pt x="978637" y="64693"/>
                    <a:pt x="978866" y="61341"/>
                    <a:pt x="978409" y="57835"/>
                  </a:cubicBezTo>
                  <a:cubicBezTo>
                    <a:pt x="979323" y="57073"/>
                    <a:pt x="979552" y="56540"/>
                    <a:pt x="979094" y="56235"/>
                  </a:cubicBezTo>
                  <a:cubicBezTo>
                    <a:pt x="978485" y="55473"/>
                    <a:pt x="978256" y="54787"/>
                    <a:pt x="978409" y="54178"/>
                  </a:cubicBezTo>
                  <a:cubicBezTo>
                    <a:pt x="978866" y="53111"/>
                    <a:pt x="978942" y="52044"/>
                    <a:pt x="978637" y="50977"/>
                  </a:cubicBezTo>
                  <a:cubicBezTo>
                    <a:pt x="978332" y="49911"/>
                    <a:pt x="978561" y="48844"/>
                    <a:pt x="979323" y="47777"/>
                  </a:cubicBezTo>
                  <a:cubicBezTo>
                    <a:pt x="978713" y="45796"/>
                    <a:pt x="977951" y="43738"/>
                    <a:pt x="977037" y="41605"/>
                  </a:cubicBezTo>
                  <a:cubicBezTo>
                    <a:pt x="977037" y="40538"/>
                    <a:pt x="976656" y="39471"/>
                    <a:pt x="975894" y="38404"/>
                  </a:cubicBezTo>
                  <a:cubicBezTo>
                    <a:pt x="975284" y="37338"/>
                    <a:pt x="975284" y="36347"/>
                    <a:pt x="975894" y="35433"/>
                  </a:cubicBezTo>
                  <a:cubicBezTo>
                    <a:pt x="974980" y="34823"/>
                    <a:pt x="974980" y="34518"/>
                    <a:pt x="975894" y="34518"/>
                  </a:cubicBezTo>
                  <a:cubicBezTo>
                    <a:pt x="976504" y="34366"/>
                    <a:pt x="976732" y="33909"/>
                    <a:pt x="976580" y="33147"/>
                  </a:cubicBezTo>
                  <a:close/>
                  <a:moveTo>
                    <a:pt x="568986" y="32689"/>
                  </a:moveTo>
                  <a:cubicBezTo>
                    <a:pt x="572186" y="33756"/>
                    <a:pt x="575158" y="35356"/>
                    <a:pt x="577901" y="37490"/>
                  </a:cubicBezTo>
                  <a:cubicBezTo>
                    <a:pt x="581254" y="40386"/>
                    <a:pt x="584302" y="43662"/>
                    <a:pt x="587045" y="47320"/>
                  </a:cubicBezTo>
                  <a:cubicBezTo>
                    <a:pt x="589636" y="49911"/>
                    <a:pt x="589789" y="52578"/>
                    <a:pt x="587502" y="55321"/>
                  </a:cubicBezTo>
                  <a:cubicBezTo>
                    <a:pt x="585216" y="57759"/>
                    <a:pt x="582778" y="59664"/>
                    <a:pt x="580187" y="61036"/>
                  </a:cubicBezTo>
                  <a:cubicBezTo>
                    <a:pt x="580187" y="61798"/>
                    <a:pt x="579730" y="62103"/>
                    <a:pt x="578816" y="61950"/>
                  </a:cubicBezTo>
                  <a:cubicBezTo>
                    <a:pt x="578054" y="61493"/>
                    <a:pt x="577520" y="61722"/>
                    <a:pt x="577216" y="62636"/>
                  </a:cubicBezTo>
                  <a:cubicBezTo>
                    <a:pt x="575844" y="61722"/>
                    <a:pt x="574244" y="61722"/>
                    <a:pt x="572415" y="62636"/>
                  </a:cubicBezTo>
                  <a:cubicBezTo>
                    <a:pt x="571500" y="64008"/>
                    <a:pt x="570358" y="63931"/>
                    <a:pt x="568986" y="62407"/>
                  </a:cubicBezTo>
                  <a:cubicBezTo>
                    <a:pt x="567767" y="61036"/>
                    <a:pt x="566624" y="61112"/>
                    <a:pt x="565557" y="62636"/>
                  </a:cubicBezTo>
                  <a:cubicBezTo>
                    <a:pt x="564490" y="62636"/>
                    <a:pt x="563728" y="62941"/>
                    <a:pt x="563271" y="63550"/>
                  </a:cubicBezTo>
                  <a:cubicBezTo>
                    <a:pt x="562814" y="64312"/>
                    <a:pt x="562204" y="64617"/>
                    <a:pt x="561442" y="64465"/>
                  </a:cubicBezTo>
                  <a:cubicBezTo>
                    <a:pt x="559918" y="65074"/>
                    <a:pt x="558547" y="65608"/>
                    <a:pt x="557327" y="66065"/>
                  </a:cubicBezTo>
                  <a:cubicBezTo>
                    <a:pt x="556718" y="64846"/>
                    <a:pt x="556184" y="64541"/>
                    <a:pt x="555727" y="65151"/>
                  </a:cubicBezTo>
                  <a:cubicBezTo>
                    <a:pt x="555270" y="65760"/>
                    <a:pt x="554584" y="66294"/>
                    <a:pt x="553670" y="66751"/>
                  </a:cubicBezTo>
                  <a:cubicBezTo>
                    <a:pt x="552908" y="66294"/>
                    <a:pt x="552070" y="66446"/>
                    <a:pt x="551155" y="67208"/>
                  </a:cubicBezTo>
                  <a:cubicBezTo>
                    <a:pt x="550393" y="68122"/>
                    <a:pt x="549555" y="68884"/>
                    <a:pt x="548641" y="69494"/>
                  </a:cubicBezTo>
                  <a:cubicBezTo>
                    <a:pt x="548183" y="68275"/>
                    <a:pt x="547498" y="67970"/>
                    <a:pt x="546583" y="68580"/>
                  </a:cubicBezTo>
                  <a:cubicBezTo>
                    <a:pt x="545821" y="69189"/>
                    <a:pt x="545135" y="69189"/>
                    <a:pt x="544526" y="68580"/>
                  </a:cubicBezTo>
                  <a:cubicBezTo>
                    <a:pt x="542087" y="70256"/>
                    <a:pt x="539344" y="71399"/>
                    <a:pt x="536296" y="72009"/>
                  </a:cubicBezTo>
                  <a:cubicBezTo>
                    <a:pt x="535077" y="72923"/>
                    <a:pt x="533934" y="73380"/>
                    <a:pt x="532867" y="73380"/>
                  </a:cubicBezTo>
                  <a:cubicBezTo>
                    <a:pt x="531800" y="73075"/>
                    <a:pt x="530581" y="73380"/>
                    <a:pt x="529210" y="74295"/>
                  </a:cubicBezTo>
                  <a:cubicBezTo>
                    <a:pt x="527533" y="73685"/>
                    <a:pt x="527381" y="72694"/>
                    <a:pt x="528752" y="71323"/>
                  </a:cubicBezTo>
                  <a:cubicBezTo>
                    <a:pt x="528143" y="70408"/>
                    <a:pt x="528448" y="69418"/>
                    <a:pt x="529667" y="68351"/>
                  </a:cubicBezTo>
                  <a:cubicBezTo>
                    <a:pt x="531191" y="67284"/>
                    <a:pt x="532258" y="66217"/>
                    <a:pt x="532867" y="65151"/>
                  </a:cubicBezTo>
                  <a:cubicBezTo>
                    <a:pt x="534239" y="63474"/>
                    <a:pt x="535839" y="62103"/>
                    <a:pt x="537668" y="61036"/>
                  </a:cubicBezTo>
                  <a:cubicBezTo>
                    <a:pt x="538735" y="61798"/>
                    <a:pt x="539649" y="61645"/>
                    <a:pt x="540411" y="60579"/>
                  </a:cubicBezTo>
                  <a:cubicBezTo>
                    <a:pt x="541325" y="59512"/>
                    <a:pt x="542316" y="58978"/>
                    <a:pt x="543383" y="58978"/>
                  </a:cubicBezTo>
                  <a:cubicBezTo>
                    <a:pt x="545212" y="56692"/>
                    <a:pt x="547421" y="54940"/>
                    <a:pt x="550012" y="53721"/>
                  </a:cubicBezTo>
                  <a:cubicBezTo>
                    <a:pt x="552298" y="52349"/>
                    <a:pt x="554508" y="50596"/>
                    <a:pt x="556641" y="48463"/>
                  </a:cubicBezTo>
                  <a:cubicBezTo>
                    <a:pt x="557251" y="49225"/>
                    <a:pt x="558166" y="49149"/>
                    <a:pt x="559385" y="48234"/>
                  </a:cubicBezTo>
                  <a:cubicBezTo>
                    <a:pt x="560756" y="47320"/>
                    <a:pt x="560680" y="46710"/>
                    <a:pt x="559156" y="46405"/>
                  </a:cubicBezTo>
                  <a:cubicBezTo>
                    <a:pt x="562356" y="44424"/>
                    <a:pt x="564490" y="41452"/>
                    <a:pt x="565557" y="37490"/>
                  </a:cubicBezTo>
                  <a:cubicBezTo>
                    <a:pt x="564947" y="36423"/>
                    <a:pt x="565176" y="35433"/>
                    <a:pt x="566243" y="34518"/>
                  </a:cubicBezTo>
                  <a:cubicBezTo>
                    <a:pt x="567310" y="33756"/>
                    <a:pt x="568224" y="33147"/>
                    <a:pt x="568986" y="32689"/>
                  </a:cubicBezTo>
                  <a:close/>
                  <a:moveTo>
                    <a:pt x="1197179" y="17830"/>
                  </a:moveTo>
                  <a:cubicBezTo>
                    <a:pt x="1199008" y="17373"/>
                    <a:pt x="1200455" y="17754"/>
                    <a:pt x="1201522" y="18973"/>
                  </a:cubicBezTo>
                  <a:cubicBezTo>
                    <a:pt x="1202894" y="20193"/>
                    <a:pt x="1204418" y="20650"/>
                    <a:pt x="1206094" y="20345"/>
                  </a:cubicBezTo>
                  <a:cubicBezTo>
                    <a:pt x="1208533" y="22479"/>
                    <a:pt x="1211047" y="24765"/>
                    <a:pt x="1213638" y="27203"/>
                  </a:cubicBezTo>
                  <a:cubicBezTo>
                    <a:pt x="1216229" y="29641"/>
                    <a:pt x="1217219" y="32766"/>
                    <a:pt x="1216610" y="36576"/>
                  </a:cubicBezTo>
                  <a:cubicBezTo>
                    <a:pt x="1217829" y="39928"/>
                    <a:pt x="1218972" y="43281"/>
                    <a:pt x="1220039" y="46634"/>
                  </a:cubicBezTo>
                  <a:cubicBezTo>
                    <a:pt x="1219429" y="47853"/>
                    <a:pt x="1219429" y="48996"/>
                    <a:pt x="1220039" y="50063"/>
                  </a:cubicBezTo>
                  <a:cubicBezTo>
                    <a:pt x="1220496" y="52806"/>
                    <a:pt x="1221258" y="55397"/>
                    <a:pt x="1222325" y="57835"/>
                  </a:cubicBezTo>
                  <a:cubicBezTo>
                    <a:pt x="1222325" y="59055"/>
                    <a:pt x="1222706" y="59969"/>
                    <a:pt x="1223468" y="60579"/>
                  </a:cubicBezTo>
                  <a:cubicBezTo>
                    <a:pt x="1224535" y="61493"/>
                    <a:pt x="1225297" y="62484"/>
                    <a:pt x="1225754" y="63550"/>
                  </a:cubicBezTo>
                  <a:cubicBezTo>
                    <a:pt x="1226211" y="62484"/>
                    <a:pt x="1226440" y="62179"/>
                    <a:pt x="1226440" y="62636"/>
                  </a:cubicBezTo>
                  <a:cubicBezTo>
                    <a:pt x="1226135" y="62941"/>
                    <a:pt x="1226516" y="63246"/>
                    <a:pt x="1227583" y="63550"/>
                  </a:cubicBezTo>
                  <a:cubicBezTo>
                    <a:pt x="1227583" y="64617"/>
                    <a:pt x="1228040" y="65455"/>
                    <a:pt x="1228954" y="66065"/>
                  </a:cubicBezTo>
                  <a:cubicBezTo>
                    <a:pt x="1230021" y="66827"/>
                    <a:pt x="1230935" y="66903"/>
                    <a:pt x="1231697" y="66294"/>
                  </a:cubicBezTo>
                  <a:cubicBezTo>
                    <a:pt x="1233069" y="67208"/>
                    <a:pt x="1234364" y="67665"/>
                    <a:pt x="1235584" y="67665"/>
                  </a:cubicBezTo>
                  <a:cubicBezTo>
                    <a:pt x="1237108" y="67665"/>
                    <a:pt x="1238403" y="68046"/>
                    <a:pt x="1239470" y="68808"/>
                  </a:cubicBezTo>
                  <a:cubicBezTo>
                    <a:pt x="1240079" y="68199"/>
                    <a:pt x="1240689" y="68275"/>
                    <a:pt x="1241299" y="69037"/>
                  </a:cubicBezTo>
                  <a:cubicBezTo>
                    <a:pt x="1241908" y="69951"/>
                    <a:pt x="1242442" y="70637"/>
                    <a:pt x="1242899" y="71094"/>
                  </a:cubicBezTo>
                  <a:cubicBezTo>
                    <a:pt x="1245033" y="72313"/>
                    <a:pt x="1246937" y="73685"/>
                    <a:pt x="1248614" y="75209"/>
                  </a:cubicBezTo>
                  <a:cubicBezTo>
                    <a:pt x="1250138" y="75666"/>
                    <a:pt x="1251052" y="76657"/>
                    <a:pt x="1251357" y="78181"/>
                  </a:cubicBezTo>
                  <a:cubicBezTo>
                    <a:pt x="1252119" y="79552"/>
                    <a:pt x="1253034" y="80467"/>
                    <a:pt x="1254100" y="80924"/>
                  </a:cubicBezTo>
                  <a:cubicBezTo>
                    <a:pt x="1254862" y="82448"/>
                    <a:pt x="1256005" y="83820"/>
                    <a:pt x="1257529" y="85039"/>
                  </a:cubicBezTo>
                  <a:cubicBezTo>
                    <a:pt x="1259206" y="86410"/>
                    <a:pt x="1258977" y="87782"/>
                    <a:pt x="1256843" y="89154"/>
                  </a:cubicBezTo>
                  <a:cubicBezTo>
                    <a:pt x="1257758" y="90525"/>
                    <a:pt x="1257301" y="91744"/>
                    <a:pt x="1255472" y="92811"/>
                  </a:cubicBezTo>
                  <a:cubicBezTo>
                    <a:pt x="1254557" y="93573"/>
                    <a:pt x="1254100" y="94411"/>
                    <a:pt x="1254100" y="95326"/>
                  </a:cubicBezTo>
                  <a:cubicBezTo>
                    <a:pt x="1253795" y="95935"/>
                    <a:pt x="1253110" y="96621"/>
                    <a:pt x="1252043" y="97383"/>
                  </a:cubicBezTo>
                  <a:cubicBezTo>
                    <a:pt x="1250824" y="97840"/>
                    <a:pt x="1249757" y="98602"/>
                    <a:pt x="1248842" y="99669"/>
                  </a:cubicBezTo>
                  <a:cubicBezTo>
                    <a:pt x="1248080" y="100736"/>
                    <a:pt x="1247014" y="100965"/>
                    <a:pt x="1245642" y="100355"/>
                  </a:cubicBezTo>
                  <a:cubicBezTo>
                    <a:pt x="1245947" y="99288"/>
                    <a:pt x="1245566" y="98831"/>
                    <a:pt x="1244499" y="98983"/>
                  </a:cubicBezTo>
                  <a:cubicBezTo>
                    <a:pt x="1243585" y="99288"/>
                    <a:pt x="1243585" y="99745"/>
                    <a:pt x="1244499" y="100355"/>
                  </a:cubicBezTo>
                  <a:cubicBezTo>
                    <a:pt x="1243889" y="101574"/>
                    <a:pt x="1242899" y="102412"/>
                    <a:pt x="1241527" y="102870"/>
                  </a:cubicBezTo>
                  <a:cubicBezTo>
                    <a:pt x="1240308" y="103327"/>
                    <a:pt x="1239394" y="104089"/>
                    <a:pt x="1238784" y="105156"/>
                  </a:cubicBezTo>
                  <a:cubicBezTo>
                    <a:pt x="1237260" y="105613"/>
                    <a:pt x="1235660" y="106375"/>
                    <a:pt x="1233984" y="107442"/>
                  </a:cubicBezTo>
                  <a:cubicBezTo>
                    <a:pt x="1230326" y="110185"/>
                    <a:pt x="1227049" y="113309"/>
                    <a:pt x="1224154" y="116814"/>
                  </a:cubicBezTo>
                  <a:cubicBezTo>
                    <a:pt x="1223239" y="118795"/>
                    <a:pt x="1223239" y="120700"/>
                    <a:pt x="1224154" y="122529"/>
                  </a:cubicBezTo>
                  <a:lnTo>
                    <a:pt x="1241527" y="139217"/>
                  </a:lnTo>
                  <a:cubicBezTo>
                    <a:pt x="1249147" y="147142"/>
                    <a:pt x="1256996" y="154076"/>
                    <a:pt x="1265073" y="160020"/>
                  </a:cubicBezTo>
                  <a:cubicBezTo>
                    <a:pt x="1267664" y="162610"/>
                    <a:pt x="1270331" y="164744"/>
                    <a:pt x="1273074" y="166420"/>
                  </a:cubicBezTo>
                  <a:cubicBezTo>
                    <a:pt x="1275360" y="169468"/>
                    <a:pt x="1278256" y="171145"/>
                    <a:pt x="1281761" y="171450"/>
                  </a:cubicBezTo>
                  <a:cubicBezTo>
                    <a:pt x="1285418" y="171907"/>
                    <a:pt x="1288771" y="172974"/>
                    <a:pt x="1291819" y="174650"/>
                  </a:cubicBezTo>
                  <a:cubicBezTo>
                    <a:pt x="1292886" y="174498"/>
                    <a:pt x="1293800" y="174802"/>
                    <a:pt x="1294562" y="175564"/>
                  </a:cubicBezTo>
                  <a:cubicBezTo>
                    <a:pt x="1295477" y="176479"/>
                    <a:pt x="1296391" y="176631"/>
                    <a:pt x="1297306" y="176022"/>
                  </a:cubicBezTo>
                  <a:cubicBezTo>
                    <a:pt x="1298525" y="177088"/>
                    <a:pt x="1300049" y="177622"/>
                    <a:pt x="1301878" y="177622"/>
                  </a:cubicBezTo>
                  <a:cubicBezTo>
                    <a:pt x="1303706" y="177622"/>
                    <a:pt x="1305230" y="178231"/>
                    <a:pt x="1306450" y="179451"/>
                  </a:cubicBezTo>
                  <a:cubicBezTo>
                    <a:pt x="1310260" y="180517"/>
                    <a:pt x="1313993" y="181660"/>
                    <a:pt x="1317651" y="182880"/>
                  </a:cubicBezTo>
                  <a:cubicBezTo>
                    <a:pt x="1318565" y="184251"/>
                    <a:pt x="1320013" y="184785"/>
                    <a:pt x="1321994" y="184480"/>
                  </a:cubicBezTo>
                  <a:cubicBezTo>
                    <a:pt x="1324128" y="184175"/>
                    <a:pt x="1325576" y="184861"/>
                    <a:pt x="1326338" y="186537"/>
                  </a:cubicBezTo>
                  <a:cubicBezTo>
                    <a:pt x="1327252" y="186842"/>
                    <a:pt x="1327405" y="187375"/>
                    <a:pt x="1326795" y="188137"/>
                  </a:cubicBezTo>
                  <a:cubicBezTo>
                    <a:pt x="1326338" y="188899"/>
                    <a:pt x="1326033" y="189509"/>
                    <a:pt x="1325881" y="189966"/>
                  </a:cubicBezTo>
                  <a:cubicBezTo>
                    <a:pt x="1324966" y="190576"/>
                    <a:pt x="1325042" y="191185"/>
                    <a:pt x="1326109" y="191795"/>
                  </a:cubicBezTo>
                  <a:cubicBezTo>
                    <a:pt x="1327176" y="192405"/>
                    <a:pt x="1327252" y="192709"/>
                    <a:pt x="1326338" y="192709"/>
                  </a:cubicBezTo>
                  <a:cubicBezTo>
                    <a:pt x="1325728" y="195300"/>
                    <a:pt x="1324357" y="196748"/>
                    <a:pt x="1322223" y="197053"/>
                  </a:cubicBezTo>
                  <a:cubicBezTo>
                    <a:pt x="1321613" y="196138"/>
                    <a:pt x="1320699" y="195910"/>
                    <a:pt x="1319480" y="196367"/>
                  </a:cubicBezTo>
                  <a:cubicBezTo>
                    <a:pt x="1317956" y="196977"/>
                    <a:pt x="1317499" y="197586"/>
                    <a:pt x="1318108" y="198196"/>
                  </a:cubicBezTo>
                  <a:cubicBezTo>
                    <a:pt x="1317346" y="199263"/>
                    <a:pt x="1316203" y="199796"/>
                    <a:pt x="1314679" y="199796"/>
                  </a:cubicBezTo>
                  <a:cubicBezTo>
                    <a:pt x="1312546" y="201472"/>
                    <a:pt x="1310031" y="202463"/>
                    <a:pt x="1307135" y="202768"/>
                  </a:cubicBezTo>
                  <a:cubicBezTo>
                    <a:pt x="1303326" y="204139"/>
                    <a:pt x="1299058" y="204978"/>
                    <a:pt x="1294334" y="205282"/>
                  </a:cubicBezTo>
                  <a:cubicBezTo>
                    <a:pt x="1291438" y="203911"/>
                    <a:pt x="1288085" y="203454"/>
                    <a:pt x="1284276" y="203911"/>
                  </a:cubicBezTo>
                  <a:cubicBezTo>
                    <a:pt x="1282142" y="205130"/>
                    <a:pt x="1280008" y="205359"/>
                    <a:pt x="1277875" y="204597"/>
                  </a:cubicBezTo>
                  <a:cubicBezTo>
                    <a:pt x="1275131" y="202615"/>
                    <a:pt x="1272007" y="201244"/>
                    <a:pt x="1268502" y="200482"/>
                  </a:cubicBezTo>
                  <a:cubicBezTo>
                    <a:pt x="1266216" y="200634"/>
                    <a:pt x="1264540" y="199796"/>
                    <a:pt x="1263473" y="197967"/>
                  </a:cubicBezTo>
                  <a:cubicBezTo>
                    <a:pt x="1262406" y="196291"/>
                    <a:pt x="1261339" y="194538"/>
                    <a:pt x="1260272" y="192709"/>
                  </a:cubicBezTo>
                  <a:cubicBezTo>
                    <a:pt x="1259206" y="188899"/>
                    <a:pt x="1257148" y="185470"/>
                    <a:pt x="1254100" y="182422"/>
                  </a:cubicBezTo>
                  <a:cubicBezTo>
                    <a:pt x="1250290" y="179374"/>
                    <a:pt x="1246861" y="175641"/>
                    <a:pt x="1243813" y="171221"/>
                  </a:cubicBezTo>
                  <a:cubicBezTo>
                    <a:pt x="1239851" y="165125"/>
                    <a:pt x="1234974" y="159258"/>
                    <a:pt x="1229183" y="153619"/>
                  </a:cubicBezTo>
                  <a:cubicBezTo>
                    <a:pt x="1224763" y="149199"/>
                    <a:pt x="1219887" y="145846"/>
                    <a:pt x="1214552" y="143560"/>
                  </a:cubicBezTo>
                  <a:cubicBezTo>
                    <a:pt x="1213333" y="142494"/>
                    <a:pt x="1212190" y="141122"/>
                    <a:pt x="1211123" y="139446"/>
                  </a:cubicBezTo>
                  <a:cubicBezTo>
                    <a:pt x="1210209" y="137922"/>
                    <a:pt x="1209066" y="137845"/>
                    <a:pt x="1207694" y="139217"/>
                  </a:cubicBezTo>
                  <a:cubicBezTo>
                    <a:pt x="1207694" y="141198"/>
                    <a:pt x="1206932" y="142875"/>
                    <a:pt x="1205409" y="144246"/>
                  </a:cubicBezTo>
                  <a:cubicBezTo>
                    <a:pt x="1202360" y="147447"/>
                    <a:pt x="1200303" y="151104"/>
                    <a:pt x="1199236" y="155219"/>
                  </a:cubicBezTo>
                  <a:cubicBezTo>
                    <a:pt x="1198322" y="155219"/>
                    <a:pt x="1197941" y="155448"/>
                    <a:pt x="1198093" y="155905"/>
                  </a:cubicBezTo>
                  <a:cubicBezTo>
                    <a:pt x="1198551" y="156514"/>
                    <a:pt x="1198474" y="156972"/>
                    <a:pt x="1197865" y="157276"/>
                  </a:cubicBezTo>
                  <a:cubicBezTo>
                    <a:pt x="1199236" y="157886"/>
                    <a:pt x="1199389" y="158800"/>
                    <a:pt x="1198322" y="160020"/>
                  </a:cubicBezTo>
                  <a:cubicBezTo>
                    <a:pt x="1197560" y="160629"/>
                    <a:pt x="1197255" y="161391"/>
                    <a:pt x="1197407" y="162306"/>
                  </a:cubicBezTo>
                  <a:cubicBezTo>
                    <a:pt x="1197407" y="162915"/>
                    <a:pt x="1196874" y="163525"/>
                    <a:pt x="1195807" y="164134"/>
                  </a:cubicBezTo>
                  <a:cubicBezTo>
                    <a:pt x="1195350" y="165658"/>
                    <a:pt x="1194817" y="167411"/>
                    <a:pt x="1194207" y="169392"/>
                  </a:cubicBezTo>
                  <a:cubicBezTo>
                    <a:pt x="1192073" y="173355"/>
                    <a:pt x="1189559" y="176707"/>
                    <a:pt x="1186663" y="179451"/>
                  </a:cubicBezTo>
                  <a:cubicBezTo>
                    <a:pt x="1187273" y="180365"/>
                    <a:pt x="1186816" y="181432"/>
                    <a:pt x="1185292" y="182651"/>
                  </a:cubicBezTo>
                  <a:cubicBezTo>
                    <a:pt x="1184072" y="183718"/>
                    <a:pt x="1184301" y="184556"/>
                    <a:pt x="1185977" y="185166"/>
                  </a:cubicBezTo>
                  <a:cubicBezTo>
                    <a:pt x="1184454" y="186385"/>
                    <a:pt x="1183082" y="187528"/>
                    <a:pt x="1181863" y="188595"/>
                  </a:cubicBezTo>
                  <a:cubicBezTo>
                    <a:pt x="1180186" y="191185"/>
                    <a:pt x="1177824" y="193776"/>
                    <a:pt x="1174776" y="196367"/>
                  </a:cubicBezTo>
                  <a:cubicBezTo>
                    <a:pt x="1174624" y="197434"/>
                    <a:pt x="1174014" y="198501"/>
                    <a:pt x="1172947" y="199567"/>
                  </a:cubicBezTo>
                  <a:cubicBezTo>
                    <a:pt x="1171880" y="200634"/>
                    <a:pt x="1170966" y="200939"/>
                    <a:pt x="1170204" y="200482"/>
                  </a:cubicBezTo>
                  <a:lnTo>
                    <a:pt x="1161517" y="203911"/>
                  </a:lnTo>
                  <a:cubicBezTo>
                    <a:pt x="1161060" y="202692"/>
                    <a:pt x="1159993" y="202158"/>
                    <a:pt x="1158317" y="202311"/>
                  </a:cubicBezTo>
                  <a:cubicBezTo>
                    <a:pt x="1156793" y="202615"/>
                    <a:pt x="1155345" y="202768"/>
                    <a:pt x="1153973" y="202768"/>
                  </a:cubicBezTo>
                  <a:cubicBezTo>
                    <a:pt x="1151840" y="203530"/>
                    <a:pt x="1149478" y="203530"/>
                    <a:pt x="1146887" y="202768"/>
                  </a:cubicBezTo>
                  <a:cubicBezTo>
                    <a:pt x="1146125" y="203530"/>
                    <a:pt x="1145287" y="203606"/>
                    <a:pt x="1144372" y="202996"/>
                  </a:cubicBezTo>
                  <a:cubicBezTo>
                    <a:pt x="1143458" y="202082"/>
                    <a:pt x="1142467" y="201472"/>
                    <a:pt x="1141400" y="201168"/>
                  </a:cubicBezTo>
                  <a:cubicBezTo>
                    <a:pt x="1140486" y="200406"/>
                    <a:pt x="1139495" y="200253"/>
                    <a:pt x="1138429" y="200710"/>
                  </a:cubicBezTo>
                  <a:cubicBezTo>
                    <a:pt x="1137514" y="201168"/>
                    <a:pt x="1136600" y="200863"/>
                    <a:pt x="1135685" y="199796"/>
                  </a:cubicBezTo>
                  <a:cubicBezTo>
                    <a:pt x="1134466" y="199796"/>
                    <a:pt x="1133552" y="199263"/>
                    <a:pt x="1132942" y="198196"/>
                  </a:cubicBezTo>
                  <a:cubicBezTo>
                    <a:pt x="1132028" y="196977"/>
                    <a:pt x="1130961" y="196367"/>
                    <a:pt x="1129742" y="196367"/>
                  </a:cubicBezTo>
                  <a:cubicBezTo>
                    <a:pt x="1129132" y="196519"/>
                    <a:pt x="1128523" y="196291"/>
                    <a:pt x="1127913" y="195681"/>
                  </a:cubicBezTo>
                  <a:cubicBezTo>
                    <a:pt x="1127303" y="194767"/>
                    <a:pt x="1127151" y="194462"/>
                    <a:pt x="1127456" y="194767"/>
                  </a:cubicBezTo>
                  <a:cubicBezTo>
                    <a:pt x="1128370" y="193395"/>
                    <a:pt x="1127989" y="192557"/>
                    <a:pt x="1126313" y="192252"/>
                  </a:cubicBezTo>
                  <a:cubicBezTo>
                    <a:pt x="1124332" y="191947"/>
                    <a:pt x="1123112" y="191414"/>
                    <a:pt x="1122655" y="190652"/>
                  </a:cubicBezTo>
                  <a:cubicBezTo>
                    <a:pt x="1121741" y="190195"/>
                    <a:pt x="1121436" y="189966"/>
                    <a:pt x="1121741" y="189966"/>
                  </a:cubicBezTo>
                  <a:cubicBezTo>
                    <a:pt x="1122198" y="190119"/>
                    <a:pt x="1122503" y="189661"/>
                    <a:pt x="1122655" y="188595"/>
                  </a:cubicBezTo>
                  <a:lnTo>
                    <a:pt x="1133857" y="188595"/>
                  </a:lnTo>
                  <a:cubicBezTo>
                    <a:pt x="1134923" y="189357"/>
                    <a:pt x="1136219" y="189280"/>
                    <a:pt x="1137743" y="188366"/>
                  </a:cubicBezTo>
                  <a:cubicBezTo>
                    <a:pt x="1138962" y="187452"/>
                    <a:pt x="1140181" y="187375"/>
                    <a:pt x="1141400" y="188137"/>
                  </a:cubicBezTo>
                  <a:cubicBezTo>
                    <a:pt x="1142467" y="187833"/>
                    <a:pt x="1143458" y="187452"/>
                    <a:pt x="1144372" y="186994"/>
                  </a:cubicBezTo>
                  <a:cubicBezTo>
                    <a:pt x="1147115" y="185775"/>
                    <a:pt x="1149478" y="184251"/>
                    <a:pt x="1151459" y="182422"/>
                  </a:cubicBezTo>
                  <a:cubicBezTo>
                    <a:pt x="1154964" y="179679"/>
                    <a:pt x="1157479" y="176326"/>
                    <a:pt x="1159003" y="172364"/>
                  </a:cubicBezTo>
                  <a:cubicBezTo>
                    <a:pt x="1160069" y="170688"/>
                    <a:pt x="1161136" y="170230"/>
                    <a:pt x="1162203" y="170992"/>
                  </a:cubicBezTo>
                  <a:cubicBezTo>
                    <a:pt x="1163422" y="171754"/>
                    <a:pt x="1164337" y="172745"/>
                    <a:pt x="1164946" y="173964"/>
                  </a:cubicBezTo>
                  <a:lnTo>
                    <a:pt x="1169061" y="168249"/>
                  </a:lnTo>
                  <a:cubicBezTo>
                    <a:pt x="1169061" y="167182"/>
                    <a:pt x="1169594" y="166268"/>
                    <a:pt x="1170661" y="165506"/>
                  </a:cubicBezTo>
                  <a:cubicBezTo>
                    <a:pt x="1172033" y="164592"/>
                    <a:pt x="1171880" y="163982"/>
                    <a:pt x="1170204" y="163677"/>
                  </a:cubicBezTo>
                  <a:cubicBezTo>
                    <a:pt x="1171880" y="161696"/>
                    <a:pt x="1173404" y="160096"/>
                    <a:pt x="1174776" y="158877"/>
                  </a:cubicBezTo>
                  <a:cubicBezTo>
                    <a:pt x="1174776" y="157810"/>
                    <a:pt x="1175081" y="156743"/>
                    <a:pt x="1175690" y="155676"/>
                  </a:cubicBezTo>
                  <a:cubicBezTo>
                    <a:pt x="1176452" y="154762"/>
                    <a:pt x="1176148" y="154076"/>
                    <a:pt x="1174776" y="153619"/>
                  </a:cubicBezTo>
                  <a:cubicBezTo>
                    <a:pt x="1176300" y="152704"/>
                    <a:pt x="1177214" y="151333"/>
                    <a:pt x="1177519" y="149504"/>
                  </a:cubicBezTo>
                  <a:cubicBezTo>
                    <a:pt x="1177519" y="147675"/>
                    <a:pt x="1177976" y="146151"/>
                    <a:pt x="1178891" y="144932"/>
                  </a:cubicBezTo>
                  <a:cubicBezTo>
                    <a:pt x="1178586" y="143865"/>
                    <a:pt x="1178815" y="142798"/>
                    <a:pt x="1179577" y="141732"/>
                  </a:cubicBezTo>
                  <a:cubicBezTo>
                    <a:pt x="1180491" y="140665"/>
                    <a:pt x="1181025" y="139598"/>
                    <a:pt x="1181177" y="138531"/>
                  </a:cubicBezTo>
                  <a:cubicBezTo>
                    <a:pt x="1182701" y="135940"/>
                    <a:pt x="1183920" y="133197"/>
                    <a:pt x="1184834" y="130302"/>
                  </a:cubicBezTo>
                  <a:cubicBezTo>
                    <a:pt x="1186054" y="128930"/>
                    <a:pt x="1186892" y="127330"/>
                    <a:pt x="1187349" y="125501"/>
                  </a:cubicBezTo>
                  <a:cubicBezTo>
                    <a:pt x="1187959" y="123367"/>
                    <a:pt x="1187120" y="122148"/>
                    <a:pt x="1184834" y="121843"/>
                  </a:cubicBezTo>
                  <a:cubicBezTo>
                    <a:pt x="1183006" y="120015"/>
                    <a:pt x="1180872" y="118872"/>
                    <a:pt x="1178434" y="118414"/>
                  </a:cubicBezTo>
                  <a:cubicBezTo>
                    <a:pt x="1176757" y="118719"/>
                    <a:pt x="1175233" y="118186"/>
                    <a:pt x="1173862" y="116814"/>
                  </a:cubicBezTo>
                  <a:cubicBezTo>
                    <a:pt x="1172795" y="115595"/>
                    <a:pt x="1171576" y="114757"/>
                    <a:pt x="1170204" y="114300"/>
                  </a:cubicBezTo>
                  <a:cubicBezTo>
                    <a:pt x="1168223" y="112776"/>
                    <a:pt x="1166089" y="111861"/>
                    <a:pt x="1163803" y="111556"/>
                  </a:cubicBezTo>
                  <a:cubicBezTo>
                    <a:pt x="1162279" y="112166"/>
                    <a:pt x="1160679" y="112318"/>
                    <a:pt x="1159003" y="112014"/>
                  </a:cubicBezTo>
                  <a:cubicBezTo>
                    <a:pt x="1157783" y="110794"/>
                    <a:pt x="1156412" y="109575"/>
                    <a:pt x="1154888" y="108356"/>
                  </a:cubicBezTo>
                  <a:cubicBezTo>
                    <a:pt x="1153364" y="106832"/>
                    <a:pt x="1153059" y="105308"/>
                    <a:pt x="1153973" y="103784"/>
                  </a:cubicBezTo>
                  <a:cubicBezTo>
                    <a:pt x="1155345" y="101650"/>
                    <a:pt x="1157326" y="100660"/>
                    <a:pt x="1159917" y="100812"/>
                  </a:cubicBezTo>
                  <a:cubicBezTo>
                    <a:pt x="1162508" y="101117"/>
                    <a:pt x="1164565" y="100203"/>
                    <a:pt x="1166089" y="98069"/>
                  </a:cubicBezTo>
                  <a:cubicBezTo>
                    <a:pt x="1170052" y="97917"/>
                    <a:pt x="1173938" y="97307"/>
                    <a:pt x="1177748" y="96240"/>
                  </a:cubicBezTo>
                  <a:cubicBezTo>
                    <a:pt x="1179881" y="95021"/>
                    <a:pt x="1182091" y="94030"/>
                    <a:pt x="1184377" y="93268"/>
                  </a:cubicBezTo>
                  <a:cubicBezTo>
                    <a:pt x="1186663" y="92659"/>
                    <a:pt x="1188797" y="91516"/>
                    <a:pt x="1190778" y="89839"/>
                  </a:cubicBezTo>
                  <a:cubicBezTo>
                    <a:pt x="1193674" y="89992"/>
                    <a:pt x="1195579" y="89077"/>
                    <a:pt x="1196493" y="87096"/>
                  </a:cubicBezTo>
                  <a:cubicBezTo>
                    <a:pt x="1200151" y="86334"/>
                    <a:pt x="1201980" y="83972"/>
                    <a:pt x="1201980" y="80010"/>
                  </a:cubicBezTo>
                  <a:cubicBezTo>
                    <a:pt x="1202742" y="79400"/>
                    <a:pt x="1203046" y="78409"/>
                    <a:pt x="1202894" y="77038"/>
                  </a:cubicBezTo>
                  <a:cubicBezTo>
                    <a:pt x="1202437" y="75666"/>
                    <a:pt x="1202665" y="74676"/>
                    <a:pt x="1203580" y="74066"/>
                  </a:cubicBezTo>
                  <a:cubicBezTo>
                    <a:pt x="1203275" y="69799"/>
                    <a:pt x="1203427" y="65760"/>
                    <a:pt x="1204037" y="61950"/>
                  </a:cubicBezTo>
                  <a:cubicBezTo>
                    <a:pt x="1204646" y="57835"/>
                    <a:pt x="1204875" y="53721"/>
                    <a:pt x="1204723" y="49606"/>
                  </a:cubicBezTo>
                  <a:cubicBezTo>
                    <a:pt x="1203961" y="46710"/>
                    <a:pt x="1203580" y="43815"/>
                    <a:pt x="1203580" y="40919"/>
                  </a:cubicBezTo>
                  <a:cubicBezTo>
                    <a:pt x="1203275" y="37719"/>
                    <a:pt x="1202056" y="35052"/>
                    <a:pt x="1199922" y="32918"/>
                  </a:cubicBezTo>
                  <a:cubicBezTo>
                    <a:pt x="1198855" y="31699"/>
                    <a:pt x="1197788" y="30327"/>
                    <a:pt x="1196722" y="28803"/>
                  </a:cubicBezTo>
                  <a:cubicBezTo>
                    <a:pt x="1195655" y="27584"/>
                    <a:pt x="1195807" y="26136"/>
                    <a:pt x="1197179" y="24460"/>
                  </a:cubicBezTo>
                  <a:cubicBezTo>
                    <a:pt x="1196112" y="24003"/>
                    <a:pt x="1195426" y="23317"/>
                    <a:pt x="1195121" y="22402"/>
                  </a:cubicBezTo>
                  <a:cubicBezTo>
                    <a:pt x="1194969" y="21793"/>
                    <a:pt x="1194436" y="21259"/>
                    <a:pt x="1193521" y="20802"/>
                  </a:cubicBezTo>
                  <a:cubicBezTo>
                    <a:pt x="1194436" y="19888"/>
                    <a:pt x="1195655" y="18897"/>
                    <a:pt x="1197179" y="17830"/>
                  </a:cubicBezTo>
                  <a:close/>
                  <a:moveTo>
                    <a:pt x="480746" y="16459"/>
                  </a:moveTo>
                  <a:cubicBezTo>
                    <a:pt x="481813" y="17678"/>
                    <a:pt x="482728" y="17678"/>
                    <a:pt x="483490" y="16459"/>
                  </a:cubicBezTo>
                  <a:cubicBezTo>
                    <a:pt x="485166" y="16611"/>
                    <a:pt x="486766" y="17145"/>
                    <a:pt x="488290" y="18059"/>
                  </a:cubicBezTo>
                  <a:cubicBezTo>
                    <a:pt x="492557" y="19278"/>
                    <a:pt x="496520" y="21259"/>
                    <a:pt x="500177" y="24003"/>
                  </a:cubicBezTo>
                  <a:cubicBezTo>
                    <a:pt x="502006" y="25527"/>
                    <a:pt x="503683" y="26898"/>
                    <a:pt x="505207" y="28117"/>
                  </a:cubicBezTo>
                  <a:cubicBezTo>
                    <a:pt x="507340" y="30251"/>
                    <a:pt x="509626" y="32613"/>
                    <a:pt x="512065" y="35204"/>
                  </a:cubicBezTo>
                  <a:cubicBezTo>
                    <a:pt x="512065" y="36118"/>
                    <a:pt x="512446" y="36957"/>
                    <a:pt x="513208" y="37719"/>
                  </a:cubicBezTo>
                  <a:cubicBezTo>
                    <a:pt x="513512" y="38633"/>
                    <a:pt x="513360" y="39471"/>
                    <a:pt x="512750" y="40233"/>
                  </a:cubicBezTo>
                  <a:cubicBezTo>
                    <a:pt x="512293" y="42824"/>
                    <a:pt x="511074" y="44729"/>
                    <a:pt x="509093" y="45948"/>
                  </a:cubicBezTo>
                  <a:cubicBezTo>
                    <a:pt x="506654" y="47472"/>
                    <a:pt x="504597" y="48996"/>
                    <a:pt x="502921" y="50520"/>
                  </a:cubicBezTo>
                  <a:cubicBezTo>
                    <a:pt x="502921" y="51739"/>
                    <a:pt x="502311" y="52578"/>
                    <a:pt x="501092" y="53035"/>
                  </a:cubicBezTo>
                  <a:cubicBezTo>
                    <a:pt x="499720" y="53187"/>
                    <a:pt x="498958" y="53797"/>
                    <a:pt x="498806" y="54864"/>
                  </a:cubicBezTo>
                  <a:cubicBezTo>
                    <a:pt x="497739" y="54711"/>
                    <a:pt x="496824" y="55016"/>
                    <a:pt x="496063" y="55778"/>
                  </a:cubicBezTo>
                  <a:cubicBezTo>
                    <a:pt x="495148" y="56845"/>
                    <a:pt x="494462" y="57226"/>
                    <a:pt x="494005" y="56921"/>
                  </a:cubicBezTo>
                  <a:cubicBezTo>
                    <a:pt x="492176" y="58597"/>
                    <a:pt x="489890" y="59512"/>
                    <a:pt x="487147" y="59664"/>
                  </a:cubicBezTo>
                  <a:cubicBezTo>
                    <a:pt x="486385" y="60579"/>
                    <a:pt x="485699" y="60883"/>
                    <a:pt x="485090" y="60579"/>
                  </a:cubicBezTo>
                  <a:cubicBezTo>
                    <a:pt x="484480" y="60426"/>
                    <a:pt x="484175" y="60731"/>
                    <a:pt x="484175" y="61493"/>
                  </a:cubicBezTo>
                  <a:cubicBezTo>
                    <a:pt x="481432" y="61188"/>
                    <a:pt x="478918" y="61722"/>
                    <a:pt x="476632" y="63093"/>
                  </a:cubicBezTo>
                  <a:cubicBezTo>
                    <a:pt x="475260" y="62941"/>
                    <a:pt x="474193" y="63246"/>
                    <a:pt x="473431" y="64008"/>
                  </a:cubicBezTo>
                  <a:cubicBezTo>
                    <a:pt x="472821" y="64922"/>
                    <a:pt x="471983" y="65608"/>
                    <a:pt x="470917" y="66065"/>
                  </a:cubicBezTo>
                  <a:cubicBezTo>
                    <a:pt x="468326" y="68199"/>
                    <a:pt x="465354" y="69570"/>
                    <a:pt x="462001" y="70180"/>
                  </a:cubicBezTo>
                  <a:cubicBezTo>
                    <a:pt x="460477" y="71399"/>
                    <a:pt x="458877" y="72542"/>
                    <a:pt x="457201" y="73609"/>
                  </a:cubicBezTo>
                  <a:cubicBezTo>
                    <a:pt x="455524" y="72999"/>
                    <a:pt x="454991" y="72085"/>
                    <a:pt x="455600" y="70866"/>
                  </a:cubicBezTo>
                  <a:cubicBezTo>
                    <a:pt x="456819" y="70256"/>
                    <a:pt x="457429" y="69265"/>
                    <a:pt x="457429" y="67894"/>
                  </a:cubicBezTo>
                  <a:cubicBezTo>
                    <a:pt x="457734" y="66827"/>
                    <a:pt x="458267" y="65913"/>
                    <a:pt x="459029" y="65151"/>
                  </a:cubicBezTo>
                  <a:cubicBezTo>
                    <a:pt x="461620" y="61493"/>
                    <a:pt x="463982" y="57531"/>
                    <a:pt x="466116" y="53263"/>
                  </a:cubicBezTo>
                  <a:cubicBezTo>
                    <a:pt x="467640" y="52044"/>
                    <a:pt x="468707" y="50444"/>
                    <a:pt x="469316" y="48463"/>
                  </a:cubicBezTo>
                  <a:cubicBezTo>
                    <a:pt x="469926" y="46634"/>
                    <a:pt x="470993" y="45110"/>
                    <a:pt x="472517" y="43891"/>
                  </a:cubicBezTo>
                  <a:cubicBezTo>
                    <a:pt x="471602" y="43129"/>
                    <a:pt x="471526" y="42443"/>
                    <a:pt x="472288" y="41833"/>
                  </a:cubicBezTo>
                  <a:cubicBezTo>
                    <a:pt x="473203" y="41224"/>
                    <a:pt x="473888" y="40690"/>
                    <a:pt x="474346" y="40233"/>
                  </a:cubicBezTo>
                  <a:cubicBezTo>
                    <a:pt x="475565" y="37795"/>
                    <a:pt x="476708" y="35280"/>
                    <a:pt x="477775" y="32689"/>
                  </a:cubicBezTo>
                  <a:cubicBezTo>
                    <a:pt x="479756" y="30099"/>
                    <a:pt x="479984" y="27203"/>
                    <a:pt x="478460" y="24003"/>
                  </a:cubicBezTo>
                  <a:cubicBezTo>
                    <a:pt x="476936" y="22783"/>
                    <a:pt x="476632" y="21564"/>
                    <a:pt x="477546" y="20345"/>
                  </a:cubicBezTo>
                  <a:cubicBezTo>
                    <a:pt x="478308" y="18821"/>
                    <a:pt x="479375" y="17526"/>
                    <a:pt x="480746" y="16459"/>
                  </a:cubicBezTo>
                  <a:close/>
                  <a:moveTo>
                    <a:pt x="64008" y="15773"/>
                  </a:moveTo>
                  <a:cubicBezTo>
                    <a:pt x="65532" y="15773"/>
                    <a:pt x="66904" y="15925"/>
                    <a:pt x="68123" y="16230"/>
                  </a:cubicBezTo>
                  <a:cubicBezTo>
                    <a:pt x="73762" y="17297"/>
                    <a:pt x="78867" y="19659"/>
                    <a:pt x="83439" y="23317"/>
                  </a:cubicBezTo>
                  <a:cubicBezTo>
                    <a:pt x="86183" y="24993"/>
                    <a:pt x="88926" y="26898"/>
                    <a:pt x="91669" y="29032"/>
                  </a:cubicBezTo>
                  <a:cubicBezTo>
                    <a:pt x="96851" y="33299"/>
                    <a:pt x="100356" y="38404"/>
                    <a:pt x="102185" y="44348"/>
                  </a:cubicBezTo>
                  <a:cubicBezTo>
                    <a:pt x="103556" y="45110"/>
                    <a:pt x="104928" y="45186"/>
                    <a:pt x="106299" y="44577"/>
                  </a:cubicBezTo>
                  <a:cubicBezTo>
                    <a:pt x="107671" y="43967"/>
                    <a:pt x="109043" y="43662"/>
                    <a:pt x="110414" y="43662"/>
                  </a:cubicBezTo>
                  <a:cubicBezTo>
                    <a:pt x="111481" y="43205"/>
                    <a:pt x="112776" y="42900"/>
                    <a:pt x="114300" y="42748"/>
                  </a:cubicBezTo>
                  <a:cubicBezTo>
                    <a:pt x="115520" y="42443"/>
                    <a:pt x="116358" y="41757"/>
                    <a:pt x="116815" y="40690"/>
                  </a:cubicBezTo>
                  <a:cubicBezTo>
                    <a:pt x="118339" y="41605"/>
                    <a:pt x="119863" y="41757"/>
                    <a:pt x="121387" y="41148"/>
                  </a:cubicBezTo>
                  <a:cubicBezTo>
                    <a:pt x="122759" y="40233"/>
                    <a:pt x="124206" y="39928"/>
                    <a:pt x="125730" y="40233"/>
                  </a:cubicBezTo>
                  <a:cubicBezTo>
                    <a:pt x="129541" y="39776"/>
                    <a:pt x="133046" y="39928"/>
                    <a:pt x="136246" y="40690"/>
                  </a:cubicBezTo>
                  <a:cubicBezTo>
                    <a:pt x="142190" y="40538"/>
                    <a:pt x="146609" y="43129"/>
                    <a:pt x="149505" y="48463"/>
                  </a:cubicBezTo>
                  <a:cubicBezTo>
                    <a:pt x="148895" y="52273"/>
                    <a:pt x="147981" y="55930"/>
                    <a:pt x="146762" y="59436"/>
                  </a:cubicBezTo>
                  <a:cubicBezTo>
                    <a:pt x="145695" y="60198"/>
                    <a:pt x="145543" y="60883"/>
                    <a:pt x="146305" y="61493"/>
                  </a:cubicBezTo>
                  <a:cubicBezTo>
                    <a:pt x="147067" y="62255"/>
                    <a:pt x="147219" y="62560"/>
                    <a:pt x="146762" y="62407"/>
                  </a:cubicBezTo>
                  <a:cubicBezTo>
                    <a:pt x="145847" y="63017"/>
                    <a:pt x="145847" y="63322"/>
                    <a:pt x="146762" y="63322"/>
                  </a:cubicBezTo>
                  <a:cubicBezTo>
                    <a:pt x="147829" y="63474"/>
                    <a:pt x="147829" y="63779"/>
                    <a:pt x="146762" y="64236"/>
                  </a:cubicBezTo>
                  <a:cubicBezTo>
                    <a:pt x="144476" y="65913"/>
                    <a:pt x="142875" y="68046"/>
                    <a:pt x="141961" y="70637"/>
                  </a:cubicBezTo>
                  <a:cubicBezTo>
                    <a:pt x="143028" y="71551"/>
                    <a:pt x="143257" y="72313"/>
                    <a:pt x="142647" y="72923"/>
                  </a:cubicBezTo>
                  <a:cubicBezTo>
                    <a:pt x="142037" y="73685"/>
                    <a:pt x="141504" y="74523"/>
                    <a:pt x="141047" y="75438"/>
                  </a:cubicBezTo>
                  <a:cubicBezTo>
                    <a:pt x="140132" y="75438"/>
                    <a:pt x="139675" y="75819"/>
                    <a:pt x="139675" y="76581"/>
                  </a:cubicBezTo>
                  <a:cubicBezTo>
                    <a:pt x="139675" y="77495"/>
                    <a:pt x="139294" y="78028"/>
                    <a:pt x="138532" y="78181"/>
                  </a:cubicBezTo>
                  <a:cubicBezTo>
                    <a:pt x="139294" y="79095"/>
                    <a:pt x="139142" y="80010"/>
                    <a:pt x="138075" y="80924"/>
                  </a:cubicBezTo>
                  <a:cubicBezTo>
                    <a:pt x="137008" y="81534"/>
                    <a:pt x="136399" y="82219"/>
                    <a:pt x="136246" y="82981"/>
                  </a:cubicBezTo>
                  <a:cubicBezTo>
                    <a:pt x="133198" y="84505"/>
                    <a:pt x="131598" y="86868"/>
                    <a:pt x="131446" y="90068"/>
                  </a:cubicBezTo>
                  <a:cubicBezTo>
                    <a:pt x="129921" y="92202"/>
                    <a:pt x="128550" y="94335"/>
                    <a:pt x="127331" y="96469"/>
                  </a:cubicBezTo>
                  <a:cubicBezTo>
                    <a:pt x="126112" y="98755"/>
                    <a:pt x="124206" y="100355"/>
                    <a:pt x="121616" y="101269"/>
                  </a:cubicBezTo>
                  <a:cubicBezTo>
                    <a:pt x="119482" y="103708"/>
                    <a:pt x="117348" y="106222"/>
                    <a:pt x="115215" y="108813"/>
                  </a:cubicBezTo>
                  <a:cubicBezTo>
                    <a:pt x="113996" y="110032"/>
                    <a:pt x="113996" y="110794"/>
                    <a:pt x="115215" y="111099"/>
                  </a:cubicBezTo>
                  <a:cubicBezTo>
                    <a:pt x="116586" y="111099"/>
                    <a:pt x="117729" y="111099"/>
                    <a:pt x="118644" y="111099"/>
                  </a:cubicBezTo>
                  <a:cubicBezTo>
                    <a:pt x="121540" y="110642"/>
                    <a:pt x="123597" y="111023"/>
                    <a:pt x="124816" y="112242"/>
                  </a:cubicBezTo>
                  <a:cubicBezTo>
                    <a:pt x="126035" y="113766"/>
                    <a:pt x="127483" y="115138"/>
                    <a:pt x="129160" y="116357"/>
                  </a:cubicBezTo>
                  <a:cubicBezTo>
                    <a:pt x="130531" y="120624"/>
                    <a:pt x="129921" y="124358"/>
                    <a:pt x="127331" y="127558"/>
                  </a:cubicBezTo>
                  <a:cubicBezTo>
                    <a:pt x="127331" y="131216"/>
                    <a:pt x="125959" y="133350"/>
                    <a:pt x="123216" y="133959"/>
                  </a:cubicBezTo>
                  <a:cubicBezTo>
                    <a:pt x="121082" y="135026"/>
                    <a:pt x="118949" y="135940"/>
                    <a:pt x="116815" y="136702"/>
                  </a:cubicBezTo>
                  <a:cubicBezTo>
                    <a:pt x="116358" y="135178"/>
                    <a:pt x="115443" y="134950"/>
                    <a:pt x="114072" y="136017"/>
                  </a:cubicBezTo>
                  <a:cubicBezTo>
                    <a:pt x="112548" y="138150"/>
                    <a:pt x="110186" y="139522"/>
                    <a:pt x="106985" y="140131"/>
                  </a:cubicBezTo>
                  <a:cubicBezTo>
                    <a:pt x="106985" y="138912"/>
                    <a:pt x="106757" y="138531"/>
                    <a:pt x="106299" y="138988"/>
                  </a:cubicBezTo>
                  <a:cubicBezTo>
                    <a:pt x="105842" y="139598"/>
                    <a:pt x="105461" y="139979"/>
                    <a:pt x="105156" y="140131"/>
                  </a:cubicBezTo>
                  <a:cubicBezTo>
                    <a:pt x="102108" y="143332"/>
                    <a:pt x="100356" y="147294"/>
                    <a:pt x="99899" y="152019"/>
                  </a:cubicBezTo>
                  <a:cubicBezTo>
                    <a:pt x="98984" y="153085"/>
                    <a:pt x="98603" y="154381"/>
                    <a:pt x="98756" y="155905"/>
                  </a:cubicBezTo>
                  <a:cubicBezTo>
                    <a:pt x="98908" y="157581"/>
                    <a:pt x="98679" y="159029"/>
                    <a:pt x="98070" y="160248"/>
                  </a:cubicBezTo>
                  <a:cubicBezTo>
                    <a:pt x="97917" y="165125"/>
                    <a:pt x="97689" y="169773"/>
                    <a:pt x="97384" y="174193"/>
                  </a:cubicBezTo>
                  <a:cubicBezTo>
                    <a:pt x="97079" y="178003"/>
                    <a:pt x="97308" y="181508"/>
                    <a:pt x="98070" y="184708"/>
                  </a:cubicBezTo>
                  <a:cubicBezTo>
                    <a:pt x="98070" y="189738"/>
                    <a:pt x="98298" y="194843"/>
                    <a:pt x="98756" y="200025"/>
                  </a:cubicBezTo>
                  <a:cubicBezTo>
                    <a:pt x="99518" y="200634"/>
                    <a:pt x="99594" y="201472"/>
                    <a:pt x="98984" y="202539"/>
                  </a:cubicBezTo>
                  <a:cubicBezTo>
                    <a:pt x="98375" y="203301"/>
                    <a:pt x="98527" y="204063"/>
                    <a:pt x="99441" y="204825"/>
                  </a:cubicBezTo>
                  <a:cubicBezTo>
                    <a:pt x="98375" y="205435"/>
                    <a:pt x="98070" y="205968"/>
                    <a:pt x="98527" y="206425"/>
                  </a:cubicBezTo>
                  <a:cubicBezTo>
                    <a:pt x="98679" y="206730"/>
                    <a:pt x="98756" y="207340"/>
                    <a:pt x="98756" y="208254"/>
                  </a:cubicBezTo>
                  <a:cubicBezTo>
                    <a:pt x="97841" y="208864"/>
                    <a:pt x="97537" y="209626"/>
                    <a:pt x="97841" y="210540"/>
                  </a:cubicBezTo>
                  <a:cubicBezTo>
                    <a:pt x="98298" y="211607"/>
                    <a:pt x="98146" y="212445"/>
                    <a:pt x="97384" y="213055"/>
                  </a:cubicBezTo>
                  <a:cubicBezTo>
                    <a:pt x="97232" y="215798"/>
                    <a:pt x="96317" y="218084"/>
                    <a:pt x="94641" y="219913"/>
                  </a:cubicBezTo>
                  <a:cubicBezTo>
                    <a:pt x="94641" y="223570"/>
                    <a:pt x="93269" y="226466"/>
                    <a:pt x="90526" y="228600"/>
                  </a:cubicBezTo>
                  <a:lnTo>
                    <a:pt x="78410" y="227685"/>
                  </a:lnTo>
                  <a:cubicBezTo>
                    <a:pt x="77953" y="228447"/>
                    <a:pt x="77496" y="228523"/>
                    <a:pt x="77039" y="227914"/>
                  </a:cubicBezTo>
                  <a:cubicBezTo>
                    <a:pt x="76734" y="227304"/>
                    <a:pt x="76353" y="227533"/>
                    <a:pt x="75896" y="228600"/>
                  </a:cubicBezTo>
                  <a:cubicBezTo>
                    <a:pt x="74829" y="228142"/>
                    <a:pt x="73686" y="227838"/>
                    <a:pt x="72467" y="227685"/>
                  </a:cubicBezTo>
                  <a:cubicBezTo>
                    <a:pt x="71095" y="227228"/>
                    <a:pt x="70333" y="226390"/>
                    <a:pt x="70181" y="225171"/>
                  </a:cubicBezTo>
                  <a:cubicBezTo>
                    <a:pt x="70943" y="224104"/>
                    <a:pt x="71019" y="222885"/>
                    <a:pt x="70409" y="221513"/>
                  </a:cubicBezTo>
                  <a:cubicBezTo>
                    <a:pt x="69952" y="220446"/>
                    <a:pt x="69876" y="219303"/>
                    <a:pt x="70181" y="218084"/>
                  </a:cubicBezTo>
                  <a:cubicBezTo>
                    <a:pt x="69723" y="215188"/>
                    <a:pt x="69038" y="212445"/>
                    <a:pt x="68123" y="209854"/>
                  </a:cubicBezTo>
                  <a:cubicBezTo>
                    <a:pt x="69190" y="207264"/>
                    <a:pt x="69190" y="204901"/>
                    <a:pt x="68123" y="202768"/>
                  </a:cubicBezTo>
                  <a:cubicBezTo>
                    <a:pt x="67971" y="201701"/>
                    <a:pt x="68123" y="200710"/>
                    <a:pt x="68581" y="199796"/>
                  </a:cubicBezTo>
                  <a:cubicBezTo>
                    <a:pt x="69038" y="199034"/>
                    <a:pt x="68885" y="198348"/>
                    <a:pt x="68123" y="197739"/>
                  </a:cubicBezTo>
                  <a:cubicBezTo>
                    <a:pt x="68123" y="195453"/>
                    <a:pt x="68352" y="193624"/>
                    <a:pt x="68809" y="192252"/>
                  </a:cubicBezTo>
                  <a:cubicBezTo>
                    <a:pt x="68657" y="190881"/>
                    <a:pt x="68428" y="189509"/>
                    <a:pt x="68123" y="188137"/>
                  </a:cubicBezTo>
                  <a:cubicBezTo>
                    <a:pt x="69038" y="186918"/>
                    <a:pt x="69190" y="185547"/>
                    <a:pt x="68581" y="184023"/>
                  </a:cubicBezTo>
                  <a:cubicBezTo>
                    <a:pt x="67666" y="182346"/>
                    <a:pt x="67742" y="180898"/>
                    <a:pt x="68809" y="179679"/>
                  </a:cubicBezTo>
                  <a:cubicBezTo>
                    <a:pt x="68352" y="178765"/>
                    <a:pt x="68352" y="177698"/>
                    <a:pt x="68809" y="176479"/>
                  </a:cubicBezTo>
                  <a:cubicBezTo>
                    <a:pt x="68199" y="175260"/>
                    <a:pt x="67971" y="173736"/>
                    <a:pt x="68123" y="171907"/>
                  </a:cubicBezTo>
                  <a:cubicBezTo>
                    <a:pt x="68428" y="170535"/>
                    <a:pt x="68123" y="169164"/>
                    <a:pt x="67209" y="167792"/>
                  </a:cubicBezTo>
                  <a:cubicBezTo>
                    <a:pt x="67666" y="163220"/>
                    <a:pt x="67514" y="158877"/>
                    <a:pt x="66752" y="154762"/>
                  </a:cubicBezTo>
                  <a:cubicBezTo>
                    <a:pt x="66904" y="151866"/>
                    <a:pt x="65685" y="150495"/>
                    <a:pt x="63094" y="150647"/>
                  </a:cubicBezTo>
                  <a:cubicBezTo>
                    <a:pt x="61418" y="150495"/>
                    <a:pt x="59741" y="150647"/>
                    <a:pt x="58065" y="151104"/>
                  </a:cubicBezTo>
                  <a:cubicBezTo>
                    <a:pt x="56388" y="151561"/>
                    <a:pt x="54941" y="151104"/>
                    <a:pt x="53721" y="149733"/>
                  </a:cubicBezTo>
                  <a:cubicBezTo>
                    <a:pt x="52655" y="150799"/>
                    <a:pt x="51588" y="151028"/>
                    <a:pt x="50521" y="150418"/>
                  </a:cubicBezTo>
                  <a:cubicBezTo>
                    <a:pt x="49454" y="149961"/>
                    <a:pt x="48387" y="149733"/>
                    <a:pt x="47321" y="149733"/>
                  </a:cubicBezTo>
                  <a:cubicBezTo>
                    <a:pt x="47016" y="148666"/>
                    <a:pt x="46254" y="148056"/>
                    <a:pt x="45035" y="147904"/>
                  </a:cubicBezTo>
                  <a:cubicBezTo>
                    <a:pt x="43968" y="147904"/>
                    <a:pt x="43130" y="147370"/>
                    <a:pt x="42520" y="146304"/>
                  </a:cubicBezTo>
                  <a:cubicBezTo>
                    <a:pt x="40234" y="145389"/>
                    <a:pt x="38863" y="143789"/>
                    <a:pt x="38405" y="141503"/>
                  </a:cubicBezTo>
                  <a:cubicBezTo>
                    <a:pt x="37948" y="138912"/>
                    <a:pt x="38177" y="136550"/>
                    <a:pt x="39091" y="134416"/>
                  </a:cubicBezTo>
                  <a:cubicBezTo>
                    <a:pt x="40158" y="133654"/>
                    <a:pt x="41072" y="132664"/>
                    <a:pt x="41834" y="131445"/>
                  </a:cubicBezTo>
                  <a:cubicBezTo>
                    <a:pt x="42749" y="130378"/>
                    <a:pt x="43815" y="129844"/>
                    <a:pt x="45035" y="129844"/>
                  </a:cubicBezTo>
                  <a:cubicBezTo>
                    <a:pt x="47321" y="127863"/>
                    <a:pt x="49683" y="126492"/>
                    <a:pt x="52121" y="125730"/>
                  </a:cubicBezTo>
                  <a:cubicBezTo>
                    <a:pt x="53798" y="125882"/>
                    <a:pt x="55245" y="125425"/>
                    <a:pt x="56465" y="124358"/>
                  </a:cubicBezTo>
                  <a:cubicBezTo>
                    <a:pt x="57684" y="123444"/>
                    <a:pt x="59055" y="122910"/>
                    <a:pt x="60580" y="122758"/>
                  </a:cubicBezTo>
                  <a:cubicBezTo>
                    <a:pt x="62256" y="120929"/>
                    <a:pt x="64085" y="119557"/>
                    <a:pt x="66066" y="118643"/>
                  </a:cubicBezTo>
                  <a:cubicBezTo>
                    <a:pt x="67437" y="117119"/>
                    <a:pt x="68352" y="115519"/>
                    <a:pt x="68809" y="113842"/>
                  </a:cubicBezTo>
                  <a:lnTo>
                    <a:pt x="68809" y="101727"/>
                  </a:lnTo>
                  <a:cubicBezTo>
                    <a:pt x="67133" y="100965"/>
                    <a:pt x="66904" y="99593"/>
                    <a:pt x="68123" y="97612"/>
                  </a:cubicBezTo>
                  <a:cubicBezTo>
                    <a:pt x="67514" y="97155"/>
                    <a:pt x="67361" y="96393"/>
                    <a:pt x="67666" y="95326"/>
                  </a:cubicBezTo>
                  <a:cubicBezTo>
                    <a:pt x="67666" y="94564"/>
                    <a:pt x="67133" y="94183"/>
                    <a:pt x="66066" y="94183"/>
                  </a:cubicBezTo>
                  <a:cubicBezTo>
                    <a:pt x="64085" y="96469"/>
                    <a:pt x="61951" y="98298"/>
                    <a:pt x="59665" y="99669"/>
                  </a:cubicBezTo>
                  <a:cubicBezTo>
                    <a:pt x="57531" y="101041"/>
                    <a:pt x="55703" y="102946"/>
                    <a:pt x="54179" y="105384"/>
                  </a:cubicBezTo>
                  <a:cubicBezTo>
                    <a:pt x="52960" y="105994"/>
                    <a:pt x="52045" y="106908"/>
                    <a:pt x="51436" y="108127"/>
                  </a:cubicBezTo>
                  <a:cubicBezTo>
                    <a:pt x="50826" y="109347"/>
                    <a:pt x="49835" y="110490"/>
                    <a:pt x="48464" y="111556"/>
                  </a:cubicBezTo>
                  <a:cubicBezTo>
                    <a:pt x="48768" y="110794"/>
                    <a:pt x="48464" y="110413"/>
                    <a:pt x="47549" y="110413"/>
                  </a:cubicBezTo>
                  <a:cubicBezTo>
                    <a:pt x="46787" y="110413"/>
                    <a:pt x="46482" y="110794"/>
                    <a:pt x="46635" y="111556"/>
                  </a:cubicBezTo>
                  <a:cubicBezTo>
                    <a:pt x="45416" y="113385"/>
                    <a:pt x="44425" y="114757"/>
                    <a:pt x="43663" y="115671"/>
                  </a:cubicBezTo>
                  <a:cubicBezTo>
                    <a:pt x="40920" y="119938"/>
                    <a:pt x="38405" y="124434"/>
                    <a:pt x="36119" y="129159"/>
                  </a:cubicBezTo>
                  <a:cubicBezTo>
                    <a:pt x="34443" y="132359"/>
                    <a:pt x="33300" y="135864"/>
                    <a:pt x="32690" y="139674"/>
                  </a:cubicBezTo>
                  <a:cubicBezTo>
                    <a:pt x="31776" y="140893"/>
                    <a:pt x="31776" y="142265"/>
                    <a:pt x="32690" y="143789"/>
                  </a:cubicBezTo>
                  <a:cubicBezTo>
                    <a:pt x="31776" y="144399"/>
                    <a:pt x="31547" y="145084"/>
                    <a:pt x="32004" y="145846"/>
                  </a:cubicBezTo>
                  <a:cubicBezTo>
                    <a:pt x="32614" y="146761"/>
                    <a:pt x="32843" y="147675"/>
                    <a:pt x="32690" y="148590"/>
                  </a:cubicBezTo>
                  <a:cubicBezTo>
                    <a:pt x="33300" y="152095"/>
                    <a:pt x="31928" y="154609"/>
                    <a:pt x="28576" y="156133"/>
                  </a:cubicBezTo>
                  <a:cubicBezTo>
                    <a:pt x="26594" y="154914"/>
                    <a:pt x="24461" y="153314"/>
                    <a:pt x="22175" y="151333"/>
                  </a:cubicBezTo>
                  <a:cubicBezTo>
                    <a:pt x="20041" y="151942"/>
                    <a:pt x="18060" y="151180"/>
                    <a:pt x="16231" y="149047"/>
                  </a:cubicBezTo>
                  <a:cubicBezTo>
                    <a:pt x="13335" y="147828"/>
                    <a:pt x="11507" y="146075"/>
                    <a:pt x="10745" y="143789"/>
                  </a:cubicBezTo>
                  <a:cubicBezTo>
                    <a:pt x="9678" y="141198"/>
                    <a:pt x="8611" y="138836"/>
                    <a:pt x="7544" y="136702"/>
                  </a:cubicBezTo>
                  <a:cubicBezTo>
                    <a:pt x="7392" y="134264"/>
                    <a:pt x="6249" y="131978"/>
                    <a:pt x="4115" y="129844"/>
                  </a:cubicBezTo>
                  <a:cubicBezTo>
                    <a:pt x="2134" y="127863"/>
                    <a:pt x="762" y="125958"/>
                    <a:pt x="0" y="124129"/>
                  </a:cubicBezTo>
                  <a:cubicBezTo>
                    <a:pt x="1829" y="122301"/>
                    <a:pt x="3201" y="120472"/>
                    <a:pt x="4115" y="118643"/>
                  </a:cubicBezTo>
                  <a:cubicBezTo>
                    <a:pt x="5487" y="117119"/>
                    <a:pt x="6173" y="115747"/>
                    <a:pt x="6173" y="114528"/>
                  </a:cubicBezTo>
                  <a:cubicBezTo>
                    <a:pt x="6020" y="111175"/>
                    <a:pt x="6477" y="108127"/>
                    <a:pt x="7544" y="105384"/>
                  </a:cubicBezTo>
                  <a:cubicBezTo>
                    <a:pt x="8611" y="100050"/>
                    <a:pt x="10516" y="94945"/>
                    <a:pt x="13259" y="90068"/>
                  </a:cubicBezTo>
                  <a:cubicBezTo>
                    <a:pt x="14479" y="87782"/>
                    <a:pt x="15926" y="85420"/>
                    <a:pt x="17603" y="82981"/>
                  </a:cubicBezTo>
                  <a:cubicBezTo>
                    <a:pt x="19431" y="80543"/>
                    <a:pt x="21717" y="78943"/>
                    <a:pt x="24461" y="78181"/>
                  </a:cubicBezTo>
                  <a:lnTo>
                    <a:pt x="29718" y="75438"/>
                  </a:lnTo>
                  <a:cubicBezTo>
                    <a:pt x="31395" y="76504"/>
                    <a:pt x="32157" y="77876"/>
                    <a:pt x="32004" y="79552"/>
                  </a:cubicBezTo>
                  <a:cubicBezTo>
                    <a:pt x="31852" y="81381"/>
                    <a:pt x="31623" y="83058"/>
                    <a:pt x="31319" y="84582"/>
                  </a:cubicBezTo>
                  <a:cubicBezTo>
                    <a:pt x="31928" y="85648"/>
                    <a:pt x="32690" y="85572"/>
                    <a:pt x="33605" y="84353"/>
                  </a:cubicBezTo>
                  <a:cubicBezTo>
                    <a:pt x="34214" y="82981"/>
                    <a:pt x="34824" y="82753"/>
                    <a:pt x="35433" y="83667"/>
                  </a:cubicBezTo>
                  <a:cubicBezTo>
                    <a:pt x="39853" y="79857"/>
                    <a:pt x="44501" y="76504"/>
                    <a:pt x="49378" y="73609"/>
                  </a:cubicBezTo>
                  <a:cubicBezTo>
                    <a:pt x="52274" y="71018"/>
                    <a:pt x="54331" y="68656"/>
                    <a:pt x="55550" y="66522"/>
                  </a:cubicBezTo>
                  <a:cubicBezTo>
                    <a:pt x="57074" y="67437"/>
                    <a:pt x="58446" y="67360"/>
                    <a:pt x="59665" y="66294"/>
                  </a:cubicBezTo>
                  <a:cubicBezTo>
                    <a:pt x="60884" y="65227"/>
                    <a:pt x="61951" y="64312"/>
                    <a:pt x="62866" y="63550"/>
                  </a:cubicBezTo>
                  <a:cubicBezTo>
                    <a:pt x="63932" y="62788"/>
                    <a:pt x="64999" y="62255"/>
                    <a:pt x="66066" y="61950"/>
                  </a:cubicBezTo>
                  <a:cubicBezTo>
                    <a:pt x="67285" y="61798"/>
                    <a:pt x="67666" y="60960"/>
                    <a:pt x="67209" y="59436"/>
                  </a:cubicBezTo>
                  <a:cubicBezTo>
                    <a:pt x="68581" y="54864"/>
                    <a:pt x="68428" y="50215"/>
                    <a:pt x="66752" y="45491"/>
                  </a:cubicBezTo>
                  <a:cubicBezTo>
                    <a:pt x="65990" y="43205"/>
                    <a:pt x="65304" y="40919"/>
                    <a:pt x="64694" y="38633"/>
                  </a:cubicBezTo>
                  <a:cubicBezTo>
                    <a:pt x="61951" y="35433"/>
                    <a:pt x="59817" y="31927"/>
                    <a:pt x="58293" y="28117"/>
                  </a:cubicBezTo>
                  <a:cubicBezTo>
                    <a:pt x="55245" y="25527"/>
                    <a:pt x="54865" y="22555"/>
                    <a:pt x="57151" y="19202"/>
                  </a:cubicBezTo>
                  <a:cubicBezTo>
                    <a:pt x="58979" y="17221"/>
                    <a:pt x="61265" y="16078"/>
                    <a:pt x="64008" y="15773"/>
                  </a:cubicBezTo>
                  <a:close/>
                  <a:moveTo>
                    <a:pt x="1433094" y="12573"/>
                  </a:moveTo>
                  <a:lnTo>
                    <a:pt x="1437209" y="14401"/>
                  </a:lnTo>
                  <a:cubicBezTo>
                    <a:pt x="1441171" y="15621"/>
                    <a:pt x="1444676" y="17754"/>
                    <a:pt x="1447724" y="20802"/>
                  </a:cubicBezTo>
                  <a:cubicBezTo>
                    <a:pt x="1452296" y="20193"/>
                    <a:pt x="1456640" y="18821"/>
                    <a:pt x="1460755" y="16687"/>
                  </a:cubicBezTo>
                  <a:cubicBezTo>
                    <a:pt x="1461364" y="15621"/>
                    <a:pt x="1461898" y="15468"/>
                    <a:pt x="1462355" y="16230"/>
                  </a:cubicBezTo>
                  <a:cubicBezTo>
                    <a:pt x="1462507" y="16992"/>
                    <a:pt x="1462888" y="17373"/>
                    <a:pt x="1463498" y="17373"/>
                  </a:cubicBezTo>
                  <a:cubicBezTo>
                    <a:pt x="1461669" y="19202"/>
                    <a:pt x="1459535" y="20726"/>
                    <a:pt x="1457097" y="21945"/>
                  </a:cubicBezTo>
                  <a:cubicBezTo>
                    <a:pt x="1456335" y="23012"/>
                    <a:pt x="1455344" y="24003"/>
                    <a:pt x="1454125" y="24917"/>
                  </a:cubicBezTo>
                  <a:cubicBezTo>
                    <a:pt x="1452601" y="25527"/>
                    <a:pt x="1452449" y="26441"/>
                    <a:pt x="1453668" y="27660"/>
                  </a:cubicBezTo>
                  <a:cubicBezTo>
                    <a:pt x="1453973" y="29794"/>
                    <a:pt x="1454735" y="31623"/>
                    <a:pt x="1455954" y="33147"/>
                  </a:cubicBezTo>
                  <a:cubicBezTo>
                    <a:pt x="1458088" y="36195"/>
                    <a:pt x="1459459" y="39471"/>
                    <a:pt x="1460069" y="42976"/>
                  </a:cubicBezTo>
                  <a:cubicBezTo>
                    <a:pt x="1458850" y="44500"/>
                    <a:pt x="1457783" y="46101"/>
                    <a:pt x="1456868" y="47777"/>
                  </a:cubicBezTo>
                  <a:cubicBezTo>
                    <a:pt x="1456106" y="49453"/>
                    <a:pt x="1454811" y="50596"/>
                    <a:pt x="1452982" y="51206"/>
                  </a:cubicBezTo>
                  <a:cubicBezTo>
                    <a:pt x="1450696" y="51206"/>
                    <a:pt x="1448639" y="50825"/>
                    <a:pt x="1446810" y="50063"/>
                  </a:cubicBezTo>
                  <a:cubicBezTo>
                    <a:pt x="1444067" y="47472"/>
                    <a:pt x="1441781" y="44881"/>
                    <a:pt x="1439952" y="42291"/>
                  </a:cubicBezTo>
                  <a:cubicBezTo>
                    <a:pt x="1439647" y="41224"/>
                    <a:pt x="1439114" y="40081"/>
                    <a:pt x="1438352" y="38862"/>
                  </a:cubicBezTo>
                  <a:cubicBezTo>
                    <a:pt x="1437133" y="37642"/>
                    <a:pt x="1436523" y="36195"/>
                    <a:pt x="1436523" y="34518"/>
                  </a:cubicBezTo>
                  <a:cubicBezTo>
                    <a:pt x="1436523" y="32537"/>
                    <a:pt x="1435761" y="30937"/>
                    <a:pt x="1434237" y="29718"/>
                  </a:cubicBezTo>
                  <a:cubicBezTo>
                    <a:pt x="1432865" y="25603"/>
                    <a:pt x="1431951" y="21259"/>
                    <a:pt x="1431494" y="16687"/>
                  </a:cubicBezTo>
                  <a:cubicBezTo>
                    <a:pt x="1431494" y="15011"/>
                    <a:pt x="1432027" y="13639"/>
                    <a:pt x="1433094" y="12573"/>
                  </a:cubicBezTo>
                  <a:close/>
                  <a:moveTo>
                    <a:pt x="1486358" y="4800"/>
                  </a:moveTo>
                  <a:cubicBezTo>
                    <a:pt x="1488949" y="4495"/>
                    <a:pt x="1490854" y="4953"/>
                    <a:pt x="1492073" y="6172"/>
                  </a:cubicBezTo>
                  <a:cubicBezTo>
                    <a:pt x="1493444" y="6934"/>
                    <a:pt x="1494283" y="8305"/>
                    <a:pt x="1494587" y="10287"/>
                  </a:cubicBezTo>
                  <a:cubicBezTo>
                    <a:pt x="1494435" y="13487"/>
                    <a:pt x="1493825" y="16535"/>
                    <a:pt x="1492759" y="19431"/>
                  </a:cubicBezTo>
                  <a:cubicBezTo>
                    <a:pt x="1492301" y="22021"/>
                    <a:pt x="1491539" y="24612"/>
                    <a:pt x="1490473" y="27203"/>
                  </a:cubicBezTo>
                  <a:cubicBezTo>
                    <a:pt x="1488796" y="32232"/>
                    <a:pt x="1487044" y="37261"/>
                    <a:pt x="1485215" y="42291"/>
                  </a:cubicBezTo>
                  <a:cubicBezTo>
                    <a:pt x="1483234" y="48082"/>
                    <a:pt x="1480338" y="53416"/>
                    <a:pt x="1476528" y="58293"/>
                  </a:cubicBezTo>
                  <a:cubicBezTo>
                    <a:pt x="1475461" y="58902"/>
                    <a:pt x="1475233" y="59512"/>
                    <a:pt x="1475842" y="60121"/>
                  </a:cubicBezTo>
                  <a:cubicBezTo>
                    <a:pt x="1476757" y="60731"/>
                    <a:pt x="1477519" y="60883"/>
                    <a:pt x="1478128" y="60579"/>
                  </a:cubicBezTo>
                  <a:cubicBezTo>
                    <a:pt x="1482243" y="60883"/>
                    <a:pt x="1486205" y="61493"/>
                    <a:pt x="1490015" y="62407"/>
                  </a:cubicBezTo>
                  <a:cubicBezTo>
                    <a:pt x="1492301" y="63474"/>
                    <a:pt x="1494587" y="64389"/>
                    <a:pt x="1496873" y="65151"/>
                  </a:cubicBezTo>
                  <a:cubicBezTo>
                    <a:pt x="1497483" y="64846"/>
                    <a:pt x="1498245" y="64922"/>
                    <a:pt x="1499159" y="65379"/>
                  </a:cubicBezTo>
                  <a:cubicBezTo>
                    <a:pt x="1500226" y="65989"/>
                    <a:pt x="1501293" y="66141"/>
                    <a:pt x="1502360" y="65836"/>
                  </a:cubicBezTo>
                  <a:cubicBezTo>
                    <a:pt x="1504189" y="67360"/>
                    <a:pt x="1506094" y="68732"/>
                    <a:pt x="1508075" y="69951"/>
                  </a:cubicBezTo>
                  <a:cubicBezTo>
                    <a:pt x="1508532" y="71932"/>
                    <a:pt x="1509599" y="73304"/>
                    <a:pt x="1511275" y="74066"/>
                  </a:cubicBezTo>
                  <a:cubicBezTo>
                    <a:pt x="1512647" y="74980"/>
                    <a:pt x="1514095" y="75971"/>
                    <a:pt x="1515619" y="77038"/>
                  </a:cubicBezTo>
                  <a:cubicBezTo>
                    <a:pt x="1516990" y="78562"/>
                    <a:pt x="1518209" y="79476"/>
                    <a:pt x="1519276" y="79781"/>
                  </a:cubicBezTo>
                  <a:cubicBezTo>
                    <a:pt x="1523696" y="82829"/>
                    <a:pt x="1527354" y="86334"/>
                    <a:pt x="1530249" y="90297"/>
                  </a:cubicBezTo>
                  <a:cubicBezTo>
                    <a:pt x="1532383" y="91363"/>
                    <a:pt x="1533297" y="92964"/>
                    <a:pt x="1532992" y="95097"/>
                  </a:cubicBezTo>
                  <a:cubicBezTo>
                    <a:pt x="1532840" y="97231"/>
                    <a:pt x="1531926" y="98831"/>
                    <a:pt x="1530249" y="99898"/>
                  </a:cubicBezTo>
                  <a:cubicBezTo>
                    <a:pt x="1528725" y="102184"/>
                    <a:pt x="1526439" y="103098"/>
                    <a:pt x="1523391" y="102641"/>
                  </a:cubicBezTo>
                  <a:cubicBezTo>
                    <a:pt x="1521410" y="102946"/>
                    <a:pt x="1519581" y="102793"/>
                    <a:pt x="1517905" y="102184"/>
                  </a:cubicBezTo>
                  <a:cubicBezTo>
                    <a:pt x="1516228" y="101727"/>
                    <a:pt x="1514552" y="101879"/>
                    <a:pt x="1512876" y="102641"/>
                  </a:cubicBezTo>
                  <a:cubicBezTo>
                    <a:pt x="1509370" y="103403"/>
                    <a:pt x="1506398" y="104851"/>
                    <a:pt x="1503960" y="106984"/>
                  </a:cubicBezTo>
                  <a:cubicBezTo>
                    <a:pt x="1501369" y="107137"/>
                    <a:pt x="1499236" y="108051"/>
                    <a:pt x="1497559" y="109728"/>
                  </a:cubicBezTo>
                  <a:cubicBezTo>
                    <a:pt x="1495883" y="111404"/>
                    <a:pt x="1494054" y="112776"/>
                    <a:pt x="1492073" y="113842"/>
                  </a:cubicBezTo>
                  <a:cubicBezTo>
                    <a:pt x="1490396" y="115366"/>
                    <a:pt x="1488568" y="116357"/>
                    <a:pt x="1486586" y="116814"/>
                  </a:cubicBezTo>
                  <a:cubicBezTo>
                    <a:pt x="1484758" y="117424"/>
                    <a:pt x="1483081" y="118338"/>
                    <a:pt x="1481557" y="119557"/>
                  </a:cubicBezTo>
                  <a:cubicBezTo>
                    <a:pt x="1479728" y="120472"/>
                    <a:pt x="1478738" y="121996"/>
                    <a:pt x="1478585" y="124129"/>
                  </a:cubicBezTo>
                  <a:cubicBezTo>
                    <a:pt x="1478128" y="125958"/>
                    <a:pt x="1477442" y="127635"/>
                    <a:pt x="1476528" y="129159"/>
                  </a:cubicBezTo>
                  <a:cubicBezTo>
                    <a:pt x="1477900" y="130835"/>
                    <a:pt x="1477747" y="132435"/>
                    <a:pt x="1476071" y="133959"/>
                  </a:cubicBezTo>
                  <a:cubicBezTo>
                    <a:pt x="1474547" y="135636"/>
                    <a:pt x="1474318" y="137312"/>
                    <a:pt x="1475385" y="138988"/>
                  </a:cubicBezTo>
                  <a:cubicBezTo>
                    <a:pt x="1475690" y="138988"/>
                    <a:pt x="1475385" y="139369"/>
                    <a:pt x="1474471" y="140131"/>
                  </a:cubicBezTo>
                  <a:cubicBezTo>
                    <a:pt x="1473556" y="140893"/>
                    <a:pt x="1472870" y="141655"/>
                    <a:pt x="1472413" y="142417"/>
                  </a:cubicBezTo>
                  <a:cubicBezTo>
                    <a:pt x="1474090" y="142875"/>
                    <a:pt x="1474090" y="143560"/>
                    <a:pt x="1472413" y="144475"/>
                  </a:cubicBezTo>
                  <a:cubicBezTo>
                    <a:pt x="1471346" y="146913"/>
                    <a:pt x="1469746" y="148971"/>
                    <a:pt x="1467613" y="150647"/>
                  </a:cubicBezTo>
                  <a:cubicBezTo>
                    <a:pt x="1466546" y="150647"/>
                    <a:pt x="1466012" y="150876"/>
                    <a:pt x="1466012" y="151333"/>
                  </a:cubicBezTo>
                  <a:cubicBezTo>
                    <a:pt x="1466012" y="151942"/>
                    <a:pt x="1465860" y="152476"/>
                    <a:pt x="1465555" y="152933"/>
                  </a:cubicBezTo>
                  <a:cubicBezTo>
                    <a:pt x="1464031" y="153847"/>
                    <a:pt x="1463117" y="154990"/>
                    <a:pt x="1462812" y="156362"/>
                  </a:cubicBezTo>
                  <a:cubicBezTo>
                    <a:pt x="1462660" y="158038"/>
                    <a:pt x="1463346" y="159181"/>
                    <a:pt x="1464869" y="159791"/>
                  </a:cubicBezTo>
                  <a:cubicBezTo>
                    <a:pt x="1466393" y="160553"/>
                    <a:pt x="1467994" y="160705"/>
                    <a:pt x="1469670" y="160248"/>
                  </a:cubicBezTo>
                  <a:cubicBezTo>
                    <a:pt x="1471346" y="159791"/>
                    <a:pt x="1473023" y="159715"/>
                    <a:pt x="1474699" y="160020"/>
                  </a:cubicBezTo>
                  <a:cubicBezTo>
                    <a:pt x="1478662" y="158953"/>
                    <a:pt x="1482548" y="159105"/>
                    <a:pt x="1486358" y="160477"/>
                  </a:cubicBezTo>
                  <a:cubicBezTo>
                    <a:pt x="1490625" y="162610"/>
                    <a:pt x="1495273" y="163601"/>
                    <a:pt x="1500302" y="163449"/>
                  </a:cubicBezTo>
                  <a:cubicBezTo>
                    <a:pt x="1501826" y="165277"/>
                    <a:pt x="1503655" y="166801"/>
                    <a:pt x="1505789" y="168021"/>
                  </a:cubicBezTo>
                  <a:cubicBezTo>
                    <a:pt x="1507922" y="169392"/>
                    <a:pt x="1509599" y="171069"/>
                    <a:pt x="1510818" y="173050"/>
                  </a:cubicBezTo>
                  <a:cubicBezTo>
                    <a:pt x="1512799" y="176403"/>
                    <a:pt x="1514018" y="180060"/>
                    <a:pt x="1514476" y="184023"/>
                  </a:cubicBezTo>
                  <a:cubicBezTo>
                    <a:pt x="1512952" y="186156"/>
                    <a:pt x="1510894" y="187147"/>
                    <a:pt x="1508303" y="186994"/>
                  </a:cubicBezTo>
                  <a:cubicBezTo>
                    <a:pt x="1505865" y="186994"/>
                    <a:pt x="1503427" y="186994"/>
                    <a:pt x="1500988" y="186994"/>
                  </a:cubicBezTo>
                  <a:cubicBezTo>
                    <a:pt x="1499617" y="186690"/>
                    <a:pt x="1498169" y="186918"/>
                    <a:pt x="1496645" y="187680"/>
                  </a:cubicBezTo>
                  <a:cubicBezTo>
                    <a:pt x="1494968" y="187985"/>
                    <a:pt x="1493673" y="187528"/>
                    <a:pt x="1492759" y="186309"/>
                  </a:cubicBezTo>
                  <a:cubicBezTo>
                    <a:pt x="1491997" y="186309"/>
                    <a:pt x="1491997" y="186080"/>
                    <a:pt x="1492759" y="185623"/>
                  </a:cubicBezTo>
                  <a:cubicBezTo>
                    <a:pt x="1493825" y="185013"/>
                    <a:pt x="1493825" y="184480"/>
                    <a:pt x="1492759" y="184023"/>
                  </a:cubicBezTo>
                  <a:cubicBezTo>
                    <a:pt x="1494283" y="182803"/>
                    <a:pt x="1494283" y="182041"/>
                    <a:pt x="1492759" y="181737"/>
                  </a:cubicBezTo>
                  <a:cubicBezTo>
                    <a:pt x="1491235" y="181584"/>
                    <a:pt x="1490092" y="181203"/>
                    <a:pt x="1489330" y="180594"/>
                  </a:cubicBezTo>
                  <a:cubicBezTo>
                    <a:pt x="1485977" y="180594"/>
                    <a:pt x="1482700" y="180822"/>
                    <a:pt x="1479500" y="181279"/>
                  </a:cubicBezTo>
                  <a:cubicBezTo>
                    <a:pt x="1478585" y="180213"/>
                    <a:pt x="1477823" y="180060"/>
                    <a:pt x="1477214" y="180822"/>
                  </a:cubicBezTo>
                  <a:cubicBezTo>
                    <a:pt x="1476299" y="181737"/>
                    <a:pt x="1476376" y="182651"/>
                    <a:pt x="1477442" y="183565"/>
                  </a:cubicBezTo>
                  <a:cubicBezTo>
                    <a:pt x="1477138" y="185851"/>
                    <a:pt x="1476604" y="188137"/>
                    <a:pt x="1475842" y="190423"/>
                  </a:cubicBezTo>
                  <a:cubicBezTo>
                    <a:pt x="1476147" y="193014"/>
                    <a:pt x="1475537" y="195376"/>
                    <a:pt x="1474013" y="197510"/>
                  </a:cubicBezTo>
                  <a:cubicBezTo>
                    <a:pt x="1474471" y="199186"/>
                    <a:pt x="1474242" y="200634"/>
                    <a:pt x="1473328" y="201853"/>
                  </a:cubicBezTo>
                  <a:cubicBezTo>
                    <a:pt x="1472718" y="203377"/>
                    <a:pt x="1472413" y="204901"/>
                    <a:pt x="1472413" y="206425"/>
                  </a:cubicBezTo>
                  <a:cubicBezTo>
                    <a:pt x="1471194" y="207035"/>
                    <a:pt x="1470889" y="207873"/>
                    <a:pt x="1471499" y="208940"/>
                  </a:cubicBezTo>
                  <a:cubicBezTo>
                    <a:pt x="1471956" y="209702"/>
                    <a:pt x="1471651" y="210388"/>
                    <a:pt x="1470584" y="210997"/>
                  </a:cubicBezTo>
                  <a:cubicBezTo>
                    <a:pt x="1469975" y="216941"/>
                    <a:pt x="1467232" y="221818"/>
                    <a:pt x="1462355" y="225628"/>
                  </a:cubicBezTo>
                  <a:cubicBezTo>
                    <a:pt x="1458697" y="229438"/>
                    <a:pt x="1454201" y="230962"/>
                    <a:pt x="1448867" y="230200"/>
                  </a:cubicBezTo>
                  <a:cubicBezTo>
                    <a:pt x="1447039" y="230352"/>
                    <a:pt x="1445286" y="230124"/>
                    <a:pt x="1443610" y="229514"/>
                  </a:cubicBezTo>
                  <a:cubicBezTo>
                    <a:pt x="1441933" y="229057"/>
                    <a:pt x="1440181" y="229285"/>
                    <a:pt x="1438352" y="230200"/>
                  </a:cubicBezTo>
                  <a:cubicBezTo>
                    <a:pt x="1435456" y="229895"/>
                    <a:pt x="1432942" y="228752"/>
                    <a:pt x="1430808" y="226771"/>
                  </a:cubicBezTo>
                  <a:cubicBezTo>
                    <a:pt x="1428674" y="226771"/>
                    <a:pt x="1427074" y="225856"/>
                    <a:pt x="1426007" y="224028"/>
                  </a:cubicBezTo>
                  <a:cubicBezTo>
                    <a:pt x="1424941" y="222351"/>
                    <a:pt x="1423569" y="221513"/>
                    <a:pt x="1421893" y="221513"/>
                  </a:cubicBezTo>
                  <a:cubicBezTo>
                    <a:pt x="1420369" y="220141"/>
                    <a:pt x="1418768" y="219075"/>
                    <a:pt x="1417092" y="218313"/>
                  </a:cubicBezTo>
                  <a:cubicBezTo>
                    <a:pt x="1415263" y="218008"/>
                    <a:pt x="1413587" y="217093"/>
                    <a:pt x="1412063" y="215569"/>
                  </a:cubicBezTo>
                  <a:cubicBezTo>
                    <a:pt x="1410386" y="213436"/>
                    <a:pt x="1408253" y="211531"/>
                    <a:pt x="1405662" y="209854"/>
                  </a:cubicBezTo>
                  <a:cubicBezTo>
                    <a:pt x="1404595" y="208178"/>
                    <a:pt x="1403224" y="207035"/>
                    <a:pt x="1401547" y="206425"/>
                  </a:cubicBezTo>
                  <a:cubicBezTo>
                    <a:pt x="1399718" y="205511"/>
                    <a:pt x="1398118" y="204292"/>
                    <a:pt x="1396747" y="202768"/>
                  </a:cubicBezTo>
                  <a:cubicBezTo>
                    <a:pt x="1393394" y="200634"/>
                    <a:pt x="1393241" y="198120"/>
                    <a:pt x="1396289" y="195224"/>
                  </a:cubicBezTo>
                  <a:cubicBezTo>
                    <a:pt x="1396594" y="193700"/>
                    <a:pt x="1397509" y="192328"/>
                    <a:pt x="1399033" y="191109"/>
                  </a:cubicBezTo>
                  <a:cubicBezTo>
                    <a:pt x="1400252" y="189585"/>
                    <a:pt x="1401319" y="188823"/>
                    <a:pt x="1402233" y="188823"/>
                  </a:cubicBezTo>
                  <a:cubicBezTo>
                    <a:pt x="1403757" y="189890"/>
                    <a:pt x="1405129" y="189585"/>
                    <a:pt x="1406348" y="187909"/>
                  </a:cubicBezTo>
                  <a:cubicBezTo>
                    <a:pt x="1407567" y="186232"/>
                    <a:pt x="1408710" y="184937"/>
                    <a:pt x="1409777" y="184023"/>
                  </a:cubicBezTo>
                  <a:cubicBezTo>
                    <a:pt x="1411910" y="183261"/>
                    <a:pt x="1413587" y="181965"/>
                    <a:pt x="1414806" y="180136"/>
                  </a:cubicBezTo>
                  <a:cubicBezTo>
                    <a:pt x="1416178" y="178460"/>
                    <a:pt x="1418006" y="177241"/>
                    <a:pt x="1420292" y="176479"/>
                  </a:cubicBezTo>
                  <a:cubicBezTo>
                    <a:pt x="1421359" y="177088"/>
                    <a:pt x="1422350" y="176860"/>
                    <a:pt x="1423264" y="175793"/>
                  </a:cubicBezTo>
                  <a:cubicBezTo>
                    <a:pt x="1424331" y="174726"/>
                    <a:pt x="1425245" y="173812"/>
                    <a:pt x="1426007" y="173050"/>
                  </a:cubicBezTo>
                  <a:cubicBezTo>
                    <a:pt x="1427379" y="173355"/>
                    <a:pt x="1428370" y="172897"/>
                    <a:pt x="1428979" y="171678"/>
                  </a:cubicBezTo>
                  <a:cubicBezTo>
                    <a:pt x="1429741" y="170611"/>
                    <a:pt x="1430808" y="170078"/>
                    <a:pt x="1432180" y="170078"/>
                  </a:cubicBezTo>
                  <a:cubicBezTo>
                    <a:pt x="1435685" y="168402"/>
                    <a:pt x="1439342" y="167030"/>
                    <a:pt x="1443152" y="165963"/>
                  </a:cubicBezTo>
                  <a:cubicBezTo>
                    <a:pt x="1444829" y="166116"/>
                    <a:pt x="1445438" y="165582"/>
                    <a:pt x="1444981" y="164363"/>
                  </a:cubicBezTo>
                  <a:cubicBezTo>
                    <a:pt x="1444676" y="163144"/>
                    <a:pt x="1444372" y="162077"/>
                    <a:pt x="1444067" y="161163"/>
                  </a:cubicBezTo>
                  <a:cubicBezTo>
                    <a:pt x="1443305" y="160553"/>
                    <a:pt x="1443152" y="159791"/>
                    <a:pt x="1443610" y="158877"/>
                  </a:cubicBezTo>
                  <a:cubicBezTo>
                    <a:pt x="1443762" y="157962"/>
                    <a:pt x="1443457" y="157124"/>
                    <a:pt x="1442695" y="156362"/>
                  </a:cubicBezTo>
                  <a:lnTo>
                    <a:pt x="1442009" y="145389"/>
                  </a:lnTo>
                  <a:cubicBezTo>
                    <a:pt x="1442771" y="144475"/>
                    <a:pt x="1442695" y="143941"/>
                    <a:pt x="1441781" y="143789"/>
                  </a:cubicBezTo>
                  <a:cubicBezTo>
                    <a:pt x="1441019" y="143789"/>
                    <a:pt x="1440409" y="143789"/>
                    <a:pt x="1439952" y="143789"/>
                  </a:cubicBezTo>
                  <a:cubicBezTo>
                    <a:pt x="1437971" y="142875"/>
                    <a:pt x="1435913" y="142189"/>
                    <a:pt x="1433780" y="141732"/>
                  </a:cubicBezTo>
                  <a:cubicBezTo>
                    <a:pt x="1431189" y="141732"/>
                    <a:pt x="1428827" y="141122"/>
                    <a:pt x="1426693" y="139903"/>
                  </a:cubicBezTo>
                  <a:cubicBezTo>
                    <a:pt x="1424560" y="138379"/>
                    <a:pt x="1422197" y="137617"/>
                    <a:pt x="1419607" y="137617"/>
                  </a:cubicBezTo>
                  <a:cubicBezTo>
                    <a:pt x="1417168" y="135178"/>
                    <a:pt x="1414425" y="132130"/>
                    <a:pt x="1411377" y="128473"/>
                  </a:cubicBezTo>
                  <a:cubicBezTo>
                    <a:pt x="1411834" y="127558"/>
                    <a:pt x="1411758" y="126644"/>
                    <a:pt x="1411148" y="125730"/>
                  </a:cubicBezTo>
                  <a:cubicBezTo>
                    <a:pt x="1410691" y="124968"/>
                    <a:pt x="1410767" y="124282"/>
                    <a:pt x="1411377" y="123672"/>
                  </a:cubicBezTo>
                  <a:cubicBezTo>
                    <a:pt x="1411987" y="122453"/>
                    <a:pt x="1412977" y="121843"/>
                    <a:pt x="1414349" y="121843"/>
                  </a:cubicBezTo>
                  <a:cubicBezTo>
                    <a:pt x="1415873" y="121843"/>
                    <a:pt x="1416940" y="121310"/>
                    <a:pt x="1417549" y="120243"/>
                  </a:cubicBezTo>
                  <a:cubicBezTo>
                    <a:pt x="1419988" y="119786"/>
                    <a:pt x="1422274" y="118719"/>
                    <a:pt x="1424407" y="117043"/>
                  </a:cubicBezTo>
                  <a:cubicBezTo>
                    <a:pt x="1426388" y="115062"/>
                    <a:pt x="1428293" y="113385"/>
                    <a:pt x="1430122" y="112014"/>
                  </a:cubicBezTo>
                  <a:cubicBezTo>
                    <a:pt x="1431494" y="110490"/>
                    <a:pt x="1433018" y="109499"/>
                    <a:pt x="1434694" y="109042"/>
                  </a:cubicBezTo>
                  <a:cubicBezTo>
                    <a:pt x="1436371" y="108585"/>
                    <a:pt x="1437590" y="107670"/>
                    <a:pt x="1438352" y="106299"/>
                  </a:cubicBezTo>
                  <a:cubicBezTo>
                    <a:pt x="1440485" y="106451"/>
                    <a:pt x="1442086" y="105460"/>
                    <a:pt x="1443152" y="103327"/>
                  </a:cubicBezTo>
                  <a:cubicBezTo>
                    <a:pt x="1448944" y="101650"/>
                    <a:pt x="1454582" y="100279"/>
                    <a:pt x="1460069" y="99212"/>
                  </a:cubicBezTo>
                  <a:cubicBezTo>
                    <a:pt x="1464793" y="99517"/>
                    <a:pt x="1468679" y="101193"/>
                    <a:pt x="1471727" y="104241"/>
                  </a:cubicBezTo>
                  <a:cubicBezTo>
                    <a:pt x="1473861" y="105308"/>
                    <a:pt x="1475156" y="106908"/>
                    <a:pt x="1475614" y="109042"/>
                  </a:cubicBezTo>
                  <a:cubicBezTo>
                    <a:pt x="1476071" y="111175"/>
                    <a:pt x="1477138" y="113004"/>
                    <a:pt x="1478814" y="114528"/>
                  </a:cubicBezTo>
                  <a:cubicBezTo>
                    <a:pt x="1482776" y="112242"/>
                    <a:pt x="1486663" y="109880"/>
                    <a:pt x="1490473" y="107442"/>
                  </a:cubicBezTo>
                  <a:cubicBezTo>
                    <a:pt x="1496264" y="102870"/>
                    <a:pt x="1501674" y="98145"/>
                    <a:pt x="1506703" y="93268"/>
                  </a:cubicBezTo>
                  <a:cubicBezTo>
                    <a:pt x="1506398" y="90678"/>
                    <a:pt x="1504951" y="88773"/>
                    <a:pt x="1502360" y="87553"/>
                  </a:cubicBezTo>
                  <a:cubicBezTo>
                    <a:pt x="1498702" y="86029"/>
                    <a:pt x="1494968" y="84124"/>
                    <a:pt x="1491159" y="81838"/>
                  </a:cubicBezTo>
                  <a:cubicBezTo>
                    <a:pt x="1490092" y="82143"/>
                    <a:pt x="1489330" y="82067"/>
                    <a:pt x="1488872" y="81610"/>
                  </a:cubicBezTo>
                  <a:cubicBezTo>
                    <a:pt x="1488568" y="81305"/>
                    <a:pt x="1487730" y="81153"/>
                    <a:pt x="1486358" y="81153"/>
                  </a:cubicBezTo>
                  <a:cubicBezTo>
                    <a:pt x="1482243" y="80695"/>
                    <a:pt x="1478357" y="81229"/>
                    <a:pt x="1474699" y="82753"/>
                  </a:cubicBezTo>
                  <a:cubicBezTo>
                    <a:pt x="1471956" y="82753"/>
                    <a:pt x="1469441" y="83134"/>
                    <a:pt x="1467155" y="83896"/>
                  </a:cubicBezTo>
                  <a:cubicBezTo>
                    <a:pt x="1466089" y="84963"/>
                    <a:pt x="1464869" y="85648"/>
                    <a:pt x="1463498" y="85953"/>
                  </a:cubicBezTo>
                  <a:cubicBezTo>
                    <a:pt x="1462126" y="85953"/>
                    <a:pt x="1460983" y="86487"/>
                    <a:pt x="1460069" y="87553"/>
                  </a:cubicBezTo>
                  <a:cubicBezTo>
                    <a:pt x="1459155" y="87249"/>
                    <a:pt x="1458240" y="87401"/>
                    <a:pt x="1457326" y="88011"/>
                  </a:cubicBezTo>
                  <a:cubicBezTo>
                    <a:pt x="1456564" y="88773"/>
                    <a:pt x="1455878" y="88849"/>
                    <a:pt x="1455268" y="88239"/>
                  </a:cubicBezTo>
                  <a:cubicBezTo>
                    <a:pt x="1453439" y="88544"/>
                    <a:pt x="1451763" y="89001"/>
                    <a:pt x="1450239" y="89611"/>
                  </a:cubicBezTo>
                  <a:cubicBezTo>
                    <a:pt x="1447953" y="89611"/>
                    <a:pt x="1445819" y="90220"/>
                    <a:pt x="1443838" y="91440"/>
                  </a:cubicBezTo>
                  <a:cubicBezTo>
                    <a:pt x="1442009" y="92811"/>
                    <a:pt x="1439800" y="93421"/>
                    <a:pt x="1437209" y="93268"/>
                  </a:cubicBezTo>
                  <a:cubicBezTo>
                    <a:pt x="1436294" y="94335"/>
                    <a:pt x="1435151" y="94716"/>
                    <a:pt x="1433780" y="94411"/>
                  </a:cubicBezTo>
                  <a:cubicBezTo>
                    <a:pt x="1432408" y="94259"/>
                    <a:pt x="1431189" y="94488"/>
                    <a:pt x="1430122" y="95097"/>
                  </a:cubicBezTo>
                  <a:cubicBezTo>
                    <a:pt x="1429360" y="94945"/>
                    <a:pt x="1428522" y="95021"/>
                    <a:pt x="1427608" y="95326"/>
                  </a:cubicBezTo>
                  <a:cubicBezTo>
                    <a:pt x="1426846" y="95783"/>
                    <a:pt x="1426084" y="95707"/>
                    <a:pt x="1425322" y="95097"/>
                  </a:cubicBezTo>
                  <a:cubicBezTo>
                    <a:pt x="1418616" y="94335"/>
                    <a:pt x="1412596" y="95326"/>
                    <a:pt x="1407262" y="98069"/>
                  </a:cubicBezTo>
                  <a:cubicBezTo>
                    <a:pt x="1404367" y="98221"/>
                    <a:pt x="1401852" y="99364"/>
                    <a:pt x="1399718" y="101498"/>
                  </a:cubicBezTo>
                  <a:cubicBezTo>
                    <a:pt x="1397585" y="101650"/>
                    <a:pt x="1396289" y="102717"/>
                    <a:pt x="1395832" y="104698"/>
                  </a:cubicBezTo>
                  <a:cubicBezTo>
                    <a:pt x="1395223" y="106375"/>
                    <a:pt x="1394842" y="108051"/>
                    <a:pt x="1394689" y="109728"/>
                  </a:cubicBezTo>
                  <a:cubicBezTo>
                    <a:pt x="1394689" y="112623"/>
                    <a:pt x="1394232" y="115366"/>
                    <a:pt x="1393318" y="117957"/>
                  </a:cubicBezTo>
                  <a:cubicBezTo>
                    <a:pt x="1393470" y="119329"/>
                    <a:pt x="1393089" y="120396"/>
                    <a:pt x="1392175" y="121158"/>
                  </a:cubicBezTo>
                  <a:cubicBezTo>
                    <a:pt x="1391413" y="122072"/>
                    <a:pt x="1391032" y="123139"/>
                    <a:pt x="1391032" y="124358"/>
                  </a:cubicBezTo>
                  <a:cubicBezTo>
                    <a:pt x="1390879" y="125272"/>
                    <a:pt x="1391032" y="126111"/>
                    <a:pt x="1391489" y="126873"/>
                  </a:cubicBezTo>
                  <a:cubicBezTo>
                    <a:pt x="1392098" y="127939"/>
                    <a:pt x="1391946" y="128473"/>
                    <a:pt x="1391032" y="128473"/>
                  </a:cubicBezTo>
                  <a:cubicBezTo>
                    <a:pt x="1390270" y="129082"/>
                    <a:pt x="1390422" y="129540"/>
                    <a:pt x="1391489" y="129844"/>
                  </a:cubicBezTo>
                  <a:cubicBezTo>
                    <a:pt x="1392251" y="130149"/>
                    <a:pt x="1392098" y="130683"/>
                    <a:pt x="1391032" y="131445"/>
                  </a:cubicBezTo>
                  <a:cubicBezTo>
                    <a:pt x="1391489" y="132664"/>
                    <a:pt x="1391413" y="133578"/>
                    <a:pt x="1390803" y="134188"/>
                  </a:cubicBezTo>
                  <a:cubicBezTo>
                    <a:pt x="1389889" y="134797"/>
                    <a:pt x="1389355" y="135636"/>
                    <a:pt x="1389203" y="136702"/>
                  </a:cubicBezTo>
                  <a:cubicBezTo>
                    <a:pt x="1389051" y="139750"/>
                    <a:pt x="1388288" y="142341"/>
                    <a:pt x="1386917" y="144475"/>
                  </a:cubicBezTo>
                  <a:cubicBezTo>
                    <a:pt x="1388288" y="145084"/>
                    <a:pt x="1388746" y="145999"/>
                    <a:pt x="1388288" y="147218"/>
                  </a:cubicBezTo>
                  <a:cubicBezTo>
                    <a:pt x="1387984" y="148437"/>
                    <a:pt x="1387755" y="149580"/>
                    <a:pt x="1387603" y="150647"/>
                  </a:cubicBezTo>
                  <a:cubicBezTo>
                    <a:pt x="1387145" y="151714"/>
                    <a:pt x="1386536" y="152781"/>
                    <a:pt x="1385774" y="153847"/>
                  </a:cubicBezTo>
                  <a:cubicBezTo>
                    <a:pt x="1384707" y="154914"/>
                    <a:pt x="1383716" y="154838"/>
                    <a:pt x="1382802" y="153619"/>
                  </a:cubicBezTo>
                  <a:cubicBezTo>
                    <a:pt x="1381278" y="154228"/>
                    <a:pt x="1379678" y="154838"/>
                    <a:pt x="1378001" y="155448"/>
                  </a:cubicBezTo>
                  <a:cubicBezTo>
                    <a:pt x="1377239" y="154838"/>
                    <a:pt x="1376477" y="155143"/>
                    <a:pt x="1375715" y="156362"/>
                  </a:cubicBezTo>
                  <a:cubicBezTo>
                    <a:pt x="1375106" y="157734"/>
                    <a:pt x="1374192" y="158191"/>
                    <a:pt x="1372972" y="157734"/>
                  </a:cubicBezTo>
                  <a:cubicBezTo>
                    <a:pt x="1372515" y="156819"/>
                    <a:pt x="1371677" y="155981"/>
                    <a:pt x="1370458" y="155219"/>
                  </a:cubicBezTo>
                  <a:cubicBezTo>
                    <a:pt x="1369391" y="154609"/>
                    <a:pt x="1369162" y="153847"/>
                    <a:pt x="1369772" y="152933"/>
                  </a:cubicBezTo>
                  <a:cubicBezTo>
                    <a:pt x="1368705" y="146989"/>
                    <a:pt x="1368172" y="140970"/>
                    <a:pt x="1368172" y="134874"/>
                  </a:cubicBezTo>
                  <a:cubicBezTo>
                    <a:pt x="1368781" y="133197"/>
                    <a:pt x="1369010" y="131368"/>
                    <a:pt x="1368857" y="129387"/>
                  </a:cubicBezTo>
                  <a:cubicBezTo>
                    <a:pt x="1368705" y="127558"/>
                    <a:pt x="1369010" y="125882"/>
                    <a:pt x="1369772" y="124358"/>
                  </a:cubicBezTo>
                  <a:cubicBezTo>
                    <a:pt x="1370839" y="123291"/>
                    <a:pt x="1371296" y="121996"/>
                    <a:pt x="1371143" y="120472"/>
                  </a:cubicBezTo>
                  <a:cubicBezTo>
                    <a:pt x="1370839" y="119253"/>
                    <a:pt x="1371067" y="118033"/>
                    <a:pt x="1371829" y="116814"/>
                  </a:cubicBezTo>
                  <a:cubicBezTo>
                    <a:pt x="1371982" y="113004"/>
                    <a:pt x="1373125" y="109728"/>
                    <a:pt x="1375258" y="106984"/>
                  </a:cubicBezTo>
                  <a:cubicBezTo>
                    <a:pt x="1374649" y="106527"/>
                    <a:pt x="1374649" y="105994"/>
                    <a:pt x="1375258" y="105384"/>
                  </a:cubicBezTo>
                  <a:cubicBezTo>
                    <a:pt x="1375868" y="104470"/>
                    <a:pt x="1376096" y="103555"/>
                    <a:pt x="1375944" y="102641"/>
                  </a:cubicBezTo>
                  <a:cubicBezTo>
                    <a:pt x="1377011" y="101879"/>
                    <a:pt x="1377697" y="100812"/>
                    <a:pt x="1378001" y="99441"/>
                  </a:cubicBezTo>
                  <a:cubicBezTo>
                    <a:pt x="1378306" y="98221"/>
                    <a:pt x="1378992" y="97231"/>
                    <a:pt x="1380059" y="96469"/>
                  </a:cubicBezTo>
                  <a:cubicBezTo>
                    <a:pt x="1383412" y="92811"/>
                    <a:pt x="1386917" y="89077"/>
                    <a:pt x="1390574" y="85267"/>
                  </a:cubicBezTo>
                  <a:cubicBezTo>
                    <a:pt x="1391184" y="86791"/>
                    <a:pt x="1392175" y="87553"/>
                    <a:pt x="1393546" y="87553"/>
                  </a:cubicBezTo>
                  <a:cubicBezTo>
                    <a:pt x="1394918" y="87553"/>
                    <a:pt x="1395985" y="87934"/>
                    <a:pt x="1396747" y="88696"/>
                  </a:cubicBezTo>
                  <a:lnTo>
                    <a:pt x="1405662" y="82753"/>
                  </a:lnTo>
                  <a:cubicBezTo>
                    <a:pt x="1409167" y="81229"/>
                    <a:pt x="1412444" y="80086"/>
                    <a:pt x="1415492" y="79324"/>
                  </a:cubicBezTo>
                  <a:cubicBezTo>
                    <a:pt x="1416559" y="78257"/>
                    <a:pt x="1417778" y="77724"/>
                    <a:pt x="1419149" y="77724"/>
                  </a:cubicBezTo>
                  <a:cubicBezTo>
                    <a:pt x="1420369" y="77419"/>
                    <a:pt x="1421512" y="76733"/>
                    <a:pt x="1422578" y="75666"/>
                  </a:cubicBezTo>
                  <a:cubicBezTo>
                    <a:pt x="1420597" y="74447"/>
                    <a:pt x="1418235" y="73914"/>
                    <a:pt x="1415492" y="74066"/>
                  </a:cubicBezTo>
                  <a:cubicBezTo>
                    <a:pt x="1411987" y="72237"/>
                    <a:pt x="1408329" y="70256"/>
                    <a:pt x="1404519" y="68122"/>
                  </a:cubicBezTo>
                  <a:cubicBezTo>
                    <a:pt x="1399338" y="63246"/>
                    <a:pt x="1395223" y="58140"/>
                    <a:pt x="1392175" y="52806"/>
                  </a:cubicBezTo>
                  <a:cubicBezTo>
                    <a:pt x="1390803" y="48996"/>
                    <a:pt x="1389279" y="45339"/>
                    <a:pt x="1387603" y="41833"/>
                  </a:cubicBezTo>
                  <a:cubicBezTo>
                    <a:pt x="1387603" y="40462"/>
                    <a:pt x="1387298" y="39166"/>
                    <a:pt x="1386688" y="37947"/>
                  </a:cubicBezTo>
                  <a:cubicBezTo>
                    <a:pt x="1386079" y="36880"/>
                    <a:pt x="1385926" y="35814"/>
                    <a:pt x="1386231" y="34747"/>
                  </a:cubicBezTo>
                  <a:cubicBezTo>
                    <a:pt x="1385621" y="31394"/>
                    <a:pt x="1386612" y="28498"/>
                    <a:pt x="1389203" y="26060"/>
                  </a:cubicBezTo>
                  <a:cubicBezTo>
                    <a:pt x="1390270" y="24384"/>
                    <a:pt x="1391337" y="24003"/>
                    <a:pt x="1392403" y="24917"/>
                  </a:cubicBezTo>
                  <a:cubicBezTo>
                    <a:pt x="1393470" y="25527"/>
                    <a:pt x="1394384" y="26441"/>
                    <a:pt x="1395146" y="27660"/>
                  </a:cubicBezTo>
                  <a:cubicBezTo>
                    <a:pt x="1397585" y="30861"/>
                    <a:pt x="1400480" y="32689"/>
                    <a:pt x="1403833" y="33147"/>
                  </a:cubicBezTo>
                  <a:cubicBezTo>
                    <a:pt x="1407034" y="36347"/>
                    <a:pt x="1410005" y="36118"/>
                    <a:pt x="1412749" y="32461"/>
                  </a:cubicBezTo>
                  <a:cubicBezTo>
                    <a:pt x="1414425" y="32461"/>
                    <a:pt x="1415797" y="33223"/>
                    <a:pt x="1416863" y="34747"/>
                  </a:cubicBezTo>
                  <a:cubicBezTo>
                    <a:pt x="1415644" y="35966"/>
                    <a:pt x="1414501" y="37338"/>
                    <a:pt x="1413434" y="38862"/>
                  </a:cubicBezTo>
                  <a:cubicBezTo>
                    <a:pt x="1415720" y="41605"/>
                    <a:pt x="1418006" y="43967"/>
                    <a:pt x="1420292" y="45948"/>
                  </a:cubicBezTo>
                  <a:cubicBezTo>
                    <a:pt x="1420597" y="47320"/>
                    <a:pt x="1421435" y="48463"/>
                    <a:pt x="1422807" y="49377"/>
                  </a:cubicBezTo>
                  <a:cubicBezTo>
                    <a:pt x="1424331" y="50444"/>
                    <a:pt x="1425169" y="51816"/>
                    <a:pt x="1425322" y="53492"/>
                  </a:cubicBezTo>
                  <a:cubicBezTo>
                    <a:pt x="1427913" y="57302"/>
                    <a:pt x="1429741" y="61417"/>
                    <a:pt x="1430808" y="65836"/>
                  </a:cubicBezTo>
                  <a:cubicBezTo>
                    <a:pt x="1432484" y="67208"/>
                    <a:pt x="1432484" y="68351"/>
                    <a:pt x="1430808" y="69265"/>
                  </a:cubicBezTo>
                  <a:cubicBezTo>
                    <a:pt x="1429132" y="70637"/>
                    <a:pt x="1428522" y="71856"/>
                    <a:pt x="1428979" y="72923"/>
                  </a:cubicBezTo>
                  <a:cubicBezTo>
                    <a:pt x="1431113" y="72466"/>
                    <a:pt x="1433094" y="71475"/>
                    <a:pt x="1434923" y="69951"/>
                  </a:cubicBezTo>
                  <a:cubicBezTo>
                    <a:pt x="1435837" y="70408"/>
                    <a:pt x="1436523" y="70180"/>
                    <a:pt x="1436980" y="69265"/>
                  </a:cubicBezTo>
                  <a:cubicBezTo>
                    <a:pt x="1437590" y="68656"/>
                    <a:pt x="1438047" y="68656"/>
                    <a:pt x="1438352" y="69265"/>
                  </a:cubicBezTo>
                  <a:cubicBezTo>
                    <a:pt x="1440790" y="67589"/>
                    <a:pt x="1443381" y="66446"/>
                    <a:pt x="1446124" y="65836"/>
                  </a:cubicBezTo>
                  <a:cubicBezTo>
                    <a:pt x="1446886" y="64770"/>
                    <a:pt x="1447801" y="64236"/>
                    <a:pt x="1448867" y="64236"/>
                  </a:cubicBezTo>
                  <a:cubicBezTo>
                    <a:pt x="1450239" y="64084"/>
                    <a:pt x="1451001" y="63474"/>
                    <a:pt x="1451153" y="62407"/>
                  </a:cubicBezTo>
                  <a:cubicBezTo>
                    <a:pt x="1452068" y="62560"/>
                    <a:pt x="1452677" y="62331"/>
                    <a:pt x="1452982" y="61722"/>
                  </a:cubicBezTo>
                  <a:cubicBezTo>
                    <a:pt x="1453744" y="61112"/>
                    <a:pt x="1454506" y="60883"/>
                    <a:pt x="1455268" y="61036"/>
                  </a:cubicBezTo>
                  <a:cubicBezTo>
                    <a:pt x="1462736" y="54940"/>
                    <a:pt x="1469441" y="48158"/>
                    <a:pt x="1475385" y="40690"/>
                  </a:cubicBezTo>
                  <a:cubicBezTo>
                    <a:pt x="1478585" y="35814"/>
                    <a:pt x="1481329" y="30556"/>
                    <a:pt x="1483615" y="24917"/>
                  </a:cubicBezTo>
                  <a:cubicBezTo>
                    <a:pt x="1486205" y="21259"/>
                    <a:pt x="1487653" y="17297"/>
                    <a:pt x="1487958" y="13030"/>
                  </a:cubicBezTo>
                  <a:cubicBezTo>
                    <a:pt x="1489025" y="11658"/>
                    <a:pt x="1488949" y="10515"/>
                    <a:pt x="1487730" y="9601"/>
                  </a:cubicBezTo>
                  <a:cubicBezTo>
                    <a:pt x="1486510" y="8839"/>
                    <a:pt x="1485139" y="8610"/>
                    <a:pt x="1483615" y="8915"/>
                  </a:cubicBezTo>
                  <a:cubicBezTo>
                    <a:pt x="1483615" y="7848"/>
                    <a:pt x="1483386" y="7467"/>
                    <a:pt x="1482929" y="7772"/>
                  </a:cubicBezTo>
                  <a:cubicBezTo>
                    <a:pt x="1482472" y="7772"/>
                    <a:pt x="1482700" y="7467"/>
                    <a:pt x="1483615" y="6858"/>
                  </a:cubicBezTo>
                  <a:cubicBezTo>
                    <a:pt x="1483615" y="6096"/>
                    <a:pt x="1484148" y="5791"/>
                    <a:pt x="1485215" y="5943"/>
                  </a:cubicBezTo>
                  <a:cubicBezTo>
                    <a:pt x="1486282" y="6248"/>
                    <a:pt x="1486663" y="5867"/>
                    <a:pt x="1486358" y="4800"/>
                  </a:cubicBezTo>
                  <a:close/>
                  <a:moveTo>
                    <a:pt x="336043" y="4343"/>
                  </a:moveTo>
                  <a:lnTo>
                    <a:pt x="337185" y="4343"/>
                  </a:lnTo>
                  <a:cubicBezTo>
                    <a:pt x="339319" y="4648"/>
                    <a:pt x="341605" y="4800"/>
                    <a:pt x="344044" y="4800"/>
                  </a:cubicBezTo>
                  <a:cubicBezTo>
                    <a:pt x="346482" y="4800"/>
                    <a:pt x="348692" y="5562"/>
                    <a:pt x="350673" y="7086"/>
                  </a:cubicBezTo>
                  <a:cubicBezTo>
                    <a:pt x="353873" y="8153"/>
                    <a:pt x="356845" y="9753"/>
                    <a:pt x="359588" y="11887"/>
                  </a:cubicBezTo>
                  <a:cubicBezTo>
                    <a:pt x="363093" y="15240"/>
                    <a:pt x="366370" y="19126"/>
                    <a:pt x="369418" y="23545"/>
                  </a:cubicBezTo>
                  <a:cubicBezTo>
                    <a:pt x="369571" y="24917"/>
                    <a:pt x="369951" y="25755"/>
                    <a:pt x="370561" y="26060"/>
                  </a:cubicBezTo>
                  <a:cubicBezTo>
                    <a:pt x="371476" y="26822"/>
                    <a:pt x="371704" y="27736"/>
                    <a:pt x="371247" y="28803"/>
                  </a:cubicBezTo>
                  <a:cubicBezTo>
                    <a:pt x="373533" y="32156"/>
                    <a:pt x="374904" y="36042"/>
                    <a:pt x="375362" y="40462"/>
                  </a:cubicBezTo>
                  <a:cubicBezTo>
                    <a:pt x="376276" y="41681"/>
                    <a:pt x="376581" y="43053"/>
                    <a:pt x="376276" y="44577"/>
                  </a:cubicBezTo>
                  <a:cubicBezTo>
                    <a:pt x="375971" y="46101"/>
                    <a:pt x="376200" y="47472"/>
                    <a:pt x="376962" y="48691"/>
                  </a:cubicBezTo>
                  <a:cubicBezTo>
                    <a:pt x="376962" y="56769"/>
                    <a:pt x="377190" y="64617"/>
                    <a:pt x="377648" y="72237"/>
                  </a:cubicBezTo>
                  <a:cubicBezTo>
                    <a:pt x="377800" y="77724"/>
                    <a:pt x="377572" y="82829"/>
                    <a:pt x="376962" y="87553"/>
                  </a:cubicBezTo>
                  <a:cubicBezTo>
                    <a:pt x="377114" y="89687"/>
                    <a:pt x="377114" y="91363"/>
                    <a:pt x="376962" y="92583"/>
                  </a:cubicBezTo>
                  <a:cubicBezTo>
                    <a:pt x="377419" y="93802"/>
                    <a:pt x="377419" y="95173"/>
                    <a:pt x="376962" y="96697"/>
                  </a:cubicBezTo>
                  <a:cubicBezTo>
                    <a:pt x="377876" y="97307"/>
                    <a:pt x="377952" y="97917"/>
                    <a:pt x="377190" y="98526"/>
                  </a:cubicBezTo>
                  <a:cubicBezTo>
                    <a:pt x="376886" y="99288"/>
                    <a:pt x="376809" y="100050"/>
                    <a:pt x="376962" y="100812"/>
                  </a:cubicBezTo>
                  <a:cubicBezTo>
                    <a:pt x="377114" y="102946"/>
                    <a:pt x="377114" y="104546"/>
                    <a:pt x="376962" y="105613"/>
                  </a:cubicBezTo>
                  <a:lnTo>
                    <a:pt x="376962" y="120243"/>
                  </a:lnTo>
                  <a:cubicBezTo>
                    <a:pt x="377114" y="122377"/>
                    <a:pt x="377114" y="124053"/>
                    <a:pt x="376962" y="125272"/>
                  </a:cubicBezTo>
                  <a:cubicBezTo>
                    <a:pt x="378029" y="127406"/>
                    <a:pt x="378029" y="129463"/>
                    <a:pt x="376962" y="131445"/>
                  </a:cubicBezTo>
                  <a:cubicBezTo>
                    <a:pt x="377572" y="134797"/>
                    <a:pt x="377800" y="138226"/>
                    <a:pt x="377648" y="141732"/>
                  </a:cubicBezTo>
                  <a:cubicBezTo>
                    <a:pt x="377800" y="143865"/>
                    <a:pt x="377800" y="145465"/>
                    <a:pt x="377648" y="146532"/>
                  </a:cubicBezTo>
                  <a:lnTo>
                    <a:pt x="378333" y="159334"/>
                  </a:lnTo>
                  <a:cubicBezTo>
                    <a:pt x="379400" y="159943"/>
                    <a:pt x="379553" y="160629"/>
                    <a:pt x="378791" y="161391"/>
                  </a:cubicBezTo>
                  <a:cubicBezTo>
                    <a:pt x="378181" y="162306"/>
                    <a:pt x="378181" y="162991"/>
                    <a:pt x="378791" y="163449"/>
                  </a:cubicBezTo>
                  <a:cubicBezTo>
                    <a:pt x="378638" y="167106"/>
                    <a:pt x="378486" y="170611"/>
                    <a:pt x="378333" y="173964"/>
                  </a:cubicBezTo>
                  <a:cubicBezTo>
                    <a:pt x="377572" y="175793"/>
                    <a:pt x="377572" y="177546"/>
                    <a:pt x="378333" y="179222"/>
                  </a:cubicBezTo>
                  <a:cubicBezTo>
                    <a:pt x="377419" y="180594"/>
                    <a:pt x="377190" y="181889"/>
                    <a:pt x="377648" y="183108"/>
                  </a:cubicBezTo>
                  <a:cubicBezTo>
                    <a:pt x="378105" y="184327"/>
                    <a:pt x="378105" y="185394"/>
                    <a:pt x="377648" y="186309"/>
                  </a:cubicBezTo>
                  <a:cubicBezTo>
                    <a:pt x="378410" y="187833"/>
                    <a:pt x="378638" y="189433"/>
                    <a:pt x="378333" y="191109"/>
                  </a:cubicBezTo>
                  <a:cubicBezTo>
                    <a:pt x="378029" y="192938"/>
                    <a:pt x="378181" y="194614"/>
                    <a:pt x="378791" y="196138"/>
                  </a:cubicBezTo>
                  <a:cubicBezTo>
                    <a:pt x="378029" y="196748"/>
                    <a:pt x="377876" y="197434"/>
                    <a:pt x="378333" y="198196"/>
                  </a:cubicBezTo>
                  <a:cubicBezTo>
                    <a:pt x="378943" y="199110"/>
                    <a:pt x="378943" y="199796"/>
                    <a:pt x="378333" y="200253"/>
                  </a:cubicBezTo>
                  <a:cubicBezTo>
                    <a:pt x="377876" y="205740"/>
                    <a:pt x="376505" y="210845"/>
                    <a:pt x="374219" y="215569"/>
                  </a:cubicBezTo>
                  <a:cubicBezTo>
                    <a:pt x="373914" y="221513"/>
                    <a:pt x="371323" y="226390"/>
                    <a:pt x="366446" y="230200"/>
                  </a:cubicBezTo>
                  <a:cubicBezTo>
                    <a:pt x="363551" y="233400"/>
                    <a:pt x="360807" y="236677"/>
                    <a:pt x="358217" y="240030"/>
                  </a:cubicBezTo>
                  <a:cubicBezTo>
                    <a:pt x="356540" y="242163"/>
                    <a:pt x="354407" y="242544"/>
                    <a:pt x="351816" y="241173"/>
                  </a:cubicBezTo>
                  <a:cubicBezTo>
                    <a:pt x="350139" y="239191"/>
                    <a:pt x="348387" y="237744"/>
                    <a:pt x="346558" y="236829"/>
                  </a:cubicBezTo>
                  <a:cubicBezTo>
                    <a:pt x="344425" y="235762"/>
                    <a:pt x="342519" y="234315"/>
                    <a:pt x="340843" y="232486"/>
                  </a:cubicBezTo>
                  <a:cubicBezTo>
                    <a:pt x="339929" y="231114"/>
                    <a:pt x="338786" y="229819"/>
                    <a:pt x="337414" y="228600"/>
                  </a:cubicBezTo>
                  <a:cubicBezTo>
                    <a:pt x="336195" y="227533"/>
                    <a:pt x="335509" y="226237"/>
                    <a:pt x="335357" y="224713"/>
                  </a:cubicBezTo>
                  <a:lnTo>
                    <a:pt x="331013" y="216255"/>
                  </a:lnTo>
                  <a:cubicBezTo>
                    <a:pt x="329489" y="215188"/>
                    <a:pt x="329489" y="214350"/>
                    <a:pt x="331013" y="213741"/>
                  </a:cubicBezTo>
                  <a:cubicBezTo>
                    <a:pt x="331166" y="212826"/>
                    <a:pt x="331623" y="212674"/>
                    <a:pt x="332385" y="213283"/>
                  </a:cubicBezTo>
                  <a:cubicBezTo>
                    <a:pt x="333299" y="214198"/>
                    <a:pt x="333756" y="214960"/>
                    <a:pt x="333756" y="215569"/>
                  </a:cubicBezTo>
                  <a:cubicBezTo>
                    <a:pt x="336957" y="218160"/>
                    <a:pt x="340005" y="221208"/>
                    <a:pt x="342901" y="224713"/>
                  </a:cubicBezTo>
                  <a:cubicBezTo>
                    <a:pt x="345644" y="227457"/>
                    <a:pt x="349073" y="228828"/>
                    <a:pt x="353187" y="228828"/>
                  </a:cubicBezTo>
                  <a:cubicBezTo>
                    <a:pt x="354711" y="228219"/>
                    <a:pt x="356159" y="227533"/>
                    <a:pt x="357531" y="226771"/>
                  </a:cubicBezTo>
                  <a:cubicBezTo>
                    <a:pt x="359055" y="226009"/>
                    <a:pt x="359893" y="224790"/>
                    <a:pt x="360046" y="223113"/>
                  </a:cubicBezTo>
                  <a:cubicBezTo>
                    <a:pt x="362636" y="220370"/>
                    <a:pt x="364008" y="217246"/>
                    <a:pt x="364160" y="213741"/>
                  </a:cubicBezTo>
                  <a:cubicBezTo>
                    <a:pt x="364922" y="212369"/>
                    <a:pt x="365303" y="210921"/>
                    <a:pt x="365303" y="209397"/>
                  </a:cubicBezTo>
                  <a:cubicBezTo>
                    <a:pt x="364999" y="207721"/>
                    <a:pt x="365151" y="206273"/>
                    <a:pt x="365760" y="205054"/>
                  </a:cubicBezTo>
                  <a:cubicBezTo>
                    <a:pt x="365608" y="199263"/>
                    <a:pt x="365837" y="194157"/>
                    <a:pt x="366446" y="189738"/>
                  </a:cubicBezTo>
                  <a:cubicBezTo>
                    <a:pt x="366904" y="186994"/>
                    <a:pt x="366675" y="184480"/>
                    <a:pt x="365760" y="182194"/>
                  </a:cubicBezTo>
                  <a:cubicBezTo>
                    <a:pt x="366522" y="180975"/>
                    <a:pt x="366751" y="179374"/>
                    <a:pt x="366446" y="177393"/>
                  </a:cubicBezTo>
                  <a:cubicBezTo>
                    <a:pt x="366446" y="173583"/>
                    <a:pt x="366675" y="169849"/>
                    <a:pt x="367132" y="166192"/>
                  </a:cubicBezTo>
                  <a:cubicBezTo>
                    <a:pt x="366522" y="161620"/>
                    <a:pt x="366294" y="156743"/>
                    <a:pt x="366446" y="151561"/>
                  </a:cubicBezTo>
                  <a:cubicBezTo>
                    <a:pt x="365684" y="150342"/>
                    <a:pt x="365608" y="148894"/>
                    <a:pt x="366218" y="147218"/>
                  </a:cubicBezTo>
                  <a:cubicBezTo>
                    <a:pt x="366980" y="145542"/>
                    <a:pt x="366827" y="143941"/>
                    <a:pt x="365760" y="142417"/>
                  </a:cubicBezTo>
                  <a:cubicBezTo>
                    <a:pt x="366218" y="141198"/>
                    <a:pt x="366218" y="139827"/>
                    <a:pt x="365760" y="138303"/>
                  </a:cubicBezTo>
                  <a:cubicBezTo>
                    <a:pt x="365456" y="134950"/>
                    <a:pt x="365684" y="131445"/>
                    <a:pt x="366446" y="127787"/>
                  </a:cubicBezTo>
                  <a:cubicBezTo>
                    <a:pt x="365684" y="125044"/>
                    <a:pt x="365456" y="121920"/>
                    <a:pt x="365760" y="118414"/>
                  </a:cubicBezTo>
                  <a:cubicBezTo>
                    <a:pt x="366522" y="114909"/>
                    <a:pt x="366751" y="111252"/>
                    <a:pt x="366446" y="107442"/>
                  </a:cubicBezTo>
                  <a:cubicBezTo>
                    <a:pt x="366294" y="103632"/>
                    <a:pt x="366522" y="100050"/>
                    <a:pt x="367132" y="96697"/>
                  </a:cubicBezTo>
                  <a:cubicBezTo>
                    <a:pt x="366218" y="96088"/>
                    <a:pt x="366065" y="95250"/>
                    <a:pt x="366675" y="94183"/>
                  </a:cubicBezTo>
                  <a:cubicBezTo>
                    <a:pt x="367437" y="93268"/>
                    <a:pt x="367361" y="92506"/>
                    <a:pt x="366446" y="91897"/>
                  </a:cubicBezTo>
                  <a:cubicBezTo>
                    <a:pt x="367361" y="90220"/>
                    <a:pt x="367589" y="88315"/>
                    <a:pt x="367132" y="86182"/>
                  </a:cubicBezTo>
                  <a:cubicBezTo>
                    <a:pt x="366980" y="84048"/>
                    <a:pt x="367208" y="82296"/>
                    <a:pt x="367818" y="80924"/>
                  </a:cubicBezTo>
                  <a:lnTo>
                    <a:pt x="367818" y="66751"/>
                  </a:lnTo>
                  <a:cubicBezTo>
                    <a:pt x="367818" y="64617"/>
                    <a:pt x="367818" y="63093"/>
                    <a:pt x="367818" y="62179"/>
                  </a:cubicBezTo>
                  <a:cubicBezTo>
                    <a:pt x="367361" y="58674"/>
                    <a:pt x="367132" y="55168"/>
                    <a:pt x="367132" y="51663"/>
                  </a:cubicBezTo>
                  <a:cubicBezTo>
                    <a:pt x="366980" y="49682"/>
                    <a:pt x="366980" y="47929"/>
                    <a:pt x="367132" y="46405"/>
                  </a:cubicBezTo>
                  <a:cubicBezTo>
                    <a:pt x="366522" y="45034"/>
                    <a:pt x="366294" y="43281"/>
                    <a:pt x="366446" y="41148"/>
                  </a:cubicBezTo>
                  <a:cubicBezTo>
                    <a:pt x="366904" y="39166"/>
                    <a:pt x="366522" y="37566"/>
                    <a:pt x="365303" y="36347"/>
                  </a:cubicBezTo>
                  <a:cubicBezTo>
                    <a:pt x="364999" y="33299"/>
                    <a:pt x="364008" y="30784"/>
                    <a:pt x="362331" y="28803"/>
                  </a:cubicBezTo>
                  <a:cubicBezTo>
                    <a:pt x="361570" y="24688"/>
                    <a:pt x="359284" y="21793"/>
                    <a:pt x="355474" y="20116"/>
                  </a:cubicBezTo>
                  <a:cubicBezTo>
                    <a:pt x="353949" y="18897"/>
                    <a:pt x="352121" y="18364"/>
                    <a:pt x="349987" y="18516"/>
                  </a:cubicBezTo>
                  <a:cubicBezTo>
                    <a:pt x="348006" y="18973"/>
                    <a:pt x="346101" y="19050"/>
                    <a:pt x="344272" y="18745"/>
                  </a:cubicBezTo>
                  <a:cubicBezTo>
                    <a:pt x="338329" y="18745"/>
                    <a:pt x="332461" y="19202"/>
                    <a:pt x="326670" y="20116"/>
                  </a:cubicBezTo>
                  <a:cubicBezTo>
                    <a:pt x="320879" y="22098"/>
                    <a:pt x="315164" y="24231"/>
                    <a:pt x="309525" y="26517"/>
                  </a:cubicBezTo>
                  <a:lnTo>
                    <a:pt x="302667" y="29946"/>
                  </a:lnTo>
                  <a:cubicBezTo>
                    <a:pt x="294437" y="34366"/>
                    <a:pt x="286817" y="39852"/>
                    <a:pt x="279807" y="46405"/>
                  </a:cubicBezTo>
                  <a:cubicBezTo>
                    <a:pt x="278283" y="47320"/>
                    <a:pt x="276759" y="48539"/>
                    <a:pt x="275235" y="50063"/>
                  </a:cubicBezTo>
                  <a:cubicBezTo>
                    <a:pt x="274016" y="51739"/>
                    <a:pt x="272873" y="52425"/>
                    <a:pt x="271806" y="52120"/>
                  </a:cubicBezTo>
                  <a:cubicBezTo>
                    <a:pt x="269825" y="50901"/>
                    <a:pt x="270129" y="49530"/>
                    <a:pt x="272720" y="48006"/>
                  </a:cubicBezTo>
                  <a:cubicBezTo>
                    <a:pt x="273635" y="46939"/>
                    <a:pt x="273406" y="46558"/>
                    <a:pt x="272034" y="46863"/>
                  </a:cubicBezTo>
                  <a:cubicBezTo>
                    <a:pt x="270968" y="46863"/>
                    <a:pt x="270434" y="46558"/>
                    <a:pt x="270434" y="45948"/>
                  </a:cubicBezTo>
                  <a:cubicBezTo>
                    <a:pt x="269215" y="45186"/>
                    <a:pt x="269444" y="44196"/>
                    <a:pt x="271120" y="42976"/>
                  </a:cubicBezTo>
                  <a:cubicBezTo>
                    <a:pt x="273101" y="41452"/>
                    <a:pt x="273101" y="40386"/>
                    <a:pt x="271120" y="39776"/>
                  </a:cubicBezTo>
                  <a:lnTo>
                    <a:pt x="276149" y="34061"/>
                  </a:lnTo>
                  <a:cubicBezTo>
                    <a:pt x="279350" y="31165"/>
                    <a:pt x="282550" y="28422"/>
                    <a:pt x="285751" y="25831"/>
                  </a:cubicBezTo>
                  <a:cubicBezTo>
                    <a:pt x="292151" y="21412"/>
                    <a:pt x="298400" y="17145"/>
                    <a:pt x="304496" y="13030"/>
                  </a:cubicBezTo>
                  <a:cubicBezTo>
                    <a:pt x="308610" y="11353"/>
                    <a:pt x="312725" y="9677"/>
                    <a:pt x="316840" y="8001"/>
                  </a:cubicBezTo>
                  <a:cubicBezTo>
                    <a:pt x="321107" y="6324"/>
                    <a:pt x="325603" y="5486"/>
                    <a:pt x="330328" y="5486"/>
                  </a:cubicBezTo>
                  <a:cubicBezTo>
                    <a:pt x="330937" y="4724"/>
                    <a:pt x="331852" y="4572"/>
                    <a:pt x="333071" y="5029"/>
                  </a:cubicBezTo>
                  <a:cubicBezTo>
                    <a:pt x="334442" y="5334"/>
                    <a:pt x="335433" y="5105"/>
                    <a:pt x="336043" y="4343"/>
                  </a:cubicBezTo>
                  <a:close/>
                  <a:moveTo>
                    <a:pt x="752780" y="0"/>
                  </a:moveTo>
                  <a:lnTo>
                    <a:pt x="756895" y="685"/>
                  </a:lnTo>
                  <a:cubicBezTo>
                    <a:pt x="761620" y="3429"/>
                    <a:pt x="765734" y="6400"/>
                    <a:pt x="769239" y="9601"/>
                  </a:cubicBezTo>
                  <a:cubicBezTo>
                    <a:pt x="774421" y="14020"/>
                    <a:pt x="779069" y="18440"/>
                    <a:pt x="783184" y="22860"/>
                  </a:cubicBezTo>
                  <a:cubicBezTo>
                    <a:pt x="783489" y="24384"/>
                    <a:pt x="784175" y="25679"/>
                    <a:pt x="785241" y="26746"/>
                  </a:cubicBezTo>
                  <a:cubicBezTo>
                    <a:pt x="786461" y="27965"/>
                    <a:pt x="787146" y="29184"/>
                    <a:pt x="787299" y="30403"/>
                  </a:cubicBezTo>
                  <a:cubicBezTo>
                    <a:pt x="790804" y="32842"/>
                    <a:pt x="794309" y="34747"/>
                    <a:pt x="797814" y="36118"/>
                  </a:cubicBezTo>
                  <a:cubicBezTo>
                    <a:pt x="800253" y="37642"/>
                    <a:pt x="802158" y="39471"/>
                    <a:pt x="803529" y="41605"/>
                  </a:cubicBezTo>
                  <a:cubicBezTo>
                    <a:pt x="805511" y="43129"/>
                    <a:pt x="806501" y="44958"/>
                    <a:pt x="806501" y="47091"/>
                  </a:cubicBezTo>
                  <a:cubicBezTo>
                    <a:pt x="806197" y="49377"/>
                    <a:pt x="805434" y="51282"/>
                    <a:pt x="804215" y="52806"/>
                  </a:cubicBezTo>
                  <a:cubicBezTo>
                    <a:pt x="803453" y="54483"/>
                    <a:pt x="802310" y="55854"/>
                    <a:pt x="800786" y="56921"/>
                  </a:cubicBezTo>
                  <a:cubicBezTo>
                    <a:pt x="799262" y="57988"/>
                    <a:pt x="798043" y="59131"/>
                    <a:pt x="797129" y="60350"/>
                  </a:cubicBezTo>
                  <a:cubicBezTo>
                    <a:pt x="794233" y="63246"/>
                    <a:pt x="791185" y="65532"/>
                    <a:pt x="787985" y="67208"/>
                  </a:cubicBezTo>
                  <a:cubicBezTo>
                    <a:pt x="786156" y="69799"/>
                    <a:pt x="784784" y="72618"/>
                    <a:pt x="783870" y="75666"/>
                  </a:cubicBezTo>
                  <a:cubicBezTo>
                    <a:pt x="783108" y="76733"/>
                    <a:pt x="783108" y="77571"/>
                    <a:pt x="783870" y="78181"/>
                  </a:cubicBezTo>
                  <a:cubicBezTo>
                    <a:pt x="784937" y="78638"/>
                    <a:pt x="785927" y="78943"/>
                    <a:pt x="786842" y="79095"/>
                  </a:cubicBezTo>
                  <a:cubicBezTo>
                    <a:pt x="789585" y="78638"/>
                    <a:pt x="792328" y="78867"/>
                    <a:pt x="795071" y="79781"/>
                  </a:cubicBezTo>
                  <a:cubicBezTo>
                    <a:pt x="796443" y="81457"/>
                    <a:pt x="797814" y="83058"/>
                    <a:pt x="799186" y="84582"/>
                  </a:cubicBezTo>
                  <a:cubicBezTo>
                    <a:pt x="800710" y="86258"/>
                    <a:pt x="801472" y="88163"/>
                    <a:pt x="801472" y="90297"/>
                  </a:cubicBezTo>
                  <a:cubicBezTo>
                    <a:pt x="800405" y="93345"/>
                    <a:pt x="798272" y="95402"/>
                    <a:pt x="795071" y="96469"/>
                  </a:cubicBezTo>
                  <a:cubicBezTo>
                    <a:pt x="793090" y="98298"/>
                    <a:pt x="790728" y="99517"/>
                    <a:pt x="787985" y="100126"/>
                  </a:cubicBezTo>
                  <a:cubicBezTo>
                    <a:pt x="786918" y="100431"/>
                    <a:pt x="785318" y="101346"/>
                    <a:pt x="783184" y="102870"/>
                  </a:cubicBezTo>
                  <a:cubicBezTo>
                    <a:pt x="781965" y="103174"/>
                    <a:pt x="781736" y="103555"/>
                    <a:pt x="782498" y="104013"/>
                  </a:cubicBezTo>
                  <a:cubicBezTo>
                    <a:pt x="783413" y="104622"/>
                    <a:pt x="784098" y="104470"/>
                    <a:pt x="784556" y="103555"/>
                  </a:cubicBezTo>
                  <a:lnTo>
                    <a:pt x="794385" y="102870"/>
                  </a:lnTo>
                  <a:cubicBezTo>
                    <a:pt x="798043" y="103784"/>
                    <a:pt x="801777" y="104470"/>
                    <a:pt x="805587" y="104927"/>
                  </a:cubicBezTo>
                  <a:cubicBezTo>
                    <a:pt x="809702" y="105841"/>
                    <a:pt x="814121" y="106299"/>
                    <a:pt x="818846" y="106299"/>
                  </a:cubicBezTo>
                  <a:cubicBezTo>
                    <a:pt x="819912" y="107365"/>
                    <a:pt x="821208" y="107594"/>
                    <a:pt x="822732" y="106984"/>
                  </a:cubicBezTo>
                  <a:cubicBezTo>
                    <a:pt x="824408" y="106527"/>
                    <a:pt x="825856" y="106756"/>
                    <a:pt x="827075" y="107670"/>
                  </a:cubicBezTo>
                  <a:cubicBezTo>
                    <a:pt x="830428" y="107518"/>
                    <a:pt x="833400" y="107746"/>
                    <a:pt x="835991" y="108356"/>
                  </a:cubicBezTo>
                  <a:cubicBezTo>
                    <a:pt x="838734" y="108966"/>
                    <a:pt x="840639" y="110337"/>
                    <a:pt x="841706" y="112471"/>
                  </a:cubicBezTo>
                  <a:cubicBezTo>
                    <a:pt x="839877" y="113538"/>
                    <a:pt x="839877" y="114681"/>
                    <a:pt x="841706" y="115900"/>
                  </a:cubicBezTo>
                  <a:cubicBezTo>
                    <a:pt x="840182" y="118186"/>
                    <a:pt x="838277" y="119862"/>
                    <a:pt x="835991" y="120929"/>
                  </a:cubicBezTo>
                  <a:cubicBezTo>
                    <a:pt x="833400" y="121996"/>
                    <a:pt x="831038" y="123367"/>
                    <a:pt x="828904" y="125044"/>
                  </a:cubicBezTo>
                  <a:cubicBezTo>
                    <a:pt x="826161" y="127939"/>
                    <a:pt x="823646" y="130530"/>
                    <a:pt x="821360" y="132816"/>
                  </a:cubicBezTo>
                  <a:cubicBezTo>
                    <a:pt x="818617" y="134493"/>
                    <a:pt x="815874" y="136245"/>
                    <a:pt x="813131" y="138074"/>
                  </a:cubicBezTo>
                  <a:cubicBezTo>
                    <a:pt x="814045" y="138836"/>
                    <a:pt x="814121" y="139217"/>
                    <a:pt x="813359" y="139217"/>
                  </a:cubicBezTo>
                  <a:cubicBezTo>
                    <a:pt x="812597" y="139369"/>
                    <a:pt x="812292" y="139750"/>
                    <a:pt x="812445" y="140360"/>
                  </a:cubicBezTo>
                  <a:cubicBezTo>
                    <a:pt x="810921" y="140360"/>
                    <a:pt x="809549" y="140893"/>
                    <a:pt x="808330" y="141960"/>
                  </a:cubicBezTo>
                  <a:cubicBezTo>
                    <a:pt x="807111" y="143027"/>
                    <a:pt x="806197" y="143484"/>
                    <a:pt x="805587" y="143332"/>
                  </a:cubicBezTo>
                  <a:lnTo>
                    <a:pt x="804901" y="143789"/>
                  </a:lnTo>
                  <a:cubicBezTo>
                    <a:pt x="802920" y="143027"/>
                    <a:pt x="801320" y="143408"/>
                    <a:pt x="800100" y="144932"/>
                  </a:cubicBezTo>
                  <a:cubicBezTo>
                    <a:pt x="799034" y="146608"/>
                    <a:pt x="797586" y="147218"/>
                    <a:pt x="795757" y="146761"/>
                  </a:cubicBezTo>
                  <a:cubicBezTo>
                    <a:pt x="794233" y="146913"/>
                    <a:pt x="793319" y="147599"/>
                    <a:pt x="793014" y="148818"/>
                  </a:cubicBezTo>
                  <a:cubicBezTo>
                    <a:pt x="792861" y="150190"/>
                    <a:pt x="792557" y="151333"/>
                    <a:pt x="792099" y="152247"/>
                  </a:cubicBezTo>
                  <a:cubicBezTo>
                    <a:pt x="793776" y="154381"/>
                    <a:pt x="794309" y="156438"/>
                    <a:pt x="793700" y="158419"/>
                  </a:cubicBezTo>
                  <a:cubicBezTo>
                    <a:pt x="792938" y="159181"/>
                    <a:pt x="792861" y="159715"/>
                    <a:pt x="793471" y="160020"/>
                  </a:cubicBezTo>
                  <a:cubicBezTo>
                    <a:pt x="794081" y="160477"/>
                    <a:pt x="794385" y="160934"/>
                    <a:pt x="794385" y="161391"/>
                  </a:cubicBezTo>
                  <a:cubicBezTo>
                    <a:pt x="794843" y="162458"/>
                    <a:pt x="795300" y="163525"/>
                    <a:pt x="795757" y="164592"/>
                  </a:cubicBezTo>
                  <a:cubicBezTo>
                    <a:pt x="796367" y="165658"/>
                    <a:pt x="796138" y="166573"/>
                    <a:pt x="795071" y="167335"/>
                  </a:cubicBezTo>
                  <a:cubicBezTo>
                    <a:pt x="792633" y="168859"/>
                    <a:pt x="792404" y="170611"/>
                    <a:pt x="794385" y="172593"/>
                  </a:cubicBezTo>
                  <a:cubicBezTo>
                    <a:pt x="795452" y="172745"/>
                    <a:pt x="795300" y="173278"/>
                    <a:pt x="793928" y="174193"/>
                  </a:cubicBezTo>
                  <a:cubicBezTo>
                    <a:pt x="792709" y="175107"/>
                    <a:pt x="792861" y="175564"/>
                    <a:pt x="794385" y="175564"/>
                  </a:cubicBezTo>
                  <a:cubicBezTo>
                    <a:pt x="794538" y="180746"/>
                    <a:pt x="795681" y="185470"/>
                    <a:pt x="797814" y="189738"/>
                  </a:cubicBezTo>
                  <a:cubicBezTo>
                    <a:pt x="798272" y="192938"/>
                    <a:pt x="799262" y="195681"/>
                    <a:pt x="800786" y="197967"/>
                  </a:cubicBezTo>
                  <a:cubicBezTo>
                    <a:pt x="803225" y="201777"/>
                    <a:pt x="806730" y="204444"/>
                    <a:pt x="811302" y="205968"/>
                  </a:cubicBezTo>
                  <a:cubicBezTo>
                    <a:pt x="812521" y="205663"/>
                    <a:pt x="813664" y="205816"/>
                    <a:pt x="814731" y="206425"/>
                  </a:cubicBezTo>
                  <a:cubicBezTo>
                    <a:pt x="815950" y="207035"/>
                    <a:pt x="817017" y="207035"/>
                    <a:pt x="817931" y="206425"/>
                  </a:cubicBezTo>
                  <a:cubicBezTo>
                    <a:pt x="818998" y="207797"/>
                    <a:pt x="819912" y="208026"/>
                    <a:pt x="820674" y="207111"/>
                  </a:cubicBezTo>
                  <a:cubicBezTo>
                    <a:pt x="822199" y="208026"/>
                    <a:pt x="823722" y="208178"/>
                    <a:pt x="825246" y="207568"/>
                  </a:cubicBezTo>
                  <a:cubicBezTo>
                    <a:pt x="826770" y="207111"/>
                    <a:pt x="828371" y="206959"/>
                    <a:pt x="830047" y="207111"/>
                  </a:cubicBezTo>
                  <a:cubicBezTo>
                    <a:pt x="834009" y="204520"/>
                    <a:pt x="836524" y="201015"/>
                    <a:pt x="837591" y="196596"/>
                  </a:cubicBezTo>
                  <a:cubicBezTo>
                    <a:pt x="838658" y="195529"/>
                    <a:pt x="839191" y="194310"/>
                    <a:pt x="839191" y="192938"/>
                  </a:cubicBezTo>
                  <a:cubicBezTo>
                    <a:pt x="839343" y="191566"/>
                    <a:pt x="839648" y="190271"/>
                    <a:pt x="840106" y="189052"/>
                  </a:cubicBezTo>
                  <a:cubicBezTo>
                    <a:pt x="840715" y="187528"/>
                    <a:pt x="841477" y="186156"/>
                    <a:pt x="842391" y="184937"/>
                  </a:cubicBezTo>
                  <a:cubicBezTo>
                    <a:pt x="843611" y="184632"/>
                    <a:pt x="843992" y="184175"/>
                    <a:pt x="843535" y="183565"/>
                  </a:cubicBezTo>
                  <a:cubicBezTo>
                    <a:pt x="843230" y="182956"/>
                    <a:pt x="842849" y="182422"/>
                    <a:pt x="842391" y="181965"/>
                  </a:cubicBezTo>
                  <a:cubicBezTo>
                    <a:pt x="843611" y="181356"/>
                    <a:pt x="844220" y="180441"/>
                    <a:pt x="844220" y="179222"/>
                  </a:cubicBezTo>
                  <a:cubicBezTo>
                    <a:pt x="844525" y="177850"/>
                    <a:pt x="844830" y="176631"/>
                    <a:pt x="845135" y="175564"/>
                  </a:cubicBezTo>
                  <a:cubicBezTo>
                    <a:pt x="846201" y="174193"/>
                    <a:pt x="846201" y="172669"/>
                    <a:pt x="845135" y="170992"/>
                  </a:cubicBezTo>
                  <a:cubicBezTo>
                    <a:pt x="843763" y="170535"/>
                    <a:pt x="843611" y="169545"/>
                    <a:pt x="844677" y="168021"/>
                  </a:cubicBezTo>
                  <a:cubicBezTo>
                    <a:pt x="845439" y="167411"/>
                    <a:pt x="845363" y="166878"/>
                    <a:pt x="844449" y="166420"/>
                  </a:cubicBezTo>
                  <a:cubicBezTo>
                    <a:pt x="843687" y="165963"/>
                    <a:pt x="843382" y="165354"/>
                    <a:pt x="843535" y="164592"/>
                  </a:cubicBezTo>
                  <a:cubicBezTo>
                    <a:pt x="843382" y="163677"/>
                    <a:pt x="843611" y="162610"/>
                    <a:pt x="844220" y="161391"/>
                  </a:cubicBezTo>
                  <a:cubicBezTo>
                    <a:pt x="844830" y="160324"/>
                    <a:pt x="845592" y="160020"/>
                    <a:pt x="846506" y="160477"/>
                  </a:cubicBezTo>
                  <a:cubicBezTo>
                    <a:pt x="847116" y="159562"/>
                    <a:pt x="847649" y="159562"/>
                    <a:pt x="848106" y="160477"/>
                  </a:cubicBezTo>
                  <a:cubicBezTo>
                    <a:pt x="848716" y="161086"/>
                    <a:pt x="849097" y="161620"/>
                    <a:pt x="849249" y="162077"/>
                  </a:cubicBezTo>
                  <a:cubicBezTo>
                    <a:pt x="850316" y="162382"/>
                    <a:pt x="850316" y="162687"/>
                    <a:pt x="849249" y="162991"/>
                  </a:cubicBezTo>
                  <a:cubicBezTo>
                    <a:pt x="848487" y="162991"/>
                    <a:pt x="848487" y="163296"/>
                    <a:pt x="849249" y="163906"/>
                  </a:cubicBezTo>
                  <a:cubicBezTo>
                    <a:pt x="848945" y="165125"/>
                    <a:pt x="849326" y="166116"/>
                    <a:pt x="850392" y="166878"/>
                  </a:cubicBezTo>
                  <a:cubicBezTo>
                    <a:pt x="851154" y="167182"/>
                    <a:pt x="851993" y="167868"/>
                    <a:pt x="852907" y="168935"/>
                  </a:cubicBezTo>
                  <a:cubicBezTo>
                    <a:pt x="854736" y="171678"/>
                    <a:pt x="856869" y="174421"/>
                    <a:pt x="859308" y="177165"/>
                  </a:cubicBezTo>
                  <a:cubicBezTo>
                    <a:pt x="860070" y="177469"/>
                    <a:pt x="860146" y="178155"/>
                    <a:pt x="859537" y="179222"/>
                  </a:cubicBezTo>
                  <a:cubicBezTo>
                    <a:pt x="858622" y="180441"/>
                    <a:pt x="858698" y="181356"/>
                    <a:pt x="859765" y="181965"/>
                  </a:cubicBezTo>
                  <a:cubicBezTo>
                    <a:pt x="859765" y="183337"/>
                    <a:pt x="860222" y="184404"/>
                    <a:pt x="861137" y="185166"/>
                  </a:cubicBezTo>
                  <a:cubicBezTo>
                    <a:pt x="862203" y="186232"/>
                    <a:pt x="862203" y="187299"/>
                    <a:pt x="861137" y="188366"/>
                  </a:cubicBezTo>
                  <a:cubicBezTo>
                    <a:pt x="861594" y="188823"/>
                    <a:pt x="861670" y="189280"/>
                    <a:pt x="861365" y="189738"/>
                  </a:cubicBezTo>
                  <a:cubicBezTo>
                    <a:pt x="861213" y="190347"/>
                    <a:pt x="861518" y="190881"/>
                    <a:pt x="862280" y="191338"/>
                  </a:cubicBezTo>
                  <a:cubicBezTo>
                    <a:pt x="862280" y="192557"/>
                    <a:pt x="862508" y="193700"/>
                    <a:pt x="862966" y="194767"/>
                  </a:cubicBezTo>
                  <a:cubicBezTo>
                    <a:pt x="863575" y="195986"/>
                    <a:pt x="863194" y="196824"/>
                    <a:pt x="861822" y="197281"/>
                  </a:cubicBezTo>
                  <a:cubicBezTo>
                    <a:pt x="863194" y="198348"/>
                    <a:pt x="863347" y="199491"/>
                    <a:pt x="862280" y="200710"/>
                  </a:cubicBezTo>
                  <a:cubicBezTo>
                    <a:pt x="861213" y="202082"/>
                    <a:pt x="860375" y="203454"/>
                    <a:pt x="859765" y="204825"/>
                  </a:cubicBezTo>
                  <a:cubicBezTo>
                    <a:pt x="858698" y="206502"/>
                    <a:pt x="858089" y="208330"/>
                    <a:pt x="857936" y="210312"/>
                  </a:cubicBezTo>
                  <a:cubicBezTo>
                    <a:pt x="857936" y="212445"/>
                    <a:pt x="857174" y="214122"/>
                    <a:pt x="855650" y="215341"/>
                  </a:cubicBezTo>
                  <a:cubicBezTo>
                    <a:pt x="855650" y="217779"/>
                    <a:pt x="854964" y="219684"/>
                    <a:pt x="853593" y="221056"/>
                  </a:cubicBezTo>
                  <a:cubicBezTo>
                    <a:pt x="854203" y="222427"/>
                    <a:pt x="853821" y="223494"/>
                    <a:pt x="852450" y="224256"/>
                  </a:cubicBezTo>
                  <a:cubicBezTo>
                    <a:pt x="851078" y="225171"/>
                    <a:pt x="849859" y="225933"/>
                    <a:pt x="848792" y="226542"/>
                  </a:cubicBezTo>
                  <a:lnTo>
                    <a:pt x="839420" y="227228"/>
                  </a:lnTo>
                  <a:cubicBezTo>
                    <a:pt x="836524" y="227533"/>
                    <a:pt x="833019" y="227533"/>
                    <a:pt x="828904" y="227228"/>
                  </a:cubicBezTo>
                  <a:cubicBezTo>
                    <a:pt x="828599" y="227990"/>
                    <a:pt x="827990" y="228066"/>
                    <a:pt x="827075" y="227457"/>
                  </a:cubicBezTo>
                  <a:cubicBezTo>
                    <a:pt x="826313" y="226847"/>
                    <a:pt x="825551" y="227076"/>
                    <a:pt x="824789" y="228142"/>
                  </a:cubicBezTo>
                  <a:cubicBezTo>
                    <a:pt x="821436" y="227685"/>
                    <a:pt x="818312" y="226923"/>
                    <a:pt x="815417" y="225856"/>
                  </a:cubicBezTo>
                  <a:cubicBezTo>
                    <a:pt x="813283" y="225704"/>
                    <a:pt x="811531" y="225323"/>
                    <a:pt x="810159" y="224713"/>
                  </a:cubicBezTo>
                  <a:lnTo>
                    <a:pt x="801929" y="220370"/>
                  </a:lnTo>
                  <a:cubicBezTo>
                    <a:pt x="799491" y="219760"/>
                    <a:pt x="797205" y="218313"/>
                    <a:pt x="795071" y="216027"/>
                  </a:cubicBezTo>
                  <a:cubicBezTo>
                    <a:pt x="793090" y="214807"/>
                    <a:pt x="791261" y="213436"/>
                    <a:pt x="789585" y="211912"/>
                  </a:cubicBezTo>
                  <a:cubicBezTo>
                    <a:pt x="788518" y="209931"/>
                    <a:pt x="787146" y="208102"/>
                    <a:pt x="785470" y="206425"/>
                  </a:cubicBezTo>
                  <a:cubicBezTo>
                    <a:pt x="783946" y="204749"/>
                    <a:pt x="783032" y="202844"/>
                    <a:pt x="782727" y="200710"/>
                  </a:cubicBezTo>
                  <a:cubicBezTo>
                    <a:pt x="781355" y="200406"/>
                    <a:pt x="780898" y="199567"/>
                    <a:pt x="781355" y="198196"/>
                  </a:cubicBezTo>
                  <a:cubicBezTo>
                    <a:pt x="781508" y="196977"/>
                    <a:pt x="780974" y="196062"/>
                    <a:pt x="779755" y="195453"/>
                  </a:cubicBezTo>
                  <a:cubicBezTo>
                    <a:pt x="779908" y="193471"/>
                    <a:pt x="779679" y="191643"/>
                    <a:pt x="779069" y="189966"/>
                  </a:cubicBezTo>
                  <a:cubicBezTo>
                    <a:pt x="778460" y="188442"/>
                    <a:pt x="778231" y="186766"/>
                    <a:pt x="778383" y="184937"/>
                  </a:cubicBezTo>
                  <a:cubicBezTo>
                    <a:pt x="777622" y="183261"/>
                    <a:pt x="777469" y="181432"/>
                    <a:pt x="777926" y="179451"/>
                  </a:cubicBezTo>
                  <a:cubicBezTo>
                    <a:pt x="778079" y="177317"/>
                    <a:pt x="777774" y="175412"/>
                    <a:pt x="777012" y="173736"/>
                  </a:cubicBezTo>
                  <a:cubicBezTo>
                    <a:pt x="776707" y="170535"/>
                    <a:pt x="777012" y="167487"/>
                    <a:pt x="777926" y="164592"/>
                  </a:cubicBezTo>
                  <a:cubicBezTo>
                    <a:pt x="778231" y="159410"/>
                    <a:pt x="777469" y="154838"/>
                    <a:pt x="775640" y="150876"/>
                  </a:cubicBezTo>
                  <a:cubicBezTo>
                    <a:pt x="773354" y="152095"/>
                    <a:pt x="770992" y="153466"/>
                    <a:pt x="768554" y="154990"/>
                  </a:cubicBezTo>
                  <a:cubicBezTo>
                    <a:pt x="765810" y="157124"/>
                    <a:pt x="763524" y="159486"/>
                    <a:pt x="761696" y="162077"/>
                  </a:cubicBezTo>
                  <a:cubicBezTo>
                    <a:pt x="760629" y="161772"/>
                    <a:pt x="759943" y="162077"/>
                    <a:pt x="759638" y="162991"/>
                  </a:cubicBezTo>
                  <a:cubicBezTo>
                    <a:pt x="759333" y="163601"/>
                    <a:pt x="758648" y="163906"/>
                    <a:pt x="757581" y="163906"/>
                  </a:cubicBezTo>
                  <a:cubicBezTo>
                    <a:pt x="754533" y="166649"/>
                    <a:pt x="751561" y="169011"/>
                    <a:pt x="748666" y="170992"/>
                  </a:cubicBezTo>
                  <a:cubicBezTo>
                    <a:pt x="747751" y="172059"/>
                    <a:pt x="746760" y="172974"/>
                    <a:pt x="745694" y="173736"/>
                  </a:cubicBezTo>
                  <a:cubicBezTo>
                    <a:pt x="744474" y="174802"/>
                    <a:pt x="744093" y="175793"/>
                    <a:pt x="744551" y="176707"/>
                  </a:cubicBezTo>
                  <a:cubicBezTo>
                    <a:pt x="744093" y="176860"/>
                    <a:pt x="743636" y="177393"/>
                    <a:pt x="743179" y="178308"/>
                  </a:cubicBezTo>
                  <a:cubicBezTo>
                    <a:pt x="742569" y="178917"/>
                    <a:pt x="742036" y="178765"/>
                    <a:pt x="741579" y="177850"/>
                  </a:cubicBezTo>
                  <a:cubicBezTo>
                    <a:pt x="739445" y="180289"/>
                    <a:pt x="737540" y="182651"/>
                    <a:pt x="735864" y="184937"/>
                  </a:cubicBezTo>
                  <a:cubicBezTo>
                    <a:pt x="736931" y="185394"/>
                    <a:pt x="737235" y="185623"/>
                    <a:pt x="736778" y="185623"/>
                  </a:cubicBezTo>
                  <a:cubicBezTo>
                    <a:pt x="736474" y="185623"/>
                    <a:pt x="736169" y="186004"/>
                    <a:pt x="735864" y="186766"/>
                  </a:cubicBezTo>
                  <a:cubicBezTo>
                    <a:pt x="734340" y="188290"/>
                    <a:pt x="733959" y="189814"/>
                    <a:pt x="734721" y="191338"/>
                  </a:cubicBezTo>
                  <a:cubicBezTo>
                    <a:pt x="736092" y="191643"/>
                    <a:pt x="736245" y="192481"/>
                    <a:pt x="735178" y="193852"/>
                  </a:cubicBezTo>
                  <a:cubicBezTo>
                    <a:pt x="734873" y="196291"/>
                    <a:pt x="733730" y="198196"/>
                    <a:pt x="731749" y="199567"/>
                  </a:cubicBezTo>
                  <a:cubicBezTo>
                    <a:pt x="732359" y="200634"/>
                    <a:pt x="732359" y="201777"/>
                    <a:pt x="731749" y="202996"/>
                  </a:cubicBezTo>
                  <a:cubicBezTo>
                    <a:pt x="732968" y="203454"/>
                    <a:pt x="733121" y="203987"/>
                    <a:pt x="732206" y="204597"/>
                  </a:cubicBezTo>
                  <a:cubicBezTo>
                    <a:pt x="731292" y="205511"/>
                    <a:pt x="730758" y="206349"/>
                    <a:pt x="730606" y="207111"/>
                  </a:cubicBezTo>
                  <a:cubicBezTo>
                    <a:pt x="729539" y="208026"/>
                    <a:pt x="729387" y="208864"/>
                    <a:pt x="730149" y="209626"/>
                  </a:cubicBezTo>
                  <a:cubicBezTo>
                    <a:pt x="731216" y="210540"/>
                    <a:pt x="731139" y="211302"/>
                    <a:pt x="729920" y="211912"/>
                  </a:cubicBezTo>
                  <a:cubicBezTo>
                    <a:pt x="730682" y="212369"/>
                    <a:pt x="730530" y="212674"/>
                    <a:pt x="729463" y="212826"/>
                  </a:cubicBezTo>
                  <a:cubicBezTo>
                    <a:pt x="728701" y="213131"/>
                    <a:pt x="728853" y="213588"/>
                    <a:pt x="729920" y="214198"/>
                  </a:cubicBezTo>
                  <a:cubicBezTo>
                    <a:pt x="728853" y="214807"/>
                    <a:pt x="728701" y="215112"/>
                    <a:pt x="729463" y="215112"/>
                  </a:cubicBezTo>
                  <a:cubicBezTo>
                    <a:pt x="730225" y="215265"/>
                    <a:pt x="730606" y="215569"/>
                    <a:pt x="730606" y="216027"/>
                  </a:cubicBezTo>
                  <a:cubicBezTo>
                    <a:pt x="729692" y="216484"/>
                    <a:pt x="729539" y="216941"/>
                    <a:pt x="730149" y="217398"/>
                  </a:cubicBezTo>
                  <a:cubicBezTo>
                    <a:pt x="730758" y="218008"/>
                    <a:pt x="730682" y="218541"/>
                    <a:pt x="729920" y="218998"/>
                  </a:cubicBezTo>
                  <a:cubicBezTo>
                    <a:pt x="730377" y="219760"/>
                    <a:pt x="730911" y="220370"/>
                    <a:pt x="731520" y="220827"/>
                  </a:cubicBezTo>
                  <a:cubicBezTo>
                    <a:pt x="732130" y="221437"/>
                    <a:pt x="731825" y="221970"/>
                    <a:pt x="730606" y="222427"/>
                  </a:cubicBezTo>
                  <a:cubicBezTo>
                    <a:pt x="731368" y="223189"/>
                    <a:pt x="731139" y="223951"/>
                    <a:pt x="729920" y="224713"/>
                  </a:cubicBezTo>
                  <a:cubicBezTo>
                    <a:pt x="731597" y="226085"/>
                    <a:pt x="731292" y="227228"/>
                    <a:pt x="729006" y="228142"/>
                  </a:cubicBezTo>
                  <a:cubicBezTo>
                    <a:pt x="728244" y="228904"/>
                    <a:pt x="727558" y="228676"/>
                    <a:pt x="726948" y="227457"/>
                  </a:cubicBezTo>
                  <a:cubicBezTo>
                    <a:pt x="726339" y="226390"/>
                    <a:pt x="725653" y="226314"/>
                    <a:pt x="724891" y="227228"/>
                  </a:cubicBezTo>
                  <a:cubicBezTo>
                    <a:pt x="724891" y="228447"/>
                    <a:pt x="724205" y="229285"/>
                    <a:pt x="722834" y="229743"/>
                  </a:cubicBezTo>
                  <a:cubicBezTo>
                    <a:pt x="721767" y="229895"/>
                    <a:pt x="720852" y="230200"/>
                    <a:pt x="720091" y="230657"/>
                  </a:cubicBezTo>
                  <a:cubicBezTo>
                    <a:pt x="718566" y="230505"/>
                    <a:pt x="717500" y="229743"/>
                    <a:pt x="716890" y="228371"/>
                  </a:cubicBezTo>
                  <a:cubicBezTo>
                    <a:pt x="716280" y="226999"/>
                    <a:pt x="715214" y="225780"/>
                    <a:pt x="713690" y="224713"/>
                  </a:cubicBezTo>
                  <a:cubicBezTo>
                    <a:pt x="713842" y="223799"/>
                    <a:pt x="713461" y="223037"/>
                    <a:pt x="712547" y="222427"/>
                  </a:cubicBezTo>
                  <a:cubicBezTo>
                    <a:pt x="711785" y="221818"/>
                    <a:pt x="711708" y="221361"/>
                    <a:pt x="712318" y="221056"/>
                  </a:cubicBezTo>
                  <a:cubicBezTo>
                    <a:pt x="710489" y="219989"/>
                    <a:pt x="709118" y="218617"/>
                    <a:pt x="708203" y="216941"/>
                  </a:cubicBezTo>
                  <a:cubicBezTo>
                    <a:pt x="708813" y="215874"/>
                    <a:pt x="708660" y="214731"/>
                    <a:pt x="707746" y="213512"/>
                  </a:cubicBezTo>
                  <a:cubicBezTo>
                    <a:pt x="706832" y="212293"/>
                    <a:pt x="706298" y="211150"/>
                    <a:pt x="706146" y="210083"/>
                  </a:cubicBezTo>
                  <a:cubicBezTo>
                    <a:pt x="704774" y="208254"/>
                    <a:pt x="705079" y="206883"/>
                    <a:pt x="707060" y="205968"/>
                  </a:cubicBezTo>
                  <a:cubicBezTo>
                    <a:pt x="708737" y="204597"/>
                    <a:pt x="709575" y="203073"/>
                    <a:pt x="709575" y="201396"/>
                  </a:cubicBezTo>
                  <a:cubicBezTo>
                    <a:pt x="710642" y="199263"/>
                    <a:pt x="712013" y="197281"/>
                    <a:pt x="713690" y="195453"/>
                  </a:cubicBezTo>
                  <a:cubicBezTo>
                    <a:pt x="713842" y="191947"/>
                    <a:pt x="714985" y="189052"/>
                    <a:pt x="717119" y="186766"/>
                  </a:cubicBezTo>
                  <a:cubicBezTo>
                    <a:pt x="716357" y="185699"/>
                    <a:pt x="716890" y="184632"/>
                    <a:pt x="718719" y="183565"/>
                  </a:cubicBezTo>
                  <a:cubicBezTo>
                    <a:pt x="719938" y="183565"/>
                    <a:pt x="720852" y="182956"/>
                    <a:pt x="721462" y="181737"/>
                  </a:cubicBezTo>
                  <a:cubicBezTo>
                    <a:pt x="722224" y="180517"/>
                    <a:pt x="722910" y="179451"/>
                    <a:pt x="723519" y="178536"/>
                  </a:cubicBezTo>
                  <a:cubicBezTo>
                    <a:pt x="723062" y="177317"/>
                    <a:pt x="722529" y="176479"/>
                    <a:pt x="721919" y="176022"/>
                  </a:cubicBezTo>
                  <a:cubicBezTo>
                    <a:pt x="721462" y="175564"/>
                    <a:pt x="721767" y="174802"/>
                    <a:pt x="722834" y="173736"/>
                  </a:cubicBezTo>
                  <a:cubicBezTo>
                    <a:pt x="722224" y="171907"/>
                    <a:pt x="722681" y="170002"/>
                    <a:pt x="724205" y="168021"/>
                  </a:cubicBezTo>
                  <a:cubicBezTo>
                    <a:pt x="725729" y="166954"/>
                    <a:pt x="726491" y="165582"/>
                    <a:pt x="726491" y="163906"/>
                  </a:cubicBezTo>
                  <a:cubicBezTo>
                    <a:pt x="726644" y="162382"/>
                    <a:pt x="727253" y="161010"/>
                    <a:pt x="728320" y="159791"/>
                  </a:cubicBezTo>
                  <a:cubicBezTo>
                    <a:pt x="728015" y="158572"/>
                    <a:pt x="728549" y="157734"/>
                    <a:pt x="729920" y="157276"/>
                  </a:cubicBezTo>
                  <a:cubicBezTo>
                    <a:pt x="730987" y="156667"/>
                    <a:pt x="731368" y="155676"/>
                    <a:pt x="731063" y="154305"/>
                  </a:cubicBezTo>
                  <a:cubicBezTo>
                    <a:pt x="732587" y="152933"/>
                    <a:pt x="733806" y="151409"/>
                    <a:pt x="734721" y="149733"/>
                  </a:cubicBezTo>
                  <a:cubicBezTo>
                    <a:pt x="735331" y="147904"/>
                    <a:pt x="736474" y="146380"/>
                    <a:pt x="738150" y="145161"/>
                  </a:cubicBezTo>
                  <a:cubicBezTo>
                    <a:pt x="737693" y="144094"/>
                    <a:pt x="738150" y="143256"/>
                    <a:pt x="739521" y="142646"/>
                  </a:cubicBezTo>
                  <a:cubicBezTo>
                    <a:pt x="740436" y="142036"/>
                    <a:pt x="740588" y="141274"/>
                    <a:pt x="739979" y="140360"/>
                  </a:cubicBezTo>
                  <a:cubicBezTo>
                    <a:pt x="735559" y="139903"/>
                    <a:pt x="731063" y="139674"/>
                    <a:pt x="726491" y="139674"/>
                  </a:cubicBezTo>
                  <a:cubicBezTo>
                    <a:pt x="724662" y="138912"/>
                    <a:pt x="722834" y="138760"/>
                    <a:pt x="721005" y="139217"/>
                  </a:cubicBezTo>
                  <a:cubicBezTo>
                    <a:pt x="719024" y="139369"/>
                    <a:pt x="717347" y="138988"/>
                    <a:pt x="715976" y="138074"/>
                  </a:cubicBezTo>
                  <a:cubicBezTo>
                    <a:pt x="711404" y="138379"/>
                    <a:pt x="707136" y="139369"/>
                    <a:pt x="703174" y="141046"/>
                  </a:cubicBezTo>
                  <a:cubicBezTo>
                    <a:pt x="698450" y="142722"/>
                    <a:pt x="694335" y="145770"/>
                    <a:pt x="690830" y="150190"/>
                  </a:cubicBezTo>
                  <a:cubicBezTo>
                    <a:pt x="689610" y="152323"/>
                    <a:pt x="688010" y="154152"/>
                    <a:pt x="686029" y="155676"/>
                  </a:cubicBezTo>
                  <a:cubicBezTo>
                    <a:pt x="686029" y="158419"/>
                    <a:pt x="685800" y="160934"/>
                    <a:pt x="685343" y="163220"/>
                  </a:cubicBezTo>
                  <a:cubicBezTo>
                    <a:pt x="683667" y="167487"/>
                    <a:pt x="682753" y="171983"/>
                    <a:pt x="682600" y="176707"/>
                  </a:cubicBezTo>
                  <a:cubicBezTo>
                    <a:pt x="681990" y="178841"/>
                    <a:pt x="680924" y="179451"/>
                    <a:pt x="679400" y="178536"/>
                  </a:cubicBezTo>
                  <a:cubicBezTo>
                    <a:pt x="677876" y="177927"/>
                    <a:pt x="676809" y="176784"/>
                    <a:pt x="676199" y="175107"/>
                  </a:cubicBezTo>
                  <a:cubicBezTo>
                    <a:pt x="674980" y="175717"/>
                    <a:pt x="673989" y="175260"/>
                    <a:pt x="673227" y="173736"/>
                  </a:cubicBezTo>
                  <a:cubicBezTo>
                    <a:pt x="672008" y="171145"/>
                    <a:pt x="670484" y="168859"/>
                    <a:pt x="668656" y="166878"/>
                  </a:cubicBezTo>
                  <a:cubicBezTo>
                    <a:pt x="669265" y="165354"/>
                    <a:pt x="669646" y="163830"/>
                    <a:pt x="669798" y="162306"/>
                  </a:cubicBezTo>
                  <a:cubicBezTo>
                    <a:pt x="669951" y="160782"/>
                    <a:pt x="670941" y="159486"/>
                    <a:pt x="672770" y="158419"/>
                  </a:cubicBezTo>
                  <a:cubicBezTo>
                    <a:pt x="672466" y="156438"/>
                    <a:pt x="672999" y="154533"/>
                    <a:pt x="674370" y="152704"/>
                  </a:cubicBezTo>
                  <a:cubicBezTo>
                    <a:pt x="678790" y="148590"/>
                    <a:pt x="682905" y="143941"/>
                    <a:pt x="686715" y="138760"/>
                  </a:cubicBezTo>
                  <a:cubicBezTo>
                    <a:pt x="692049" y="131597"/>
                    <a:pt x="698526" y="125882"/>
                    <a:pt x="706146" y="121615"/>
                  </a:cubicBezTo>
                  <a:cubicBezTo>
                    <a:pt x="707365" y="121158"/>
                    <a:pt x="708051" y="121843"/>
                    <a:pt x="708203" y="123672"/>
                  </a:cubicBezTo>
                  <a:cubicBezTo>
                    <a:pt x="708660" y="125653"/>
                    <a:pt x="708279" y="127330"/>
                    <a:pt x="707060" y="128701"/>
                  </a:cubicBezTo>
                  <a:cubicBezTo>
                    <a:pt x="705536" y="129768"/>
                    <a:pt x="704012" y="130911"/>
                    <a:pt x="702488" y="132130"/>
                  </a:cubicBezTo>
                  <a:cubicBezTo>
                    <a:pt x="701726" y="132588"/>
                    <a:pt x="700583" y="133426"/>
                    <a:pt x="699059" y="134645"/>
                  </a:cubicBezTo>
                  <a:cubicBezTo>
                    <a:pt x="697840" y="135712"/>
                    <a:pt x="697840" y="136474"/>
                    <a:pt x="699059" y="136931"/>
                  </a:cubicBezTo>
                  <a:cubicBezTo>
                    <a:pt x="701193" y="134950"/>
                    <a:pt x="703555" y="133578"/>
                    <a:pt x="706146" y="132816"/>
                  </a:cubicBezTo>
                  <a:cubicBezTo>
                    <a:pt x="710108" y="131597"/>
                    <a:pt x="714299" y="130454"/>
                    <a:pt x="718719" y="129387"/>
                  </a:cubicBezTo>
                  <a:cubicBezTo>
                    <a:pt x="725120" y="127863"/>
                    <a:pt x="731368" y="125958"/>
                    <a:pt x="737464" y="123672"/>
                  </a:cubicBezTo>
                  <a:cubicBezTo>
                    <a:pt x="742950" y="120777"/>
                    <a:pt x="748437" y="117576"/>
                    <a:pt x="753923" y="114071"/>
                  </a:cubicBezTo>
                  <a:cubicBezTo>
                    <a:pt x="754838" y="113766"/>
                    <a:pt x="755904" y="113309"/>
                    <a:pt x="757124" y="112699"/>
                  </a:cubicBezTo>
                  <a:cubicBezTo>
                    <a:pt x="758495" y="112090"/>
                    <a:pt x="758876" y="111404"/>
                    <a:pt x="758267" y="110642"/>
                  </a:cubicBezTo>
                  <a:cubicBezTo>
                    <a:pt x="753542" y="111252"/>
                    <a:pt x="749351" y="110490"/>
                    <a:pt x="745694" y="108356"/>
                  </a:cubicBezTo>
                  <a:cubicBezTo>
                    <a:pt x="741274" y="108051"/>
                    <a:pt x="737083" y="106680"/>
                    <a:pt x="733121" y="104241"/>
                  </a:cubicBezTo>
                  <a:cubicBezTo>
                    <a:pt x="729463" y="103174"/>
                    <a:pt x="726491" y="100812"/>
                    <a:pt x="724205" y="97155"/>
                  </a:cubicBezTo>
                  <a:cubicBezTo>
                    <a:pt x="722834" y="95935"/>
                    <a:pt x="722681" y="94488"/>
                    <a:pt x="723748" y="92811"/>
                  </a:cubicBezTo>
                  <a:cubicBezTo>
                    <a:pt x="725120" y="91135"/>
                    <a:pt x="726644" y="90068"/>
                    <a:pt x="728320" y="89611"/>
                  </a:cubicBezTo>
                  <a:cubicBezTo>
                    <a:pt x="730454" y="88544"/>
                    <a:pt x="731825" y="89077"/>
                    <a:pt x="732435" y="91211"/>
                  </a:cubicBezTo>
                  <a:cubicBezTo>
                    <a:pt x="734568" y="92887"/>
                    <a:pt x="736931" y="93497"/>
                    <a:pt x="739521" y="93040"/>
                  </a:cubicBezTo>
                  <a:cubicBezTo>
                    <a:pt x="740131" y="91973"/>
                    <a:pt x="739903" y="91135"/>
                    <a:pt x="738836" y="90525"/>
                  </a:cubicBezTo>
                  <a:cubicBezTo>
                    <a:pt x="737769" y="90068"/>
                    <a:pt x="736550" y="89992"/>
                    <a:pt x="735178" y="90297"/>
                  </a:cubicBezTo>
                  <a:cubicBezTo>
                    <a:pt x="734568" y="90449"/>
                    <a:pt x="733959" y="90220"/>
                    <a:pt x="733349" y="89611"/>
                  </a:cubicBezTo>
                  <a:cubicBezTo>
                    <a:pt x="732740" y="89001"/>
                    <a:pt x="732664" y="88773"/>
                    <a:pt x="733121" y="88925"/>
                  </a:cubicBezTo>
                  <a:cubicBezTo>
                    <a:pt x="733730" y="87858"/>
                    <a:pt x="734568" y="87249"/>
                    <a:pt x="735635" y="87096"/>
                  </a:cubicBezTo>
                  <a:cubicBezTo>
                    <a:pt x="736702" y="87096"/>
                    <a:pt x="737769" y="86791"/>
                    <a:pt x="738836" y="86182"/>
                  </a:cubicBezTo>
                  <a:cubicBezTo>
                    <a:pt x="739598" y="86487"/>
                    <a:pt x="740207" y="86410"/>
                    <a:pt x="740664" y="85953"/>
                  </a:cubicBezTo>
                  <a:cubicBezTo>
                    <a:pt x="741274" y="85648"/>
                    <a:pt x="741808" y="85725"/>
                    <a:pt x="742265" y="86182"/>
                  </a:cubicBezTo>
                  <a:lnTo>
                    <a:pt x="749351" y="82524"/>
                  </a:lnTo>
                  <a:cubicBezTo>
                    <a:pt x="750418" y="82829"/>
                    <a:pt x="751180" y="82448"/>
                    <a:pt x="751637" y="81381"/>
                  </a:cubicBezTo>
                  <a:cubicBezTo>
                    <a:pt x="752247" y="80467"/>
                    <a:pt x="751866" y="79933"/>
                    <a:pt x="750494" y="79781"/>
                  </a:cubicBezTo>
                  <a:lnTo>
                    <a:pt x="735178" y="72009"/>
                  </a:lnTo>
                  <a:cubicBezTo>
                    <a:pt x="732892" y="71247"/>
                    <a:pt x="730835" y="69875"/>
                    <a:pt x="729006" y="67894"/>
                  </a:cubicBezTo>
                  <a:cubicBezTo>
                    <a:pt x="727025" y="66827"/>
                    <a:pt x="725120" y="65379"/>
                    <a:pt x="723291" y="63550"/>
                  </a:cubicBezTo>
                  <a:cubicBezTo>
                    <a:pt x="721157" y="61569"/>
                    <a:pt x="720700" y="59359"/>
                    <a:pt x="721919" y="56921"/>
                  </a:cubicBezTo>
                  <a:cubicBezTo>
                    <a:pt x="722986" y="55549"/>
                    <a:pt x="724129" y="54940"/>
                    <a:pt x="725348" y="55092"/>
                  </a:cubicBezTo>
                  <a:cubicBezTo>
                    <a:pt x="726720" y="55397"/>
                    <a:pt x="727939" y="55168"/>
                    <a:pt x="729006" y="54406"/>
                  </a:cubicBezTo>
                  <a:cubicBezTo>
                    <a:pt x="732511" y="54406"/>
                    <a:pt x="735788" y="54025"/>
                    <a:pt x="738836" y="53263"/>
                  </a:cubicBezTo>
                  <a:cubicBezTo>
                    <a:pt x="741274" y="52959"/>
                    <a:pt x="743560" y="51816"/>
                    <a:pt x="745694" y="49834"/>
                  </a:cubicBezTo>
                  <a:cubicBezTo>
                    <a:pt x="746608" y="50749"/>
                    <a:pt x="747370" y="50749"/>
                    <a:pt x="747980" y="49834"/>
                  </a:cubicBezTo>
                  <a:cubicBezTo>
                    <a:pt x="748894" y="48920"/>
                    <a:pt x="749732" y="48463"/>
                    <a:pt x="750494" y="48463"/>
                  </a:cubicBezTo>
                  <a:cubicBezTo>
                    <a:pt x="753542" y="47091"/>
                    <a:pt x="754914" y="44729"/>
                    <a:pt x="754609" y="41376"/>
                  </a:cubicBezTo>
                  <a:cubicBezTo>
                    <a:pt x="754609" y="38176"/>
                    <a:pt x="754609" y="35052"/>
                    <a:pt x="754609" y="32004"/>
                  </a:cubicBezTo>
                  <a:cubicBezTo>
                    <a:pt x="753847" y="30937"/>
                    <a:pt x="753695" y="29870"/>
                    <a:pt x="754152" y="28803"/>
                  </a:cubicBezTo>
                  <a:cubicBezTo>
                    <a:pt x="754762" y="27736"/>
                    <a:pt x="754914" y="26670"/>
                    <a:pt x="754609" y="25603"/>
                  </a:cubicBezTo>
                  <a:cubicBezTo>
                    <a:pt x="754609" y="23317"/>
                    <a:pt x="754228" y="21259"/>
                    <a:pt x="753466" y="19431"/>
                  </a:cubicBezTo>
                  <a:cubicBezTo>
                    <a:pt x="753618" y="17602"/>
                    <a:pt x="753085" y="16306"/>
                    <a:pt x="751866" y="15544"/>
                  </a:cubicBezTo>
                  <a:cubicBezTo>
                    <a:pt x="750342" y="14478"/>
                    <a:pt x="749504" y="13182"/>
                    <a:pt x="749351" y="11658"/>
                  </a:cubicBezTo>
                  <a:cubicBezTo>
                    <a:pt x="747370" y="7239"/>
                    <a:pt x="748513" y="3352"/>
                    <a:pt x="75278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048628" name="文本框 76"/>
            <p:cNvSpPr txBox="1"/>
            <p:nvPr/>
          </p:nvSpPr>
          <p:spPr>
            <a:xfrm>
              <a:off x="1112336" y="1031424"/>
              <a:ext cx="1532925" cy="63499"/>
            </a:xfrm>
            <a:custGeom>
              <a:avLst/>
              <a:gdLst/>
              <a:ahLst/>
              <a:cxnLst/>
              <a:rect l="l" t="t" r="r" b="b"/>
              <a:pathLst>
                <a:path w="1532925" h="63499">
                  <a:moveTo>
                    <a:pt x="1153464" y="8330"/>
                  </a:moveTo>
                  <a:lnTo>
                    <a:pt x="1153464" y="55211"/>
                  </a:lnTo>
                  <a:lnTo>
                    <a:pt x="1166566" y="55211"/>
                  </a:lnTo>
                  <a:cubicBezTo>
                    <a:pt x="1170612" y="55211"/>
                    <a:pt x="1173786" y="54834"/>
                    <a:pt x="1176088" y="54080"/>
                  </a:cubicBezTo>
                  <a:cubicBezTo>
                    <a:pt x="1178391" y="53327"/>
                    <a:pt x="1180225" y="52267"/>
                    <a:pt x="1181593" y="50899"/>
                  </a:cubicBezTo>
                  <a:cubicBezTo>
                    <a:pt x="1183518" y="48974"/>
                    <a:pt x="1185018" y="46386"/>
                    <a:pt x="1186092" y="43135"/>
                  </a:cubicBezTo>
                  <a:cubicBezTo>
                    <a:pt x="1187167" y="39884"/>
                    <a:pt x="1187704" y="35942"/>
                    <a:pt x="1187704" y="31310"/>
                  </a:cubicBezTo>
                  <a:cubicBezTo>
                    <a:pt x="1187704" y="24892"/>
                    <a:pt x="1186651" y="19959"/>
                    <a:pt x="1184544" y="16513"/>
                  </a:cubicBezTo>
                  <a:cubicBezTo>
                    <a:pt x="1182437" y="13067"/>
                    <a:pt x="1179877" y="10758"/>
                    <a:pt x="1176863" y="9585"/>
                  </a:cubicBezTo>
                  <a:cubicBezTo>
                    <a:pt x="1174686" y="8748"/>
                    <a:pt x="1171184" y="8330"/>
                    <a:pt x="1166356" y="8330"/>
                  </a:cubicBezTo>
                  <a:close/>
                  <a:moveTo>
                    <a:pt x="1486965" y="7869"/>
                  </a:moveTo>
                  <a:lnTo>
                    <a:pt x="1486965" y="28170"/>
                  </a:lnTo>
                  <a:lnTo>
                    <a:pt x="1504419" y="28170"/>
                  </a:lnTo>
                  <a:cubicBezTo>
                    <a:pt x="1508131" y="28170"/>
                    <a:pt x="1511033" y="27787"/>
                    <a:pt x="1513126" y="27019"/>
                  </a:cubicBezTo>
                  <a:cubicBezTo>
                    <a:pt x="1515219" y="26252"/>
                    <a:pt x="1516809" y="25024"/>
                    <a:pt x="1517898" y="23336"/>
                  </a:cubicBezTo>
                  <a:cubicBezTo>
                    <a:pt x="1518986" y="21648"/>
                    <a:pt x="1519530" y="19813"/>
                    <a:pt x="1519530" y="17832"/>
                  </a:cubicBezTo>
                  <a:cubicBezTo>
                    <a:pt x="1519530" y="14929"/>
                    <a:pt x="1518477" y="12543"/>
                    <a:pt x="1516370" y="10674"/>
                  </a:cubicBezTo>
                  <a:cubicBezTo>
                    <a:pt x="1514263" y="8804"/>
                    <a:pt x="1510935" y="7869"/>
                    <a:pt x="1506387" y="7869"/>
                  </a:cubicBezTo>
                  <a:close/>
                  <a:moveTo>
                    <a:pt x="639240" y="7869"/>
                  </a:moveTo>
                  <a:lnTo>
                    <a:pt x="639240" y="28170"/>
                  </a:lnTo>
                  <a:lnTo>
                    <a:pt x="656694" y="28170"/>
                  </a:lnTo>
                  <a:cubicBezTo>
                    <a:pt x="660406" y="28170"/>
                    <a:pt x="663308" y="27787"/>
                    <a:pt x="665401" y="27019"/>
                  </a:cubicBezTo>
                  <a:cubicBezTo>
                    <a:pt x="667494" y="26252"/>
                    <a:pt x="669084" y="25024"/>
                    <a:pt x="670173" y="23336"/>
                  </a:cubicBezTo>
                  <a:cubicBezTo>
                    <a:pt x="671261" y="21648"/>
                    <a:pt x="671805" y="19813"/>
                    <a:pt x="671805" y="17832"/>
                  </a:cubicBezTo>
                  <a:cubicBezTo>
                    <a:pt x="671805" y="14929"/>
                    <a:pt x="670752" y="12543"/>
                    <a:pt x="668645" y="10674"/>
                  </a:cubicBezTo>
                  <a:cubicBezTo>
                    <a:pt x="666538" y="8804"/>
                    <a:pt x="663210" y="7869"/>
                    <a:pt x="658662" y="7869"/>
                  </a:cubicBezTo>
                  <a:close/>
                  <a:moveTo>
                    <a:pt x="1242556" y="7534"/>
                  </a:moveTo>
                  <a:cubicBezTo>
                    <a:pt x="1241775" y="11469"/>
                    <a:pt x="1240673" y="15376"/>
                    <a:pt x="1239250" y="19255"/>
                  </a:cubicBezTo>
                  <a:lnTo>
                    <a:pt x="1232511" y="37254"/>
                  </a:lnTo>
                  <a:lnTo>
                    <a:pt x="1253314" y="37254"/>
                  </a:lnTo>
                  <a:lnTo>
                    <a:pt x="1246910" y="20259"/>
                  </a:lnTo>
                  <a:cubicBezTo>
                    <a:pt x="1244956" y="15097"/>
                    <a:pt x="1243505" y="10855"/>
                    <a:pt x="1242556" y="7534"/>
                  </a:cubicBezTo>
                  <a:close/>
                  <a:moveTo>
                    <a:pt x="251956" y="7534"/>
                  </a:moveTo>
                  <a:cubicBezTo>
                    <a:pt x="251175" y="11469"/>
                    <a:pt x="250073" y="15376"/>
                    <a:pt x="248650" y="19255"/>
                  </a:cubicBezTo>
                  <a:lnTo>
                    <a:pt x="241910" y="37254"/>
                  </a:lnTo>
                  <a:lnTo>
                    <a:pt x="262714" y="37254"/>
                  </a:lnTo>
                  <a:lnTo>
                    <a:pt x="256310" y="20259"/>
                  </a:lnTo>
                  <a:cubicBezTo>
                    <a:pt x="254356" y="15097"/>
                    <a:pt x="252905" y="10855"/>
                    <a:pt x="251956" y="7534"/>
                  </a:cubicBezTo>
                  <a:close/>
                  <a:moveTo>
                    <a:pt x="1315175" y="6990"/>
                  </a:moveTo>
                  <a:cubicBezTo>
                    <a:pt x="1309427" y="6990"/>
                    <a:pt x="1304481" y="8965"/>
                    <a:pt x="1300337" y="12913"/>
                  </a:cubicBezTo>
                  <a:cubicBezTo>
                    <a:pt x="1296193" y="16862"/>
                    <a:pt x="1294121" y="23454"/>
                    <a:pt x="1294121" y="32691"/>
                  </a:cubicBezTo>
                  <a:cubicBezTo>
                    <a:pt x="1294121" y="40086"/>
                    <a:pt x="1296109" y="45911"/>
                    <a:pt x="1300085" y="50167"/>
                  </a:cubicBezTo>
                  <a:cubicBezTo>
                    <a:pt x="1304062" y="54422"/>
                    <a:pt x="1309050" y="56550"/>
                    <a:pt x="1315050" y="56550"/>
                  </a:cubicBezTo>
                  <a:cubicBezTo>
                    <a:pt x="1321161" y="56550"/>
                    <a:pt x="1326191" y="54401"/>
                    <a:pt x="1330139" y="50104"/>
                  </a:cubicBezTo>
                  <a:cubicBezTo>
                    <a:pt x="1334088" y="45807"/>
                    <a:pt x="1336062" y="39709"/>
                    <a:pt x="1336062" y="31812"/>
                  </a:cubicBezTo>
                  <a:cubicBezTo>
                    <a:pt x="1336062" y="26817"/>
                    <a:pt x="1335218" y="22457"/>
                    <a:pt x="1333530" y="18731"/>
                  </a:cubicBezTo>
                  <a:cubicBezTo>
                    <a:pt x="1331842" y="15006"/>
                    <a:pt x="1329372" y="12118"/>
                    <a:pt x="1326121" y="10067"/>
                  </a:cubicBezTo>
                  <a:cubicBezTo>
                    <a:pt x="1322870" y="8016"/>
                    <a:pt x="1319221" y="6990"/>
                    <a:pt x="1315175" y="6990"/>
                  </a:cubicBezTo>
                  <a:close/>
                  <a:moveTo>
                    <a:pt x="1000850" y="6990"/>
                  </a:moveTo>
                  <a:cubicBezTo>
                    <a:pt x="995102" y="6990"/>
                    <a:pt x="990156" y="8965"/>
                    <a:pt x="986012" y="12913"/>
                  </a:cubicBezTo>
                  <a:cubicBezTo>
                    <a:pt x="981868" y="16862"/>
                    <a:pt x="979796" y="23454"/>
                    <a:pt x="979796" y="32691"/>
                  </a:cubicBezTo>
                  <a:cubicBezTo>
                    <a:pt x="979796" y="40086"/>
                    <a:pt x="981784" y="45911"/>
                    <a:pt x="985760" y="50167"/>
                  </a:cubicBezTo>
                  <a:cubicBezTo>
                    <a:pt x="989737" y="54422"/>
                    <a:pt x="994725" y="56550"/>
                    <a:pt x="1000725" y="56550"/>
                  </a:cubicBezTo>
                  <a:cubicBezTo>
                    <a:pt x="1006836" y="56550"/>
                    <a:pt x="1011866" y="54401"/>
                    <a:pt x="1015814" y="50104"/>
                  </a:cubicBezTo>
                  <a:cubicBezTo>
                    <a:pt x="1019763" y="45807"/>
                    <a:pt x="1021737" y="39709"/>
                    <a:pt x="1021737" y="31812"/>
                  </a:cubicBezTo>
                  <a:cubicBezTo>
                    <a:pt x="1021737" y="26817"/>
                    <a:pt x="1020893" y="22457"/>
                    <a:pt x="1019205" y="18731"/>
                  </a:cubicBezTo>
                  <a:cubicBezTo>
                    <a:pt x="1017517" y="15006"/>
                    <a:pt x="1015047" y="12118"/>
                    <a:pt x="1011796" y="10067"/>
                  </a:cubicBezTo>
                  <a:cubicBezTo>
                    <a:pt x="1008545" y="8016"/>
                    <a:pt x="1004896" y="6990"/>
                    <a:pt x="1000850" y="6990"/>
                  </a:cubicBezTo>
                  <a:close/>
                  <a:moveTo>
                    <a:pt x="1478844" y="1088"/>
                  </a:moveTo>
                  <a:lnTo>
                    <a:pt x="1506052" y="1088"/>
                  </a:lnTo>
                  <a:cubicBezTo>
                    <a:pt x="1511521" y="1088"/>
                    <a:pt x="1515679" y="1639"/>
                    <a:pt x="1518526" y="2742"/>
                  </a:cubicBezTo>
                  <a:cubicBezTo>
                    <a:pt x="1521372" y="3844"/>
                    <a:pt x="1523646" y="5790"/>
                    <a:pt x="1525348" y="8581"/>
                  </a:cubicBezTo>
                  <a:cubicBezTo>
                    <a:pt x="1527051" y="11371"/>
                    <a:pt x="1527902" y="14455"/>
                    <a:pt x="1527902" y="17832"/>
                  </a:cubicBezTo>
                  <a:cubicBezTo>
                    <a:pt x="1527902" y="22185"/>
                    <a:pt x="1526493" y="25854"/>
                    <a:pt x="1523674" y="28840"/>
                  </a:cubicBezTo>
                  <a:cubicBezTo>
                    <a:pt x="1520856" y="31826"/>
                    <a:pt x="1516502" y="33724"/>
                    <a:pt x="1510614" y="34533"/>
                  </a:cubicBezTo>
                  <a:cubicBezTo>
                    <a:pt x="1512763" y="35565"/>
                    <a:pt x="1514396" y="36584"/>
                    <a:pt x="1515512" y="37588"/>
                  </a:cubicBezTo>
                  <a:cubicBezTo>
                    <a:pt x="1517884" y="39765"/>
                    <a:pt x="1520130" y="42486"/>
                    <a:pt x="1522251" y="45751"/>
                  </a:cubicBezTo>
                  <a:lnTo>
                    <a:pt x="1532925" y="62452"/>
                  </a:lnTo>
                  <a:lnTo>
                    <a:pt x="1522711" y="62452"/>
                  </a:lnTo>
                  <a:lnTo>
                    <a:pt x="1514591" y="49685"/>
                  </a:lnTo>
                  <a:cubicBezTo>
                    <a:pt x="1512219" y="46002"/>
                    <a:pt x="1510266" y="43183"/>
                    <a:pt x="1508731" y="41230"/>
                  </a:cubicBezTo>
                  <a:cubicBezTo>
                    <a:pt x="1507196" y="39277"/>
                    <a:pt x="1505822" y="37909"/>
                    <a:pt x="1504608" y="37128"/>
                  </a:cubicBezTo>
                  <a:cubicBezTo>
                    <a:pt x="1503394" y="36347"/>
                    <a:pt x="1502159" y="35803"/>
                    <a:pt x="1500903" y="35496"/>
                  </a:cubicBezTo>
                  <a:cubicBezTo>
                    <a:pt x="1499983" y="35300"/>
                    <a:pt x="1498476" y="35203"/>
                    <a:pt x="1496383" y="35203"/>
                  </a:cubicBezTo>
                  <a:lnTo>
                    <a:pt x="1486965" y="35203"/>
                  </a:lnTo>
                  <a:lnTo>
                    <a:pt x="1486965" y="62452"/>
                  </a:lnTo>
                  <a:lnTo>
                    <a:pt x="1478844" y="62452"/>
                  </a:lnTo>
                  <a:close/>
                  <a:moveTo>
                    <a:pt x="1421736" y="1088"/>
                  </a:moveTo>
                  <a:lnTo>
                    <a:pt x="1466106" y="1088"/>
                  </a:lnTo>
                  <a:lnTo>
                    <a:pt x="1466106" y="8330"/>
                  </a:lnTo>
                  <a:lnTo>
                    <a:pt x="1429857" y="8330"/>
                  </a:lnTo>
                  <a:lnTo>
                    <a:pt x="1429857" y="27124"/>
                  </a:lnTo>
                  <a:lnTo>
                    <a:pt x="1463803" y="27124"/>
                  </a:lnTo>
                  <a:lnTo>
                    <a:pt x="1463803" y="34324"/>
                  </a:lnTo>
                  <a:lnTo>
                    <a:pt x="1429857" y="34324"/>
                  </a:lnTo>
                  <a:lnTo>
                    <a:pt x="1429857" y="55211"/>
                  </a:lnTo>
                  <a:lnTo>
                    <a:pt x="1467529" y="55211"/>
                  </a:lnTo>
                  <a:lnTo>
                    <a:pt x="1467529" y="62452"/>
                  </a:lnTo>
                  <a:lnTo>
                    <a:pt x="1421736" y="62452"/>
                  </a:lnTo>
                  <a:close/>
                  <a:moveTo>
                    <a:pt x="1354559" y="1088"/>
                  </a:moveTo>
                  <a:lnTo>
                    <a:pt x="1362679" y="1088"/>
                  </a:lnTo>
                  <a:lnTo>
                    <a:pt x="1362679" y="31519"/>
                  </a:lnTo>
                  <a:lnTo>
                    <a:pt x="1393152" y="1088"/>
                  </a:lnTo>
                  <a:lnTo>
                    <a:pt x="1404160" y="1088"/>
                  </a:lnTo>
                  <a:lnTo>
                    <a:pt x="1378418" y="25952"/>
                  </a:lnTo>
                  <a:lnTo>
                    <a:pt x="1405291" y="62452"/>
                  </a:lnTo>
                  <a:lnTo>
                    <a:pt x="1394575" y="62452"/>
                  </a:lnTo>
                  <a:lnTo>
                    <a:pt x="1372725" y="31393"/>
                  </a:lnTo>
                  <a:lnTo>
                    <a:pt x="1362679" y="41188"/>
                  </a:lnTo>
                  <a:lnTo>
                    <a:pt x="1362679" y="62452"/>
                  </a:lnTo>
                  <a:lnTo>
                    <a:pt x="1354559" y="62452"/>
                  </a:lnTo>
                  <a:close/>
                  <a:moveTo>
                    <a:pt x="1238371" y="1088"/>
                  </a:moveTo>
                  <a:lnTo>
                    <a:pt x="1247119" y="1088"/>
                  </a:lnTo>
                  <a:lnTo>
                    <a:pt x="1272234" y="62452"/>
                  </a:lnTo>
                  <a:lnTo>
                    <a:pt x="1262983" y="62452"/>
                  </a:lnTo>
                  <a:lnTo>
                    <a:pt x="1255825" y="43867"/>
                  </a:lnTo>
                  <a:lnTo>
                    <a:pt x="1230166" y="43867"/>
                  </a:lnTo>
                  <a:lnTo>
                    <a:pt x="1223427" y="62452"/>
                  </a:lnTo>
                  <a:lnTo>
                    <a:pt x="1214805" y="62452"/>
                  </a:lnTo>
                  <a:close/>
                  <a:moveTo>
                    <a:pt x="1145344" y="1088"/>
                  </a:moveTo>
                  <a:lnTo>
                    <a:pt x="1166482" y="1088"/>
                  </a:lnTo>
                  <a:cubicBezTo>
                    <a:pt x="1171254" y="1088"/>
                    <a:pt x="1174895" y="1381"/>
                    <a:pt x="1177407" y="1967"/>
                  </a:cubicBezTo>
                  <a:cubicBezTo>
                    <a:pt x="1180923" y="2777"/>
                    <a:pt x="1183923" y="4242"/>
                    <a:pt x="1186406" y="6362"/>
                  </a:cubicBezTo>
                  <a:cubicBezTo>
                    <a:pt x="1189643" y="9097"/>
                    <a:pt x="1192064" y="12592"/>
                    <a:pt x="1193669" y="16848"/>
                  </a:cubicBezTo>
                  <a:cubicBezTo>
                    <a:pt x="1195273" y="21103"/>
                    <a:pt x="1196076" y="25966"/>
                    <a:pt x="1196076" y="31435"/>
                  </a:cubicBezTo>
                  <a:cubicBezTo>
                    <a:pt x="1196076" y="36096"/>
                    <a:pt x="1195531" y="40226"/>
                    <a:pt x="1194443" y="43825"/>
                  </a:cubicBezTo>
                  <a:cubicBezTo>
                    <a:pt x="1193355" y="47425"/>
                    <a:pt x="1191959" y="50404"/>
                    <a:pt x="1190257" y="52762"/>
                  </a:cubicBezTo>
                  <a:cubicBezTo>
                    <a:pt x="1188555" y="55120"/>
                    <a:pt x="1186692" y="56976"/>
                    <a:pt x="1184669" y="58329"/>
                  </a:cubicBezTo>
                  <a:cubicBezTo>
                    <a:pt x="1182646" y="59682"/>
                    <a:pt x="1180204" y="60708"/>
                    <a:pt x="1177344" y="61406"/>
                  </a:cubicBezTo>
                  <a:cubicBezTo>
                    <a:pt x="1174484" y="62103"/>
                    <a:pt x="1171198" y="62452"/>
                    <a:pt x="1167487" y="62452"/>
                  </a:cubicBezTo>
                  <a:lnTo>
                    <a:pt x="1145344" y="62452"/>
                  </a:lnTo>
                  <a:close/>
                  <a:moveTo>
                    <a:pt x="1040987" y="1088"/>
                  </a:moveTo>
                  <a:lnTo>
                    <a:pt x="1082385" y="1088"/>
                  </a:lnTo>
                  <a:lnTo>
                    <a:pt x="1082385" y="8330"/>
                  </a:lnTo>
                  <a:lnTo>
                    <a:pt x="1049108" y="8330"/>
                  </a:lnTo>
                  <a:lnTo>
                    <a:pt x="1049108" y="27333"/>
                  </a:lnTo>
                  <a:lnTo>
                    <a:pt x="1077906" y="27333"/>
                  </a:lnTo>
                  <a:lnTo>
                    <a:pt x="1077906" y="34575"/>
                  </a:lnTo>
                  <a:lnTo>
                    <a:pt x="1049108" y="34575"/>
                  </a:lnTo>
                  <a:lnTo>
                    <a:pt x="1049108" y="62452"/>
                  </a:lnTo>
                  <a:lnTo>
                    <a:pt x="1040987" y="62452"/>
                  </a:lnTo>
                  <a:close/>
                  <a:moveTo>
                    <a:pt x="797839" y="1088"/>
                  </a:moveTo>
                  <a:lnTo>
                    <a:pt x="843706" y="1088"/>
                  </a:lnTo>
                  <a:lnTo>
                    <a:pt x="846478" y="1088"/>
                  </a:lnTo>
                  <a:lnTo>
                    <a:pt x="853585" y="1088"/>
                  </a:lnTo>
                  <a:lnTo>
                    <a:pt x="865682" y="19590"/>
                  </a:lnTo>
                  <a:cubicBezTo>
                    <a:pt x="867914" y="23050"/>
                    <a:pt x="869993" y="26510"/>
                    <a:pt x="871918" y="29970"/>
                  </a:cubicBezTo>
                  <a:cubicBezTo>
                    <a:pt x="873760" y="26761"/>
                    <a:pt x="875993" y="23147"/>
                    <a:pt x="878616" y="19129"/>
                  </a:cubicBezTo>
                  <a:lnTo>
                    <a:pt x="890503" y="1088"/>
                  </a:lnTo>
                  <a:lnTo>
                    <a:pt x="899963" y="1088"/>
                  </a:lnTo>
                  <a:lnTo>
                    <a:pt x="875476" y="36458"/>
                  </a:lnTo>
                  <a:lnTo>
                    <a:pt x="875476" y="62452"/>
                  </a:lnTo>
                  <a:lnTo>
                    <a:pt x="867356" y="62452"/>
                  </a:lnTo>
                  <a:lnTo>
                    <a:pt x="867356" y="36458"/>
                  </a:lnTo>
                  <a:lnTo>
                    <a:pt x="846478" y="5234"/>
                  </a:lnTo>
                  <a:lnTo>
                    <a:pt x="846478" y="8330"/>
                  </a:lnTo>
                  <a:lnTo>
                    <a:pt x="826177" y="8330"/>
                  </a:lnTo>
                  <a:lnTo>
                    <a:pt x="826177" y="62452"/>
                  </a:lnTo>
                  <a:lnTo>
                    <a:pt x="818057" y="62452"/>
                  </a:lnTo>
                  <a:lnTo>
                    <a:pt x="818057" y="8330"/>
                  </a:lnTo>
                  <a:lnTo>
                    <a:pt x="797839" y="8330"/>
                  </a:lnTo>
                  <a:close/>
                  <a:moveTo>
                    <a:pt x="765725" y="1088"/>
                  </a:moveTo>
                  <a:lnTo>
                    <a:pt x="773845" y="1088"/>
                  </a:lnTo>
                  <a:lnTo>
                    <a:pt x="773845" y="62452"/>
                  </a:lnTo>
                  <a:lnTo>
                    <a:pt x="765725" y="62452"/>
                  </a:lnTo>
                  <a:close/>
                  <a:moveTo>
                    <a:pt x="631119" y="1088"/>
                  </a:moveTo>
                  <a:lnTo>
                    <a:pt x="658327" y="1088"/>
                  </a:lnTo>
                  <a:cubicBezTo>
                    <a:pt x="663796" y="1088"/>
                    <a:pt x="667954" y="1639"/>
                    <a:pt x="670801" y="2742"/>
                  </a:cubicBezTo>
                  <a:cubicBezTo>
                    <a:pt x="673647" y="3844"/>
                    <a:pt x="675921" y="5790"/>
                    <a:pt x="677623" y="8581"/>
                  </a:cubicBezTo>
                  <a:cubicBezTo>
                    <a:pt x="679326" y="11371"/>
                    <a:pt x="680177" y="14455"/>
                    <a:pt x="680177" y="17832"/>
                  </a:cubicBezTo>
                  <a:cubicBezTo>
                    <a:pt x="680177" y="22185"/>
                    <a:pt x="678767" y="25854"/>
                    <a:pt x="675949" y="28840"/>
                  </a:cubicBezTo>
                  <a:cubicBezTo>
                    <a:pt x="673131" y="31826"/>
                    <a:pt x="668777" y="33724"/>
                    <a:pt x="662889" y="34533"/>
                  </a:cubicBezTo>
                  <a:cubicBezTo>
                    <a:pt x="665038" y="35565"/>
                    <a:pt x="666671" y="36584"/>
                    <a:pt x="667787" y="37588"/>
                  </a:cubicBezTo>
                  <a:cubicBezTo>
                    <a:pt x="670159" y="39765"/>
                    <a:pt x="672405" y="42486"/>
                    <a:pt x="674526" y="45751"/>
                  </a:cubicBezTo>
                  <a:lnTo>
                    <a:pt x="685200" y="62452"/>
                  </a:lnTo>
                  <a:lnTo>
                    <a:pt x="674986" y="62452"/>
                  </a:lnTo>
                  <a:lnTo>
                    <a:pt x="666866" y="49685"/>
                  </a:lnTo>
                  <a:cubicBezTo>
                    <a:pt x="664494" y="46002"/>
                    <a:pt x="662541" y="43183"/>
                    <a:pt x="661006" y="41230"/>
                  </a:cubicBezTo>
                  <a:cubicBezTo>
                    <a:pt x="659471" y="39277"/>
                    <a:pt x="658097" y="37909"/>
                    <a:pt x="656883" y="37128"/>
                  </a:cubicBezTo>
                  <a:cubicBezTo>
                    <a:pt x="655669" y="36347"/>
                    <a:pt x="654434" y="35803"/>
                    <a:pt x="653178" y="35496"/>
                  </a:cubicBezTo>
                  <a:cubicBezTo>
                    <a:pt x="652257" y="35300"/>
                    <a:pt x="650751" y="35203"/>
                    <a:pt x="648658" y="35203"/>
                  </a:cubicBezTo>
                  <a:lnTo>
                    <a:pt x="639240" y="35203"/>
                  </a:lnTo>
                  <a:lnTo>
                    <a:pt x="639240" y="62452"/>
                  </a:lnTo>
                  <a:lnTo>
                    <a:pt x="631119" y="62452"/>
                  </a:lnTo>
                  <a:close/>
                  <a:moveTo>
                    <a:pt x="574011" y="1088"/>
                  </a:moveTo>
                  <a:lnTo>
                    <a:pt x="618380" y="1088"/>
                  </a:lnTo>
                  <a:lnTo>
                    <a:pt x="618380" y="8330"/>
                  </a:lnTo>
                  <a:lnTo>
                    <a:pt x="582132" y="8330"/>
                  </a:lnTo>
                  <a:lnTo>
                    <a:pt x="582132" y="27124"/>
                  </a:lnTo>
                  <a:lnTo>
                    <a:pt x="616078" y="27124"/>
                  </a:lnTo>
                  <a:lnTo>
                    <a:pt x="616078" y="34324"/>
                  </a:lnTo>
                  <a:lnTo>
                    <a:pt x="582132" y="34324"/>
                  </a:lnTo>
                  <a:lnTo>
                    <a:pt x="582132" y="55211"/>
                  </a:lnTo>
                  <a:lnTo>
                    <a:pt x="619804" y="55211"/>
                  </a:lnTo>
                  <a:lnTo>
                    <a:pt x="619804" y="62452"/>
                  </a:lnTo>
                  <a:lnTo>
                    <a:pt x="574011" y="62452"/>
                  </a:lnTo>
                  <a:close/>
                  <a:moveTo>
                    <a:pt x="500932" y="1088"/>
                  </a:moveTo>
                  <a:lnTo>
                    <a:pt x="509722" y="1088"/>
                  </a:lnTo>
                  <a:lnTo>
                    <a:pt x="525670" y="45667"/>
                  </a:lnTo>
                  <a:cubicBezTo>
                    <a:pt x="526953" y="49239"/>
                    <a:pt x="528028" y="52588"/>
                    <a:pt x="528893" y="55713"/>
                  </a:cubicBezTo>
                  <a:cubicBezTo>
                    <a:pt x="529842" y="52364"/>
                    <a:pt x="530944" y="49016"/>
                    <a:pt x="532200" y="45667"/>
                  </a:cubicBezTo>
                  <a:lnTo>
                    <a:pt x="548775" y="1088"/>
                  </a:lnTo>
                  <a:lnTo>
                    <a:pt x="557063" y="1088"/>
                  </a:lnTo>
                  <a:lnTo>
                    <a:pt x="533037" y="62452"/>
                  </a:lnTo>
                  <a:lnTo>
                    <a:pt x="524707" y="62452"/>
                  </a:lnTo>
                  <a:close/>
                  <a:moveTo>
                    <a:pt x="479975" y="1088"/>
                  </a:moveTo>
                  <a:lnTo>
                    <a:pt x="488095" y="1088"/>
                  </a:lnTo>
                  <a:lnTo>
                    <a:pt x="488095" y="62452"/>
                  </a:lnTo>
                  <a:lnTo>
                    <a:pt x="479975" y="62452"/>
                  </a:lnTo>
                  <a:close/>
                  <a:moveTo>
                    <a:pt x="411835" y="1088"/>
                  </a:moveTo>
                  <a:lnTo>
                    <a:pt x="420165" y="1088"/>
                  </a:lnTo>
                  <a:lnTo>
                    <a:pt x="452395" y="49267"/>
                  </a:lnTo>
                  <a:lnTo>
                    <a:pt x="452395" y="1088"/>
                  </a:lnTo>
                  <a:lnTo>
                    <a:pt x="460181" y="1088"/>
                  </a:lnTo>
                  <a:lnTo>
                    <a:pt x="460181" y="62452"/>
                  </a:lnTo>
                  <a:lnTo>
                    <a:pt x="451851" y="62452"/>
                  </a:lnTo>
                  <a:lnTo>
                    <a:pt x="419620" y="14232"/>
                  </a:lnTo>
                  <a:lnTo>
                    <a:pt x="419620" y="62452"/>
                  </a:lnTo>
                  <a:lnTo>
                    <a:pt x="411835" y="62452"/>
                  </a:lnTo>
                  <a:close/>
                  <a:moveTo>
                    <a:pt x="335844" y="1088"/>
                  </a:moveTo>
                  <a:lnTo>
                    <a:pt x="343965" y="1088"/>
                  </a:lnTo>
                  <a:lnTo>
                    <a:pt x="343965" y="36500"/>
                  </a:lnTo>
                  <a:cubicBezTo>
                    <a:pt x="343965" y="41830"/>
                    <a:pt x="344460" y="45758"/>
                    <a:pt x="345451" y="48283"/>
                  </a:cubicBezTo>
                  <a:cubicBezTo>
                    <a:pt x="346441" y="50809"/>
                    <a:pt x="348143" y="52755"/>
                    <a:pt x="350557" y="54122"/>
                  </a:cubicBezTo>
                  <a:cubicBezTo>
                    <a:pt x="352971" y="55490"/>
                    <a:pt x="355922" y="56173"/>
                    <a:pt x="359410" y="56173"/>
                  </a:cubicBezTo>
                  <a:cubicBezTo>
                    <a:pt x="365382" y="56173"/>
                    <a:pt x="369637" y="54820"/>
                    <a:pt x="372177" y="52113"/>
                  </a:cubicBezTo>
                  <a:cubicBezTo>
                    <a:pt x="374716" y="49406"/>
                    <a:pt x="375986" y="44202"/>
                    <a:pt x="375986" y="36500"/>
                  </a:cubicBezTo>
                  <a:lnTo>
                    <a:pt x="375986" y="1088"/>
                  </a:lnTo>
                  <a:lnTo>
                    <a:pt x="384106" y="1088"/>
                  </a:lnTo>
                  <a:lnTo>
                    <a:pt x="384106" y="36542"/>
                  </a:lnTo>
                  <a:cubicBezTo>
                    <a:pt x="384106" y="42709"/>
                    <a:pt x="383409" y="47606"/>
                    <a:pt x="382013" y="51234"/>
                  </a:cubicBezTo>
                  <a:cubicBezTo>
                    <a:pt x="380618" y="54862"/>
                    <a:pt x="378100" y="57813"/>
                    <a:pt x="374458" y="60087"/>
                  </a:cubicBezTo>
                  <a:cubicBezTo>
                    <a:pt x="370816" y="62361"/>
                    <a:pt x="366038" y="63499"/>
                    <a:pt x="360122" y="63499"/>
                  </a:cubicBezTo>
                  <a:cubicBezTo>
                    <a:pt x="354373" y="63499"/>
                    <a:pt x="349671" y="62508"/>
                    <a:pt x="346016" y="60527"/>
                  </a:cubicBezTo>
                  <a:cubicBezTo>
                    <a:pt x="342360" y="58545"/>
                    <a:pt x="339751" y="55678"/>
                    <a:pt x="338188" y="51925"/>
                  </a:cubicBezTo>
                  <a:cubicBezTo>
                    <a:pt x="336626" y="48172"/>
                    <a:pt x="335844" y="43044"/>
                    <a:pt x="335844" y="36542"/>
                  </a:cubicBezTo>
                  <a:close/>
                  <a:moveTo>
                    <a:pt x="247771" y="1088"/>
                  </a:moveTo>
                  <a:lnTo>
                    <a:pt x="256519" y="1088"/>
                  </a:lnTo>
                  <a:lnTo>
                    <a:pt x="281634" y="62452"/>
                  </a:lnTo>
                  <a:lnTo>
                    <a:pt x="272383" y="62452"/>
                  </a:lnTo>
                  <a:lnTo>
                    <a:pt x="265225" y="43867"/>
                  </a:lnTo>
                  <a:lnTo>
                    <a:pt x="239566" y="43867"/>
                  </a:lnTo>
                  <a:lnTo>
                    <a:pt x="232827" y="62452"/>
                  </a:lnTo>
                  <a:lnTo>
                    <a:pt x="224204" y="62452"/>
                  </a:lnTo>
                  <a:close/>
                  <a:moveTo>
                    <a:pt x="164185" y="1088"/>
                  </a:moveTo>
                  <a:lnTo>
                    <a:pt x="172515" y="1088"/>
                  </a:lnTo>
                  <a:lnTo>
                    <a:pt x="204745" y="49267"/>
                  </a:lnTo>
                  <a:lnTo>
                    <a:pt x="204745" y="1088"/>
                  </a:lnTo>
                  <a:lnTo>
                    <a:pt x="212531" y="1088"/>
                  </a:lnTo>
                  <a:lnTo>
                    <a:pt x="212531" y="62452"/>
                  </a:lnTo>
                  <a:lnTo>
                    <a:pt x="204201" y="62452"/>
                  </a:lnTo>
                  <a:lnTo>
                    <a:pt x="171970" y="14232"/>
                  </a:lnTo>
                  <a:lnTo>
                    <a:pt x="171970" y="62452"/>
                  </a:lnTo>
                  <a:lnTo>
                    <a:pt x="164185" y="62452"/>
                  </a:lnTo>
                  <a:close/>
                  <a:moveTo>
                    <a:pt x="137075" y="1088"/>
                  </a:moveTo>
                  <a:lnTo>
                    <a:pt x="145195" y="1088"/>
                  </a:lnTo>
                  <a:lnTo>
                    <a:pt x="145195" y="62452"/>
                  </a:lnTo>
                  <a:lnTo>
                    <a:pt x="137075" y="62452"/>
                  </a:lnTo>
                  <a:close/>
                  <a:moveTo>
                    <a:pt x="69270" y="1088"/>
                  </a:moveTo>
                  <a:lnTo>
                    <a:pt x="77390" y="1088"/>
                  </a:lnTo>
                  <a:lnTo>
                    <a:pt x="77390" y="26287"/>
                  </a:lnTo>
                  <a:lnTo>
                    <a:pt x="109286" y="26287"/>
                  </a:lnTo>
                  <a:lnTo>
                    <a:pt x="109286" y="1088"/>
                  </a:lnTo>
                  <a:lnTo>
                    <a:pt x="117406" y="1088"/>
                  </a:lnTo>
                  <a:lnTo>
                    <a:pt x="117406" y="62452"/>
                  </a:lnTo>
                  <a:lnTo>
                    <a:pt x="109286" y="62452"/>
                  </a:lnTo>
                  <a:lnTo>
                    <a:pt x="109286" y="33528"/>
                  </a:lnTo>
                  <a:lnTo>
                    <a:pt x="77390" y="33528"/>
                  </a:lnTo>
                  <a:lnTo>
                    <a:pt x="77390" y="62452"/>
                  </a:lnTo>
                  <a:lnTo>
                    <a:pt x="69270" y="62452"/>
                  </a:lnTo>
                  <a:close/>
                  <a:moveTo>
                    <a:pt x="728374" y="42"/>
                  </a:moveTo>
                  <a:cubicBezTo>
                    <a:pt x="732922" y="42"/>
                    <a:pt x="736934" y="774"/>
                    <a:pt x="740408" y="2239"/>
                  </a:cubicBezTo>
                  <a:cubicBezTo>
                    <a:pt x="743882" y="3704"/>
                    <a:pt x="746554" y="5860"/>
                    <a:pt x="748424" y="8706"/>
                  </a:cubicBezTo>
                  <a:cubicBezTo>
                    <a:pt x="750293" y="11553"/>
                    <a:pt x="751298" y="14776"/>
                    <a:pt x="751437" y="18376"/>
                  </a:cubicBezTo>
                  <a:lnTo>
                    <a:pt x="743652" y="18962"/>
                  </a:lnTo>
                  <a:cubicBezTo>
                    <a:pt x="743233" y="15083"/>
                    <a:pt x="741817" y="12153"/>
                    <a:pt x="739403" y="10172"/>
                  </a:cubicBezTo>
                  <a:cubicBezTo>
                    <a:pt x="736989" y="8190"/>
                    <a:pt x="733425" y="7200"/>
                    <a:pt x="728709" y="7200"/>
                  </a:cubicBezTo>
                  <a:cubicBezTo>
                    <a:pt x="723797" y="7200"/>
                    <a:pt x="720218" y="8100"/>
                    <a:pt x="717972" y="9899"/>
                  </a:cubicBezTo>
                  <a:cubicBezTo>
                    <a:pt x="715726" y="11699"/>
                    <a:pt x="714602" y="13869"/>
                    <a:pt x="714602" y="16408"/>
                  </a:cubicBezTo>
                  <a:cubicBezTo>
                    <a:pt x="714602" y="18613"/>
                    <a:pt x="715398" y="20427"/>
                    <a:pt x="716988" y="21850"/>
                  </a:cubicBezTo>
                  <a:cubicBezTo>
                    <a:pt x="718551" y="23273"/>
                    <a:pt x="722632" y="24731"/>
                    <a:pt x="729232" y="26224"/>
                  </a:cubicBezTo>
                  <a:cubicBezTo>
                    <a:pt x="735831" y="27717"/>
                    <a:pt x="740359" y="29022"/>
                    <a:pt x="742815" y="30138"/>
                  </a:cubicBezTo>
                  <a:cubicBezTo>
                    <a:pt x="746387" y="31784"/>
                    <a:pt x="749024" y="33870"/>
                    <a:pt x="750726" y="36396"/>
                  </a:cubicBezTo>
                  <a:cubicBezTo>
                    <a:pt x="752428" y="38921"/>
                    <a:pt x="753279" y="41830"/>
                    <a:pt x="753279" y="45123"/>
                  </a:cubicBezTo>
                  <a:cubicBezTo>
                    <a:pt x="753279" y="48388"/>
                    <a:pt x="752344" y="51464"/>
                    <a:pt x="750475" y="54353"/>
                  </a:cubicBezTo>
                  <a:cubicBezTo>
                    <a:pt x="748605" y="57241"/>
                    <a:pt x="745919" y="59487"/>
                    <a:pt x="742417" y="61092"/>
                  </a:cubicBezTo>
                  <a:cubicBezTo>
                    <a:pt x="738915" y="62696"/>
                    <a:pt x="734973" y="63499"/>
                    <a:pt x="730592" y="63499"/>
                  </a:cubicBezTo>
                  <a:cubicBezTo>
                    <a:pt x="725039" y="63499"/>
                    <a:pt x="720386" y="62689"/>
                    <a:pt x="716633" y="61071"/>
                  </a:cubicBezTo>
                  <a:cubicBezTo>
                    <a:pt x="712879" y="59452"/>
                    <a:pt x="709935" y="57018"/>
                    <a:pt x="707801" y="53767"/>
                  </a:cubicBezTo>
                  <a:cubicBezTo>
                    <a:pt x="705666" y="50516"/>
                    <a:pt x="704543" y="46839"/>
                    <a:pt x="704431" y="42737"/>
                  </a:cubicBezTo>
                  <a:lnTo>
                    <a:pt x="712091" y="42067"/>
                  </a:lnTo>
                  <a:cubicBezTo>
                    <a:pt x="712454" y="45137"/>
                    <a:pt x="713298" y="47655"/>
                    <a:pt x="714623" y="49623"/>
                  </a:cubicBezTo>
                  <a:cubicBezTo>
                    <a:pt x="715949" y="51590"/>
                    <a:pt x="718007" y="53181"/>
                    <a:pt x="720797" y="54394"/>
                  </a:cubicBezTo>
                  <a:cubicBezTo>
                    <a:pt x="723588" y="55608"/>
                    <a:pt x="726727" y="56215"/>
                    <a:pt x="730215" y="56215"/>
                  </a:cubicBezTo>
                  <a:cubicBezTo>
                    <a:pt x="733313" y="56215"/>
                    <a:pt x="736048" y="55755"/>
                    <a:pt x="738420" y="54834"/>
                  </a:cubicBezTo>
                  <a:cubicBezTo>
                    <a:pt x="740792" y="53913"/>
                    <a:pt x="742557" y="52650"/>
                    <a:pt x="743715" y="51046"/>
                  </a:cubicBezTo>
                  <a:cubicBezTo>
                    <a:pt x="744873" y="49441"/>
                    <a:pt x="745452" y="47690"/>
                    <a:pt x="745452" y="45793"/>
                  </a:cubicBezTo>
                  <a:cubicBezTo>
                    <a:pt x="745452" y="43867"/>
                    <a:pt x="744894" y="42186"/>
                    <a:pt x="743777" y="40749"/>
                  </a:cubicBezTo>
                  <a:cubicBezTo>
                    <a:pt x="742661" y="39312"/>
                    <a:pt x="740819" y="38105"/>
                    <a:pt x="738252" y="37128"/>
                  </a:cubicBezTo>
                  <a:cubicBezTo>
                    <a:pt x="736606" y="36486"/>
                    <a:pt x="732964" y="35489"/>
                    <a:pt x="727327" y="34135"/>
                  </a:cubicBezTo>
                  <a:cubicBezTo>
                    <a:pt x="721690" y="32782"/>
                    <a:pt x="717742" y="31505"/>
                    <a:pt x="715482" y="30305"/>
                  </a:cubicBezTo>
                  <a:cubicBezTo>
                    <a:pt x="712551" y="28770"/>
                    <a:pt x="710368" y="26866"/>
                    <a:pt x="708931" y="24592"/>
                  </a:cubicBezTo>
                  <a:cubicBezTo>
                    <a:pt x="707494" y="22317"/>
                    <a:pt x="706775" y="19771"/>
                    <a:pt x="706775" y="16952"/>
                  </a:cubicBezTo>
                  <a:cubicBezTo>
                    <a:pt x="706775" y="13855"/>
                    <a:pt x="707654" y="10960"/>
                    <a:pt x="709412" y="8267"/>
                  </a:cubicBezTo>
                  <a:cubicBezTo>
                    <a:pt x="711170" y="5574"/>
                    <a:pt x="713737" y="3530"/>
                    <a:pt x="717114" y="2135"/>
                  </a:cubicBezTo>
                  <a:cubicBezTo>
                    <a:pt x="720491" y="740"/>
                    <a:pt x="724244" y="42"/>
                    <a:pt x="728374" y="42"/>
                  </a:cubicBezTo>
                  <a:close/>
                  <a:moveTo>
                    <a:pt x="28965" y="42"/>
                  </a:moveTo>
                  <a:cubicBezTo>
                    <a:pt x="35104" y="42"/>
                    <a:pt x="40267" y="1605"/>
                    <a:pt x="44453" y="4730"/>
                  </a:cubicBezTo>
                  <a:cubicBezTo>
                    <a:pt x="48638" y="7855"/>
                    <a:pt x="51555" y="12250"/>
                    <a:pt x="53201" y="17915"/>
                  </a:cubicBezTo>
                  <a:lnTo>
                    <a:pt x="45206" y="19799"/>
                  </a:lnTo>
                  <a:cubicBezTo>
                    <a:pt x="43783" y="15334"/>
                    <a:pt x="41718" y="12083"/>
                    <a:pt x="39011" y="10046"/>
                  </a:cubicBezTo>
                  <a:cubicBezTo>
                    <a:pt x="36304" y="8009"/>
                    <a:pt x="32900" y="6990"/>
                    <a:pt x="28798" y="6990"/>
                  </a:cubicBezTo>
                  <a:cubicBezTo>
                    <a:pt x="24082" y="6990"/>
                    <a:pt x="20140" y="8120"/>
                    <a:pt x="16973" y="10381"/>
                  </a:cubicBezTo>
                  <a:cubicBezTo>
                    <a:pt x="13806" y="12641"/>
                    <a:pt x="11580" y="15676"/>
                    <a:pt x="10297" y="19485"/>
                  </a:cubicBezTo>
                  <a:cubicBezTo>
                    <a:pt x="9013" y="23294"/>
                    <a:pt x="8371" y="27222"/>
                    <a:pt x="8371" y="31268"/>
                  </a:cubicBezTo>
                  <a:cubicBezTo>
                    <a:pt x="8371" y="36486"/>
                    <a:pt x="9132" y="41042"/>
                    <a:pt x="10652" y="44935"/>
                  </a:cubicBezTo>
                  <a:cubicBezTo>
                    <a:pt x="12173" y="48827"/>
                    <a:pt x="14538" y="51736"/>
                    <a:pt x="17747" y="53662"/>
                  </a:cubicBezTo>
                  <a:cubicBezTo>
                    <a:pt x="20956" y="55587"/>
                    <a:pt x="24431" y="56550"/>
                    <a:pt x="28170" y="56550"/>
                  </a:cubicBezTo>
                  <a:cubicBezTo>
                    <a:pt x="32719" y="56550"/>
                    <a:pt x="36569" y="55239"/>
                    <a:pt x="39723" y="52615"/>
                  </a:cubicBezTo>
                  <a:cubicBezTo>
                    <a:pt x="42876" y="49992"/>
                    <a:pt x="45011" y="46100"/>
                    <a:pt x="46127" y="40937"/>
                  </a:cubicBezTo>
                  <a:lnTo>
                    <a:pt x="54247" y="42988"/>
                  </a:lnTo>
                  <a:cubicBezTo>
                    <a:pt x="52545" y="49657"/>
                    <a:pt x="49483" y="54743"/>
                    <a:pt x="45060" y="58245"/>
                  </a:cubicBezTo>
                  <a:cubicBezTo>
                    <a:pt x="40637" y="61747"/>
                    <a:pt x="35230" y="63499"/>
                    <a:pt x="28840" y="63499"/>
                  </a:cubicBezTo>
                  <a:cubicBezTo>
                    <a:pt x="22226" y="63499"/>
                    <a:pt x="16847" y="62152"/>
                    <a:pt x="12703" y="59459"/>
                  </a:cubicBezTo>
                  <a:cubicBezTo>
                    <a:pt x="8560" y="56766"/>
                    <a:pt x="5406" y="52867"/>
                    <a:pt x="3244" y="47760"/>
                  </a:cubicBezTo>
                  <a:cubicBezTo>
                    <a:pt x="1081" y="42653"/>
                    <a:pt x="0" y="37170"/>
                    <a:pt x="0" y="31310"/>
                  </a:cubicBezTo>
                  <a:cubicBezTo>
                    <a:pt x="0" y="24919"/>
                    <a:pt x="1220" y="19345"/>
                    <a:pt x="3662" y="14588"/>
                  </a:cubicBezTo>
                  <a:cubicBezTo>
                    <a:pt x="6104" y="9830"/>
                    <a:pt x="9578" y="6216"/>
                    <a:pt x="14085" y="3746"/>
                  </a:cubicBezTo>
                  <a:cubicBezTo>
                    <a:pt x="18591" y="1277"/>
                    <a:pt x="23552" y="42"/>
                    <a:pt x="28965" y="42"/>
                  </a:cubicBezTo>
                  <a:close/>
                  <a:moveTo>
                    <a:pt x="1315133" y="0"/>
                  </a:moveTo>
                  <a:cubicBezTo>
                    <a:pt x="1320798" y="0"/>
                    <a:pt x="1325905" y="1353"/>
                    <a:pt x="1330453" y="4060"/>
                  </a:cubicBezTo>
                  <a:cubicBezTo>
                    <a:pt x="1335002" y="6767"/>
                    <a:pt x="1338469" y="10541"/>
                    <a:pt x="1340855" y="15383"/>
                  </a:cubicBezTo>
                  <a:cubicBezTo>
                    <a:pt x="1343241" y="20224"/>
                    <a:pt x="1344434" y="25715"/>
                    <a:pt x="1344434" y="31854"/>
                  </a:cubicBezTo>
                  <a:cubicBezTo>
                    <a:pt x="1344434" y="38077"/>
                    <a:pt x="1343178" y="43644"/>
                    <a:pt x="1340667" y="48555"/>
                  </a:cubicBezTo>
                  <a:cubicBezTo>
                    <a:pt x="1338155" y="53467"/>
                    <a:pt x="1334597" y="57185"/>
                    <a:pt x="1329993" y="59710"/>
                  </a:cubicBezTo>
                  <a:cubicBezTo>
                    <a:pt x="1325389" y="62236"/>
                    <a:pt x="1320421" y="63499"/>
                    <a:pt x="1315092" y="63499"/>
                  </a:cubicBezTo>
                  <a:cubicBezTo>
                    <a:pt x="1309315" y="63499"/>
                    <a:pt x="1304153" y="62103"/>
                    <a:pt x="1299604" y="59313"/>
                  </a:cubicBezTo>
                  <a:cubicBezTo>
                    <a:pt x="1295056" y="56522"/>
                    <a:pt x="1291609" y="52713"/>
                    <a:pt x="1289265" y="47886"/>
                  </a:cubicBezTo>
                  <a:cubicBezTo>
                    <a:pt x="1286921" y="43058"/>
                    <a:pt x="1285749" y="37951"/>
                    <a:pt x="1285749" y="32566"/>
                  </a:cubicBezTo>
                  <a:cubicBezTo>
                    <a:pt x="1285749" y="22380"/>
                    <a:pt x="1288484" y="14406"/>
                    <a:pt x="1293953" y="8644"/>
                  </a:cubicBezTo>
                  <a:cubicBezTo>
                    <a:pt x="1299423" y="2881"/>
                    <a:pt x="1306483" y="0"/>
                    <a:pt x="1315133" y="0"/>
                  </a:cubicBezTo>
                  <a:close/>
                  <a:moveTo>
                    <a:pt x="1000808" y="0"/>
                  </a:moveTo>
                  <a:cubicBezTo>
                    <a:pt x="1006473" y="0"/>
                    <a:pt x="1011580" y="1353"/>
                    <a:pt x="1016128" y="4060"/>
                  </a:cubicBezTo>
                  <a:cubicBezTo>
                    <a:pt x="1020677" y="6767"/>
                    <a:pt x="1024144" y="10541"/>
                    <a:pt x="1026530" y="15383"/>
                  </a:cubicBezTo>
                  <a:cubicBezTo>
                    <a:pt x="1028916" y="20224"/>
                    <a:pt x="1030109" y="25715"/>
                    <a:pt x="1030109" y="31854"/>
                  </a:cubicBezTo>
                  <a:cubicBezTo>
                    <a:pt x="1030109" y="38077"/>
                    <a:pt x="1028853" y="43644"/>
                    <a:pt x="1026342" y="48555"/>
                  </a:cubicBezTo>
                  <a:cubicBezTo>
                    <a:pt x="1023830" y="53467"/>
                    <a:pt x="1020272" y="57185"/>
                    <a:pt x="1015668" y="59710"/>
                  </a:cubicBezTo>
                  <a:cubicBezTo>
                    <a:pt x="1011064" y="62236"/>
                    <a:pt x="1006096" y="63499"/>
                    <a:pt x="1000766" y="63499"/>
                  </a:cubicBezTo>
                  <a:cubicBezTo>
                    <a:pt x="994990" y="63499"/>
                    <a:pt x="989828" y="62103"/>
                    <a:pt x="985279" y="59313"/>
                  </a:cubicBezTo>
                  <a:cubicBezTo>
                    <a:pt x="980730" y="56522"/>
                    <a:pt x="977284" y="52713"/>
                    <a:pt x="974940" y="47886"/>
                  </a:cubicBezTo>
                  <a:cubicBezTo>
                    <a:pt x="972596" y="43058"/>
                    <a:pt x="971424" y="37951"/>
                    <a:pt x="971424" y="32566"/>
                  </a:cubicBezTo>
                  <a:cubicBezTo>
                    <a:pt x="971424" y="22380"/>
                    <a:pt x="974159" y="14406"/>
                    <a:pt x="979628" y="8644"/>
                  </a:cubicBezTo>
                  <a:cubicBezTo>
                    <a:pt x="985098" y="2881"/>
                    <a:pt x="992158" y="0"/>
                    <a:pt x="100080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algn="dist" fontAlgn="base">
                <a:defRPr sz="1600" b="0" i="0">
                  <a:solidFill>
                    <a:schemeClr val="accent5">
                      <a:lumMod val="50000"/>
                    </a:schemeClr>
                  </a:solidFill>
                  <a:effectLst/>
                  <a:latin typeface="+mn-ea"/>
                </a:defRPr>
              </a:lvl1pPr>
            </a:lstStyle>
            <a:p>
              <a:pPr>
                <a:lnSpc>
                  <a:spcPct val="130000"/>
                </a:lnSpc>
              </a:pPr>
              <a:endPara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标题 1"/>
          <p:cNvSpPr>
            <a:spLocks noGrp="1"/>
          </p:cNvSpPr>
          <p:nvPr>
            <p:ph type="title"/>
          </p:nvPr>
        </p:nvSpPr>
        <p:spPr>
          <a:xfrm>
            <a:off x="609600" y="210050"/>
            <a:ext cx="4159827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64" name="quill-drawing-a-line_16294"/>
          <p:cNvSpPr>
            <a:spLocks noChangeAspect="1"/>
          </p:cNvSpPr>
          <p:nvPr userDrawn="1"/>
        </p:nvSpPr>
        <p:spPr bwMode="auto">
          <a:xfrm>
            <a:off x="125215" y="266321"/>
            <a:ext cx="449340" cy="329418"/>
          </a:xfrm>
          <a:custGeom>
            <a:avLst/>
            <a:gdLst>
              <a:gd name="connsiteX0" fmla="*/ 124336 w 608133"/>
              <a:gd name="connsiteY0" fmla="*/ 165476 h 445832"/>
              <a:gd name="connsiteX1" fmla="*/ 304070 w 608133"/>
              <a:gd name="connsiteY1" fmla="*/ 225979 h 445832"/>
              <a:gd name="connsiteX2" fmla="*/ 485772 w 608133"/>
              <a:gd name="connsiteY2" fmla="*/ 165476 h 445832"/>
              <a:gd name="connsiteX3" fmla="*/ 485772 w 608133"/>
              <a:gd name="connsiteY3" fmla="*/ 250808 h 445832"/>
              <a:gd name="connsiteX4" fmla="*/ 305015 w 608133"/>
              <a:gd name="connsiteY4" fmla="*/ 308089 h 445832"/>
              <a:gd name="connsiteX5" fmla="*/ 124336 w 608133"/>
              <a:gd name="connsiteY5" fmla="*/ 250101 h 445832"/>
              <a:gd name="connsiteX6" fmla="*/ 527801 w 608133"/>
              <a:gd name="connsiteY6" fmla="*/ 150728 h 445832"/>
              <a:gd name="connsiteX7" fmla="*/ 527801 w 608133"/>
              <a:gd name="connsiteY7" fmla="*/ 280008 h 445832"/>
              <a:gd name="connsiteX8" fmla="*/ 527801 w 608133"/>
              <a:gd name="connsiteY8" fmla="*/ 280244 h 445832"/>
              <a:gd name="connsiteX9" fmla="*/ 537709 w 608133"/>
              <a:gd name="connsiteY9" fmla="*/ 295962 h 445832"/>
              <a:gd name="connsiteX10" fmla="*/ 530239 w 608133"/>
              <a:gd name="connsiteY10" fmla="*/ 310265 h 445832"/>
              <a:gd name="connsiteX11" fmla="*/ 537709 w 608133"/>
              <a:gd name="connsiteY11" fmla="*/ 323311 h 445832"/>
              <a:gd name="connsiteX12" fmla="*/ 537709 w 608133"/>
              <a:gd name="connsiteY12" fmla="*/ 445832 h 445832"/>
              <a:gd name="connsiteX13" fmla="*/ 502717 w 608133"/>
              <a:gd name="connsiteY13" fmla="*/ 445832 h 445832"/>
              <a:gd name="connsiteX14" fmla="*/ 502717 w 608133"/>
              <a:gd name="connsiteY14" fmla="*/ 323311 h 445832"/>
              <a:gd name="connsiteX15" fmla="*/ 510108 w 608133"/>
              <a:gd name="connsiteY15" fmla="*/ 310265 h 445832"/>
              <a:gd name="connsiteX16" fmla="*/ 502638 w 608133"/>
              <a:gd name="connsiteY16" fmla="*/ 295962 h 445832"/>
              <a:gd name="connsiteX17" fmla="*/ 513018 w 608133"/>
              <a:gd name="connsiteY17" fmla="*/ 280008 h 445832"/>
              <a:gd name="connsiteX18" fmla="*/ 512546 w 608133"/>
              <a:gd name="connsiteY18" fmla="*/ 279379 h 445832"/>
              <a:gd name="connsiteX19" fmla="*/ 512546 w 608133"/>
              <a:gd name="connsiteY19" fmla="*/ 155522 h 445832"/>
              <a:gd name="connsiteX20" fmla="*/ 306663 w 608133"/>
              <a:gd name="connsiteY20" fmla="*/ 0 h 445832"/>
              <a:gd name="connsiteX21" fmla="*/ 608133 w 608133"/>
              <a:gd name="connsiteY21" fmla="*/ 115790 h 445832"/>
              <a:gd name="connsiteX22" fmla="*/ 306663 w 608133"/>
              <a:gd name="connsiteY22" fmla="*/ 215083 h 445832"/>
              <a:gd name="connsiteX23" fmla="*/ 0 w 608133"/>
              <a:gd name="connsiteY23" fmla="*/ 115790 h 4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8133" h="445832">
                <a:moveTo>
                  <a:pt x="124336" y="165476"/>
                </a:moveTo>
                <a:lnTo>
                  <a:pt x="304070" y="225979"/>
                </a:lnTo>
                <a:lnTo>
                  <a:pt x="485772" y="165476"/>
                </a:lnTo>
                <a:lnTo>
                  <a:pt x="485772" y="250808"/>
                </a:lnTo>
                <a:cubicBezTo>
                  <a:pt x="485772" y="250808"/>
                  <a:pt x="404167" y="245701"/>
                  <a:pt x="305015" y="308089"/>
                </a:cubicBezTo>
                <a:cubicBezTo>
                  <a:pt x="305015" y="308089"/>
                  <a:pt x="219948" y="252066"/>
                  <a:pt x="124336" y="250101"/>
                </a:cubicBezTo>
                <a:close/>
                <a:moveTo>
                  <a:pt x="527801" y="150728"/>
                </a:moveTo>
                <a:lnTo>
                  <a:pt x="527801" y="280008"/>
                </a:lnTo>
                <a:lnTo>
                  <a:pt x="527801" y="280244"/>
                </a:lnTo>
                <a:cubicBezTo>
                  <a:pt x="533620" y="283073"/>
                  <a:pt x="537709" y="289046"/>
                  <a:pt x="537709" y="295962"/>
                </a:cubicBezTo>
                <a:cubicBezTo>
                  <a:pt x="537709" y="301856"/>
                  <a:pt x="534721" y="307043"/>
                  <a:pt x="530239" y="310265"/>
                </a:cubicBezTo>
                <a:cubicBezTo>
                  <a:pt x="534721" y="312937"/>
                  <a:pt x="537709" y="317731"/>
                  <a:pt x="537709" y="323311"/>
                </a:cubicBezTo>
                <a:lnTo>
                  <a:pt x="537709" y="445832"/>
                </a:lnTo>
                <a:lnTo>
                  <a:pt x="502717" y="445832"/>
                </a:lnTo>
                <a:lnTo>
                  <a:pt x="502717" y="323311"/>
                </a:lnTo>
                <a:cubicBezTo>
                  <a:pt x="502717" y="317731"/>
                  <a:pt x="505705" y="312937"/>
                  <a:pt x="510108" y="310265"/>
                </a:cubicBezTo>
                <a:cubicBezTo>
                  <a:pt x="505626" y="307043"/>
                  <a:pt x="502638" y="301856"/>
                  <a:pt x="502638" y="295962"/>
                </a:cubicBezTo>
                <a:cubicBezTo>
                  <a:pt x="502638" y="288810"/>
                  <a:pt x="506884" y="282759"/>
                  <a:pt x="513018" y="280008"/>
                </a:cubicBezTo>
                <a:lnTo>
                  <a:pt x="512546" y="279379"/>
                </a:lnTo>
                <a:lnTo>
                  <a:pt x="512546" y="155522"/>
                </a:lnTo>
                <a:close/>
                <a:moveTo>
                  <a:pt x="306663" y="0"/>
                </a:moveTo>
                <a:lnTo>
                  <a:pt x="608133" y="115790"/>
                </a:lnTo>
                <a:lnTo>
                  <a:pt x="306663" y="215083"/>
                </a:lnTo>
                <a:lnTo>
                  <a:pt x="0" y="115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71" name="组合 8"/>
          <p:cNvGrpSpPr/>
          <p:nvPr userDrawn="1"/>
        </p:nvGrpSpPr>
        <p:grpSpPr>
          <a:xfrm>
            <a:off x="4948243" y="293178"/>
            <a:ext cx="6843449" cy="284480"/>
            <a:chOff x="4865115" y="293178"/>
            <a:chExt cx="6843449" cy="284480"/>
          </a:xfrm>
        </p:grpSpPr>
        <p:grpSp>
          <p:nvGrpSpPr>
            <p:cNvPr id="72" name="组合 9"/>
            <p:cNvGrpSpPr/>
            <p:nvPr/>
          </p:nvGrpSpPr>
          <p:grpSpPr>
            <a:xfrm>
              <a:off x="4865115" y="293178"/>
              <a:ext cx="1490700" cy="284480"/>
              <a:chOff x="4178130" y="293178"/>
              <a:chExt cx="1490700" cy="284480"/>
            </a:xfrm>
          </p:grpSpPr>
          <p:sp>
            <p:nvSpPr>
              <p:cNvPr id="1048665" name="矩形: 圆角 19"/>
              <p:cNvSpPr/>
              <p:nvPr/>
            </p:nvSpPr>
            <p:spPr>
              <a:xfrm>
                <a:off x="4178130" y="293178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048666" name="文本框 20"/>
              <p:cNvSpPr txBox="1"/>
              <p:nvPr/>
            </p:nvSpPr>
            <p:spPr>
              <a:xfrm>
                <a:off x="4217554" y="308460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研究背景及意义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73" name="组合 10"/>
            <p:cNvGrpSpPr/>
            <p:nvPr/>
          </p:nvGrpSpPr>
          <p:grpSpPr>
            <a:xfrm>
              <a:off x="8433615" y="293178"/>
              <a:ext cx="1490700" cy="284480"/>
              <a:chOff x="6727137" y="6372860"/>
              <a:chExt cx="1490700" cy="284480"/>
            </a:xfrm>
          </p:grpSpPr>
          <p:sp>
            <p:nvSpPr>
              <p:cNvPr id="1048667" name="矩形: 圆角 17"/>
              <p:cNvSpPr/>
              <p:nvPr/>
            </p:nvSpPr>
            <p:spPr>
              <a:xfrm>
                <a:off x="6727137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68" name="文本框 18"/>
              <p:cNvSpPr txBox="1"/>
              <p:nvPr/>
            </p:nvSpPr>
            <p:spPr>
              <a:xfrm>
                <a:off x="6766561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研究成果及结论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74" name="组合 11"/>
            <p:cNvGrpSpPr/>
            <p:nvPr/>
          </p:nvGrpSpPr>
          <p:grpSpPr>
            <a:xfrm>
              <a:off x="6649365" y="293178"/>
              <a:ext cx="1490700" cy="284480"/>
              <a:chOff x="3974164" y="6372860"/>
              <a:chExt cx="1490700" cy="284480"/>
            </a:xfrm>
          </p:grpSpPr>
          <p:sp>
            <p:nvSpPr>
              <p:cNvPr id="1048669" name="矩形: 圆角 15"/>
              <p:cNvSpPr/>
              <p:nvPr/>
            </p:nvSpPr>
            <p:spPr>
              <a:xfrm>
                <a:off x="3974164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8900" dist="38100" dir="2700000" algn="tl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048670" name="文本框 16"/>
              <p:cNvSpPr txBox="1"/>
              <p:nvPr/>
            </p:nvSpPr>
            <p:spPr>
              <a:xfrm>
                <a:off x="4013588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研究思路及方法</a:t>
                </a:r>
              </a:p>
            </p:txBody>
          </p:sp>
        </p:grpSp>
        <p:grpSp>
          <p:nvGrpSpPr>
            <p:cNvPr id="75" name="组合 12"/>
            <p:cNvGrpSpPr/>
            <p:nvPr/>
          </p:nvGrpSpPr>
          <p:grpSpPr>
            <a:xfrm>
              <a:off x="10217864" y="293178"/>
              <a:ext cx="1490700" cy="284480"/>
              <a:chOff x="9480109" y="6372860"/>
              <a:chExt cx="1490700" cy="284480"/>
            </a:xfrm>
          </p:grpSpPr>
          <p:sp>
            <p:nvSpPr>
              <p:cNvPr id="1048671" name="矩形: 圆角 13"/>
              <p:cNvSpPr/>
              <p:nvPr/>
            </p:nvSpPr>
            <p:spPr>
              <a:xfrm>
                <a:off x="9480109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72" name="文本框 14"/>
              <p:cNvSpPr txBox="1"/>
              <p:nvPr/>
            </p:nvSpPr>
            <p:spPr>
              <a:xfrm>
                <a:off x="9519533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研究总结及展望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cxnSp>
        <p:nvCxnSpPr>
          <p:cNvPr id="3145784" name="直接连接符 21"/>
          <p:cNvCxnSpPr/>
          <p:nvPr userDrawn="1"/>
        </p:nvCxnSpPr>
        <p:spPr>
          <a:xfrm>
            <a:off x="0" y="7874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3" name="quill-drawing-a-line_16294"/>
          <p:cNvSpPr>
            <a:spLocks noChangeAspect="1"/>
          </p:cNvSpPr>
          <p:nvPr userDrawn="1"/>
        </p:nvSpPr>
        <p:spPr bwMode="auto">
          <a:xfrm>
            <a:off x="-1" y="6366564"/>
            <a:ext cx="12192001" cy="49143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3145785" name="直接连接符 94"/>
          <p:cNvCxnSpPr/>
          <p:nvPr userDrawn="1"/>
        </p:nvCxnSpPr>
        <p:spPr>
          <a:xfrm flipH="1">
            <a:off x="196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6" name="直接连接符 95"/>
          <p:cNvCxnSpPr/>
          <p:nvPr userDrawn="1"/>
        </p:nvCxnSpPr>
        <p:spPr>
          <a:xfrm flipH="1">
            <a:off x="399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7" name="直接连接符 96"/>
          <p:cNvCxnSpPr/>
          <p:nvPr userDrawn="1"/>
        </p:nvCxnSpPr>
        <p:spPr>
          <a:xfrm flipH="1">
            <a:off x="602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8" name="直接连接符 97"/>
          <p:cNvCxnSpPr/>
          <p:nvPr userDrawn="1"/>
        </p:nvCxnSpPr>
        <p:spPr>
          <a:xfrm flipH="1">
            <a:off x="805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9" name="直接连接符 98"/>
          <p:cNvCxnSpPr/>
          <p:nvPr userDrawn="1"/>
        </p:nvCxnSpPr>
        <p:spPr>
          <a:xfrm flipH="1">
            <a:off x="1008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0" name="直接连接符 99"/>
          <p:cNvCxnSpPr/>
          <p:nvPr userDrawn="1"/>
        </p:nvCxnSpPr>
        <p:spPr>
          <a:xfrm flipH="1">
            <a:off x="1211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1" name="直接连接符 100"/>
          <p:cNvCxnSpPr/>
          <p:nvPr userDrawn="1"/>
        </p:nvCxnSpPr>
        <p:spPr>
          <a:xfrm flipH="1">
            <a:off x="1414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2" name="直接连接符 101"/>
          <p:cNvCxnSpPr/>
          <p:nvPr userDrawn="1"/>
        </p:nvCxnSpPr>
        <p:spPr>
          <a:xfrm flipH="1">
            <a:off x="1618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3" name="直接连接符 102"/>
          <p:cNvCxnSpPr/>
          <p:nvPr userDrawn="1"/>
        </p:nvCxnSpPr>
        <p:spPr>
          <a:xfrm flipH="1">
            <a:off x="1821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4" name="直接连接符 103"/>
          <p:cNvCxnSpPr/>
          <p:nvPr userDrawn="1"/>
        </p:nvCxnSpPr>
        <p:spPr>
          <a:xfrm flipH="1">
            <a:off x="2024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5" name="直接连接符 104"/>
          <p:cNvCxnSpPr/>
          <p:nvPr userDrawn="1"/>
        </p:nvCxnSpPr>
        <p:spPr>
          <a:xfrm flipH="1">
            <a:off x="2227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6" name="直接连接符 105"/>
          <p:cNvCxnSpPr/>
          <p:nvPr userDrawn="1"/>
        </p:nvCxnSpPr>
        <p:spPr>
          <a:xfrm flipH="1">
            <a:off x="2430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7" name="直接连接符 106"/>
          <p:cNvCxnSpPr/>
          <p:nvPr userDrawn="1"/>
        </p:nvCxnSpPr>
        <p:spPr>
          <a:xfrm flipH="1">
            <a:off x="2633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8" name="直接连接符 107"/>
          <p:cNvCxnSpPr/>
          <p:nvPr userDrawn="1"/>
        </p:nvCxnSpPr>
        <p:spPr>
          <a:xfrm flipH="1">
            <a:off x="2836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9" name="直接连接符 108"/>
          <p:cNvCxnSpPr/>
          <p:nvPr userDrawn="1"/>
        </p:nvCxnSpPr>
        <p:spPr>
          <a:xfrm flipH="1">
            <a:off x="3039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0" name="直接连接符 109"/>
          <p:cNvCxnSpPr/>
          <p:nvPr userDrawn="1"/>
        </p:nvCxnSpPr>
        <p:spPr>
          <a:xfrm flipH="1">
            <a:off x="3242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1" name="直接连接符 110"/>
          <p:cNvCxnSpPr/>
          <p:nvPr userDrawn="1"/>
        </p:nvCxnSpPr>
        <p:spPr>
          <a:xfrm flipH="1">
            <a:off x="3445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2" name="直接连接符 111"/>
          <p:cNvCxnSpPr/>
          <p:nvPr userDrawn="1"/>
        </p:nvCxnSpPr>
        <p:spPr>
          <a:xfrm flipH="1">
            <a:off x="3649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3" name="直接连接符 112"/>
          <p:cNvCxnSpPr/>
          <p:nvPr userDrawn="1"/>
        </p:nvCxnSpPr>
        <p:spPr>
          <a:xfrm flipH="1">
            <a:off x="3852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4" name="直接连接符 113"/>
          <p:cNvCxnSpPr/>
          <p:nvPr userDrawn="1"/>
        </p:nvCxnSpPr>
        <p:spPr>
          <a:xfrm flipH="1">
            <a:off x="4055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5" name="直接连接符 114"/>
          <p:cNvCxnSpPr/>
          <p:nvPr userDrawn="1"/>
        </p:nvCxnSpPr>
        <p:spPr>
          <a:xfrm flipH="1">
            <a:off x="4258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6" name="直接连接符 115"/>
          <p:cNvCxnSpPr/>
          <p:nvPr userDrawn="1"/>
        </p:nvCxnSpPr>
        <p:spPr>
          <a:xfrm flipH="1">
            <a:off x="4461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7" name="直接连接符 116"/>
          <p:cNvCxnSpPr/>
          <p:nvPr userDrawn="1"/>
        </p:nvCxnSpPr>
        <p:spPr>
          <a:xfrm flipH="1">
            <a:off x="4664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8" name="直接连接符 117"/>
          <p:cNvCxnSpPr/>
          <p:nvPr userDrawn="1"/>
        </p:nvCxnSpPr>
        <p:spPr>
          <a:xfrm flipH="1">
            <a:off x="4867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9" name="直接连接符 118"/>
          <p:cNvCxnSpPr/>
          <p:nvPr userDrawn="1"/>
        </p:nvCxnSpPr>
        <p:spPr>
          <a:xfrm flipH="1">
            <a:off x="5070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0" name="直接连接符 119"/>
          <p:cNvCxnSpPr/>
          <p:nvPr userDrawn="1"/>
        </p:nvCxnSpPr>
        <p:spPr>
          <a:xfrm flipH="1">
            <a:off x="5273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1" name="直接连接符 120"/>
          <p:cNvCxnSpPr/>
          <p:nvPr userDrawn="1"/>
        </p:nvCxnSpPr>
        <p:spPr>
          <a:xfrm flipH="1">
            <a:off x="5476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2" name="直接连接符 121"/>
          <p:cNvCxnSpPr/>
          <p:nvPr userDrawn="1"/>
        </p:nvCxnSpPr>
        <p:spPr>
          <a:xfrm flipH="1">
            <a:off x="5680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3" name="直接连接符 122"/>
          <p:cNvCxnSpPr/>
          <p:nvPr userDrawn="1"/>
        </p:nvCxnSpPr>
        <p:spPr>
          <a:xfrm flipH="1">
            <a:off x="5883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4" name="直接连接符 123"/>
          <p:cNvCxnSpPr/>
          <p:nvPr userDrawn="1"/>
        </p:nvCxnSpPr>
        <p:spPr>
          <a:xfrm flipH="1">
            <a:off x="6086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5" name="直接连接符 124"/>
          <p:cNvCxnSpPr/>
          <p:nvPr userDrawn="1"/>
        </p:nvCxnSpPr>
        <p:spPr>
          <a:xfrm flipH="1">
            <a:off x="6289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6" name="直接连接符 125"/>
          <p:cNvCxnSpPr/>
          <p:nvPr userDrawn="1"/>
        </p:nvCxnSpPr>
        <p:spPr>
          <a:xfrm flipH="1">
            <a:off x="6492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7" name="直接连接符 126"/>
          <p:cNvCxnSpPr/>
          <p:nvPr userDrawn="1"/>
        </p:nvCxnSpPr>
        <p:spPr>
          <a:xfrm flipH="1">
            <a:off x="6695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8" name="直接连接符 127"/>
          <p:cNvCxnSpPr/>
          <p:nvPr userDrawn="1"/>
        </p:nvCxnSpPr>
        <p:spPr>
          <a:xfrm flipH="1">
            <a:off x="6898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9" name="直接连接符 128"/>
          <p:cNvCxnSpPr/>
          <p:nvPr userDrawn="1"/>
        </p:nvCxnSpPr>
        <p:spPr>
          <a:xfrm flipH="1">
            <a:off x="7101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0" name="直接连接符 129"/>
          <p:cNvCxnSpPr/>
          <p:nvPr userDrawn="1"/>
        </p:nvCxnSpPr>
        <p:spPr>
          <a:xfrm flipH="1">
            <a:off x="7304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1" name="直接连接符 130"/>
          <p:cNvCxnSpPr/>
          <p:nvPr userDrawn="1"/>
        </p:nvCxnSpPr>
        <p:spPr>
          <a:xfrm flipH="1">
            <a:off x="7507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2" name="直接连接符 131"/>
          <p:cNvCxnSpPr/>
          <p:nvPr userDrawn="1"/>
        </p:nvCxnSpPr>
        <p:spPr>
          <a:xfrm flipH="1">
            <a:off x="7711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3" name="直接连接符 132"/>
          <p:cNvCxnSpPr/>
          <p:nvPr userDrawn="1"/>
        </p:nvCxnSpPr>
        <p:spPr>
          <a:xfrm flipH="1">
            <a:off x="7914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4" name="直接连接符 133"/>
          <p:cNvCxnSpPr/>
          <p:nvPr userDrawn="1"/>
        </p:nvCxnSpPr>
        <p:spPr>
          <a:xfrm flipH="1">
            <a:off x="8117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5" name="直接连接符 134"/>
          <p:cNvCxnSpPr/>
          <p:nvPr userDrawn="1"/>
        </p:nvCxnSpPr>
        <p:spPr>
          <a:xfrm flipH="1">
            <a:off x="8320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6" name="直接连接符 135"/>
          <p:cNvCxnSpPr/>
          <p:nvPr userDrawn="1"/>
        </p:nvCxnSpPr>
        <p:spPr>
          <a:xfrm flipH="1">
            <a:off x="8523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7" name="直接连接符 136"/>
          <p:cNvCxnSpPr/>
          <p:nvPr userDrawn="1"/>
        </p:nvCxnSpPr>
        <p:spPr>
          <a:xfrm flipH="1">
            <a:off x="8726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8" name="直接连接符 137"/>
          <p:cNvCxnSpPr/>
          <p:nvPr userDrawn="1"/>
        </p:nvCxnSpPr>
        <p:spPr>
          <a:xfrm flipH="1">
            <a:off x="8929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9" name="直接连接符 138"/>
          <p:cNvCxnSpPr/>
          <p:nvPr userDrawn="1"/>
        </p:nvCxnSpPr>
        <p:spPr>
          <a:xfrm flipH="1">
            <a:off x="9132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0" name="直接连接符 139"/>
          <p:cNvCxnSpPr/>
          <p:nvPr userDrawn="1"/>
        </p:nvCxnSpPr>
        <p:spPr>
          <a:xfrm flipH="1">
            <a:off x="9335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1" name="直接连接符 140"/>
          <p:cNvCxnSpPr/>
          <p:nvPr userDrawn="1"/>
        </p:nvCxnSpPr>
        <p:spPr>
          <a:xfrm flipH="1">
            <a:off x="9538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2" name="直接连接符 151"/>
          <p:cNvCxnSpPr/>
          <p:nvPr userDrawn="1"/>
        </p:nvCxnSpPr>
        <p:spPr>
          <a:xfrm flipH="1">
            <a:off x="11573850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3" name="直接连接符 152"/>
          <p:cNvCxnSpPr/>
          <p:nvPr userDrawn="1"/>
        </p:nvCxnSpPr>
        <p:spPr>
          <a:xfrm flipH="1">
            <a:off x="1177738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4" name="直接连接符 153"/>
          <p:cNvCxnSpPr/>
          <p:nvPr userDrawn="1"/>
        </p:nvCxnSpPr>
        <p:spPr>
          <a:xfrm flipH="1">
            <a:off x="11980920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141"/>
          <p:cNvGrpSpPr/>
          <p:nvPr userDrawn="1"/>
        </p:nvGrpSpPr>
        <p:grpSpPr>
          <a:xfrm>
            <a:off x="9949050" y="6420593"/>
            <a:ext cx="1505876" cy="383375"/>
            <a:chOff x="548760" y="650445"/>
            <a:chExt cx="2098349" cy="534211"/>
          </a:xfrm>
          <a:solidFill>
            <a:schemeClr val="accent1"/>
          </a:solidFill>
        </p:grpSpPr>
        <p:grpSp>
          <p:nvGrpSpPr>
            <p:cNvPr id="77" name="图形 68"/>
            <p:cNvGrpSpPr/>
            <p:nvPr/>
          </p:nvGrpSpPr>
          <p:grpSpPr>
            <a:xfrm>
              <a:off x="548760" y="650445"/>
              <a:ext cx="467551" cy="534211"/>
              <a:chOff x="-2948652" y="2461592"/>
              <a:chExt cx="1667087" cy="1904768"/>
            </a:xfrm>
            <a:grpFill/>
          </p:grpSpPr>
          <p:sp>
            <p:nvSpPr>
              <p:cNvPr id="1048674" name="任意多边形: 形状 145"/>
              <p:cNvSpPr/>
              <p:nvPr/>
            </p:nvSpPr>
            <p:spPr>
              <a:xfrm>
                <a:off x="-2948652" y="2461592"/>
                <a:ext cx="1667087" cy="1904768"/>
              </a:xfrm>
              <a:custGeom>
                <a:avLst/>
                <a:gdLst>
                  <a:gd name="connsiteX0" fmla="*/ 1666645 w 1667086"/>
                  <a:gd name="connsiteY0" fmla="*/ 618832 h 1904770"/>
                  <a:gd name="connsiteX1" fmla="*/ 1666645 w 1667086"/>
                  <a:gd name="connsiteY1" fmla="*/ 1300703 h 1904770"/>
                  <a:gd name="connsiteX2" fmla="*/ 1665931 w 1667086"/>
                  <a:gd name="connsiteY2" fmla="*/ 1300703 h 1904770"/>
                  <a:gd name="connsiteX3" fmla="*/ 1557584 w 1667086"/>
                  <a:gd name="connsiteY3" fmla="*/ 1509062 h 1904770"/>
                  <a:gd name="connsiteX4" fmla="*/ 961081 w 1667086"/>
                  <a:gd name="connsiteY4" fmla="*/ 1861364 h 1904770"/>
                  <a:gd name="connsiteX5" fmla="*/ 957271 w 1667086"/>
                  <a:gd name="connsiteY5" fmla="*/ 1861364 h 1904770"/>
                  <a:gd name="connsiteX6" fmla="*/ 709859 w 1667086"/>
                  <a:gd name="connsiteY6" fmla="*/ 1861364 h 1904770"/>
                  <a:gd name="connsiteX7" fmla="*/ 706049 w 1667086"/>
                  <a:gd name="connsiteY7" fmla="*/ 1861364 h 1904770"/>
                  <a:gd name="connsiteX8" fmla="*/ 131691 w 1667086"/>
                  <a:gd name="connsiteY8" fmla="*/ 1522040 h 1904770"/>
                  <a:gd name="connsiteX9" fmla="*/ 131691 w 1667086"/>
                  <a:gd name="connsiteY9" fmla="*/ 1519063 h 1904770"/>
                  <a:gd name="connsiteX10" fmla="*/ 8 w 1667086"/>
                  <a:gd name="connsiteY10" fmla="*/ 1321062 h 1904770"/>
                  <a:gd name="connsiteX11" fmla="*/ 365 w 1667086"/>
                  <a:gd name="connsiteY11" fmla="*/ 1313919 h 1904770"/>
                  <a:gd name="connsiteX12" fmla="*/ 365 w 1667086"/>
                  <a:gd name="connsiteY12" fmla="*/ 590733 h 1904770"/>
                  <a:gd name="connsiteX13" fmla="*/ 8 w 1667086"/>
                  <a:gd name="connsiteY13" fmla="*/ 583589 h 1904770"/>
                  <a:gd name="connsiteX14" fmla="*/ 365 w 1667086"/>
                  <a:gd name="connsiteY14" fmla="*/ 576445 h 1904770"/>
                  <a:gd name="connsiteX15" fmla="*/ 365 w 1667086"/>
                  <a:gd name="connsiteY15" fmla="*/ 558229 h 1904770"/>
                  <a:gd name="connsiteX16" fmla="*/ 1556 w 1667086"/>
                  <a:gd name="connsiteY16" fmla="*/ 558229 h 1904770"/>
                  <a:gd name="connsiteX17" fmla="*/ 118237 w 1667086"/>
                  <a:gd name="connsiteY17" fmla="*/ 391541 h 1904770"/>
                  <a:gd name="connsiteX18" fmla="*/ 116094 w 1667086"/>
                  <a:gd name="connsiteY18" fmla="*/ 391541 h 1904770"/>
                  <a:gd name="connsiteX19" fmla="*/ 705930 w 1667086"/>
                  <a:gd name="connsiteY19" fmla="*/ 42926 h 1904770"/>
                  <a:gd name="connsiteX20" fmla="*/ 710335 w 1667086"/>
                  <a:gd name="connsiteY20" fmla="*/ 42926 h 1904770"/>
                  <a:gd name="connsiteX21" fmla="*/ 956556 w 1667086"/>
                  <a:gd name="connsiteY21" fmla="*/ 42926 h 1904770"/>
                  <a:gd name="connsiteX22" fmla="*/ 961200 w 1667086"/>
                  <a:gd name="connsiteY22" fmla="*/ 42926 h 1904770"/>
                  <a:gd name="connsiteX23" fmla="*/ 1559251 w 1667086"/>
                  <a:gd name="connsiteY23" fmla="*/ 396304 h 1904770"/>
                  <a:gd name="connsiteX24" fmla="*/ 1560918 w 1667086"/>
                  <a:gd name="connsiteY24" fmla="*/ 397256 h 1904770"/>
                  <a:gd name="connsiteX25" fmla="*/ 1579134 w 1667086"/>
                  <a:gd name="connsiteY25" fmla="*/ 407972 h 1904770"/>
                  <a:gd name="connsiteX26" fmla="*/ 1579134 w 1667086"/>
                  <a:gd name="connsiteY26" fmla="*/ 409163 h 1904770"/>
                  <a:gd name="connsiteX27" fmla="*/ 1663668 w 1667086"/>
                  <a:gd name="connsiteY27" fmla="*/ 618713 h 190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67086" h="1904770">
                    <a:moveTo>
                      <a:pt x="1666645" y="618832"/>
                    </a:moveTo>
                    <a:lnTo>
                      <a:pt x="1666645" y="1300703"/>
                    </a:lnTo>
                    <a:lnTo>
                      <a:pt x="1665931" y="1300703"/>
                    </a:lnTo>
                    <a:cubicBezTo>
                      <a:pt x="1674790" y="1385585"/>
                      <a:pt x="1632160" y="1467567"/>
                      <a:pt x="1557584" y="1509062"/>
                    </a:cubicBezTo>
                    <a:lnTo>
                      <a:pt x="961081" y="1861364"/>
                    </a:lnTo>
                    <a:lnTo>
                      <a:pt x="957271" y="1861364"/>
                    </a:lnTo>
                    <a:cubicBezTo>
                      <a:pt x="884951" y="1919240"/>
                      <a:pt x="782178" y="1919240"/>
                      <a:pt x="709859" y="1861364"/>
                    </a:cubicBezTo>
                    <a:lnTo>
                      <a:pt x="706049" y="1861364"/>
                    </a:lnTo>
                    <a:lnTo>
                      <a:pt x="131691" y="1522040"/>
                    </a:lnTo>
                    <a:lnTo>
                      <a:pt x="131691" y="1519063"/>
                    </a:lnTo>
                    <a:cubicBezTo>
                      <a:pt x="51417" y="1486226"/>
                      <a:pt x="-748" y="1407790"/>
                      <a:pt x="8" y="1321062"/>
                    </a:cubicBezTo>
                    <a:lnTo>
                      <a:pt x="365" y="1313919"/>
                    </a:lnTo>
                    <a:lnTo>
                      <a:pt x="365" y="590733"/>
                    </a:lnTo>
                    <a:lnTo>
                      <a:pt x="8" y="583589"/>
                    </a:lnTo>
                    <a:lnTo>
                      <a:pt x="365" y="576445"/>
                    </a:lnTo>
                    <a:lnTo>
                      <a:pt x="365" y="558229"/>
                    </a:lnTo>
                    <a:lnTo>
                      <a:pt x="1556" y="558229"/>
                    </a:lnTo>
                    <a:cubicBezTo>
                      <a:pt x="9426" y="486384"/>
                      <a:pt x="53426" y="423528"/>
                      <a:pt x="118237" y="391541"/>
                    </a:cubicBezTo>
                    <a:lnTo>
                      <a:pt x="116094" y="391541"/>
                    </a:lnTo>
                    <a:lnTo>
                      <a:pt x="705930" y="42926"/>
                    </a:lnTo>
                    <a:lnTo>
                      <a:pt x="710335" y="42926"/>
                    </a:lnTo>
                    <a:cubicBezTo>
                      <a:pt x="782431" y="-14309"/>
                      <a:pt x="884460" y="-14309"/>
                      <a:pt x="956556" y="42926"/>
                    </a:cubicBezTo>
                    <a:lnTo>
                      <a:pt x="961200" y="42926"/>
                    </a:lnTo>
                    <a:lnTo>
                      <a:pt x="1559251" y="396304"/>
                    </a:lnTo>
                    <a:lnTo>
                      <a:pt x="1560918" y="397256"/>
                    </a:lnTo>
                    <a:lnTo>
                      <a:pt x="1579134" y="407972"/>
                    </a:lnTo>
                    <a:lnTo>
                      <a:pt x="1579134" y="409163"/>
                    </a:lnTo>
                    <a:cubicBezTo>
                      <a:pt x="1644883" y="457241"/>
                      <a:pt x="1677651" y="538468"/>
                      <a:pt x="1663668" y="618713"/>
                    </a:cubicBezTo>
                    <a:close/>
                  </a:path>
                </a:pathLst>
              </a:custGeom>
              <a:noFill/>
              <a:ln w="186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675" name="任意多边形: 形状 146"/>
              <p:cNvSpPr/>
              <p:nvPr/>
            </p:nvSpPr>
            <p:spPr>
              <a:xfrm>
                <a:off x="-2496206" y="2902186"/>
                <a:ext cx="855584" cy="973334"/>
              </a:xfrm>
              <a:custGeom>
                <a:avLst/>
                <a:gdLst>
                  <a:gd name="connsiteX0" fmla="*/ 355044 w 855583"/>
                  <a:gd name="connsiteY0" fmla="*/ 662583 h 973335"/>
                  <a:gd name="connsiteX1" fmla="*/ 254556 w 855583"/>
                  <a:gd name="connsiteY1" fmla="*/ 318492 h 973335"/>
                  <a:gd name="connsiteX2" fmla="*/ 408623 w 855583"/>
                  <a:gd name="connsiteY2" fmla="*/ 0 h 973335"/>
                  <a:gd name="connsiteX3" fmla="*/ 513398 w 855583"/>
                  <a:gd name="connsiteY3" fmla="*/ 339685 h 973335"/>
                  <a:gd name="connsiteX4" fmla="*/ 355044 w 855583"/>
                  <a:gd name="connsiteY4" fmla="*/ 662583 h 973335"/>
                  <a:gd name="connsiteX5" fmla="*/ 268367 w 855583"/>
                  <a:gd name="connsiteY5" fmla="*/ 783908 h 973335"/>
                  <a:gd name="connsiteX6" fmla="*/ 193834 w 855583"/>
                  <a:gd name="connsiteY6" fmla="*/ 951428 h 973335"/>
                  <a:gd name="connsiteX7" fmla="*/ 0 w 855583"/>
                  <a:gd name="connsiteY7" fmla="*/ 634960 h 973335"/>
                  <a:gd name="connsiteX8" fmla="*/ 157639 w 855583"/>
                  <a:gd name="connsiteY8" fmla="*/ 255032 h 973335"/>
                  <a:gd name="connsiteX9" fmla="*/ 258842 w 855583"/>
                  <a:gd name="connsiteY9" fmla="*/ 656273 h 973335"/>
                  <a:gd name="connsiteX10" fmla="*/ 268367 w 855583"/>
                  <a:gd name="connsiteY10" fmla="*/ 783908 h 973335"/>
                  <a:gd name="connsiteX11" fmla="*/ 486251 w 855583"/>
                  <a:gd name="connsiteY11" fmla="*/ 659249 h 973335"/>
                  <a:gd name="connsiteX12" fmla="*/ 855583 w 855583"/>
                  <a:gd name="connsiteY12" fmla="*/ 477083 h 973335"/>
                  <a:gd name="connsiteX13" fmla="*/ 668774 w 855583"/>
                  <a:gd name="connsiteY13" fmla="*/ 802838 h 973335"/>
                  <a:gd name="connsiteX14" fmla="*/ 290751 w 855583"/>
                  <a:gd name="connsiteY14" fmla="*/ 973336 h 973335"/>
                  <a:gd name="connsiteX15" fmla="*/ 486251 w 855583"/>
                  <a:gd name="connsiteY15" fmla="*/ 659249 h 97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55583" h="973335">
                    <a:moveTo>
                      <a:pt x="355044" y="662583"/>
                    </a:moveTo>
                    <a:cubicBezTo>
                      <a:pt x="284291" y="562215"/>
                      <a:pt x="248939" y="441162"/>
                      <a:pt x="254556" y="318492"/>
                    </a:cubicBezTo>
                    <a:cubicBezTo>
                      <a:pt x="272828" y="199286"/>
                      <a:pt x="326507" y="88322"/>
                      <a:pt x="408623" y="0"/>
                    </a:cubicBezTo>
                    <a:cubicBezTo>
                      <a:pt x="491250" y="92623"/>
                      <a:pt x="529493" y="216612"/>
                      <a:pt x="513398" y="339685"/>
                    </a:cubicBezTo>
                    <a:cubicBezTo>
                      <a:pt x="497700" y="461845"/>
                      <a:pt x="442023" y="575379"/>
                      <a:pt x="355044" y="662583"/>
                    </a:cubicBezTo>
                    <a:close/>
                    <a:moveTo>
                      <a:pt x="268367" y="783908"/>
                    </a:moveTo>
                    <a:cubicBezTo>
                      <a:pt x="255270" y="844153"/>
                      <a:pt x="229910" y="901184"/>
                      <a:pt x="193834" y="951428"/>
                    </a:cubicBezTo>
                    <a:cubicBezTo>
                      <a:pt x="100786" y="866234"/>
                      <a:pt x="33613" y="756558"/>
                      <a:pt x="0" y="634960"/>
                    </a:cubicBezTo>
                    <a:cubicBezTo>
                      <a:pt x="681" y="492543"/>
                      <a:pt x="57295" y="356097"/>
                      <a:pt x="157639" y="255032"/>
                    </a:cubicBezTo>
                    <a:cubicBezTo>
                      <a:pt x="141102" y="396659"/>
                      <a:pt x="177113" y="539431"/>
                      <a:pt x="258842" y="656273"/>
                    </a:cubicBezTo>
                    <a:cubicBezTo>
                      <a:pt x="258842" y="656273"/>
                      <a:pt x="287060" y="688300"/>
                      <a:pt x="268367" y="783908"/>
                    </a:cubicBezTo>
                    <a:close/>
                    <a:moveTo>
                      <a:pt x="486251" y="659249"/>
                    </a:moveTo>
                    <a:cubicBezTo>
                      <a:pt x="595402" y="573578"/>
                      <a:pt x="721175" y="511545"/>
                      <a:pt x="855583" y="477083"/>
                    </a:cubicBezTo>
                    <a:cubicBezTo>
                      <a:pt x="830120" y="602990"/>
                      <a:pt x="764584" y="717273"/>
                      <a:pt x="668774" y="802838"/>
                    </a:cubicBezTo>
                    <a:cubicBezTo>
                      <a:pt x="561143" y="893832"/>
                      <a:pt x="430199" y="952891"/>
                      <a:pt x="290751" y="973336"/>
                    </a:cubicBezTo>
                    <a:cubicBezTo>
                      <a:pt x="308727" y="845762"/>
                      <a:pt x="379722" y="731704"/>
                      <a:pt x="486251" y="659249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48676" name="文本框 143"/>
            <p:cNvSpPr txBox="1"/>
            <p:nvPr/>
          </p:nvSpPr>
          <p:spPr>
            <a:xfrm>
              <a:off x="1114060" y="756116"/>
              <a:ext cx="1533049" cy="241977"/>
            </a:xfrm>
            <a:custGeom>
              <a:avLst/>
              <a:gdLst/>
              <a:ahLst/>
              <a:cxnLst/>
              <a:rect l="l" t="t" r="r" b="b"/>
              <a:pathLst>
                <a:path w="1533049" h="241977">
                  <a:moveTo>
                    <a:pt x="923773" y="193624"/>
                  </a:moveTo>
                  <a:lnTo>
                    <a:pt x="923773" y="194767"/>
                  </a:lnTo>
                  <a:cubicBezTo>
                    <a:pt x="924535" y="195529"/>
                    <a:pt x="924916" y="195300"/>
                    <a:pt x="924916" y="194081"/>
                  </a:cubicBezTo>
                  <a:cubicBezTo>
                    <a:pt x="924916" y="193014"/>
                    <a:pt x="924535" y="192862"/>
                    <a:pt x="923773" y="193624"/>
                  </a:cubicBezTo>
                  <a:close/>
                  <a:moveTo>
                    <a:pt x="918058" y="193167"/>
                  </a:moveTo>
                  <a:lnTo>
                    <a:pt x="917372" y="195910"/>
                  </a:lnTo>
                  <a:cubicBezTo>
                    <a:pt x="916610" y="196824"/>
                    <a:pt x="916687" y="197281"/>
                    <a:pt x="917601" y="197281"/>
                  </a:cubicBezTo>
                  <a:cubicBezTo>
                    <a:pt x="918668" y="196977"/>
                    <a:pt x="919049" y="196291"/>
                    <a:pt x="918744" y="195224"/>
                  </a:cubicBezTo>
                  <a:cubicBezTo>
                    <a:pt x="919506" y="194919"/>
                    <a:pt x="919658" y="194310"/>
                    <a:pt x="919201" y="193395"/>
                  </a:cubicBezTo>
                  <a:cubicBezTo>
                    <a:pt x="919049" y="192328"/>
                    <a:pt x="918668" y="192252"/>
                    <a:pt x="918058" y="193167"/>
                  </a:cubicBezTo>
                  <a:close/>
                  <a:moveTo>
                    <a:pt x="1318108" y="192252"/>
                  </a:moveTo>
                  <a:lnTo>
                    <a:pt x="1320166" y="193395"/>
                  </a:lnTo>
                  <a:cubicBezTo>
                    <a:pt x="1321994" y="193395"/>
                    <a:pt x="1322375" y="193014"/>
                    <a:pt x="1321309" y="192252"/>
                  </a:cubicBezTo>
                  <a:cubicBezTo>
                    <a:pt x="1320089" y="191185"/>
                    <a:pt x="1319023" y="191185"/>
                    <a:pt x="1318108" y="192252"/>
                  </a:cubicBezTo>
                  <a:close/>
                  <a:moveTo>
                    <a:pt x="717804" y="190195"/>
                  </a:moveTo>
                  <a:lnTo>
                    <a:pt x="717804" y="191795"/>
                  </a:lnTo>
                  <a:cubicBezTo>
                    <a:pt x="718414" y="192557"/>
                    <a:pt x="718185" y="193319"/>
                    <a:pt x="717119" y="194081"/>
                  </a:cubicBezTo>
                  <a:cubicBezTo>
                    <a:pt x="716052" y="194995"/>
                    <a:pt x="716052" y="195834"/>
                    <a:pt x="717119" y="196596"/>
                  </a:cubicBezTo>
                  <a:cubicBezTo>
                    <a:pt x="718795" y="195834"/>
                    <a:pt x="719938" y="194233"/>
                    <a:pt x="720548" y="191795"/>
                  </a:cubicBezTo>
                  <a:cubicBezTo>
                    <a:pt x="719938" y="191643"/>
                    <a:pt x="719557" y="191262"/>
                    <a:pt x="719405" y="190652"/>
                  </a:cubicBezTo>
                  <a:cubicBezTo>
                    <a:pt x="718947" y="189738"/>
                    <a:pt x="718414" y="189585"/>
                    <a:pt x="717804" y="190195"/>
                  </a:cubicBezTo>
                  <a:close/>
                  <a:moveTo>
                    <a:pt x="846506" y="186080"/>
                  </a:moveTo>
                  <a:lnTo>
                    <a:pt x="845820" y="187680"/>
                  </a:lnTo>
                  <a:cubicBezTo>
                    <a:pt x="846735" y="188595"/>
                    <a:pt x="847421" y="188442"/>
                    <a:pt x="847878" y="187223"/>
                  </a:cubicBezTo>
                  <a:cubicBezTo>
                    <a:pt x="848183" y="185699"/>
                    <a:pt x="847725" y="185318"/>
                    <a:pt x="846506" y="186080"/>
                  </a:cubicBezTo>
                  <a:close/>
                  <a:moveTo>
                    <a:pt x="851878" y="184480"/>
                  </a:moveTo>
                  <a:cubicBezTo>
                    <a:pt x="851650" y="184327"/>
                    <a:pt x="851231" y="184480"/>
                    <a:pt x="850621" y="184937"/>
                  </a:cubicBezTo>
                  <a:lnTo>
                    <a:pt x="849935" y="186080"/>
                  </a:lnTo>
                  <a:cubicBezTo>
                    <a:pt x="851002" y="187452"/>
                    <a:pt x="851688" y="187375"/>
                    <a:pt x="851993" y="185851"/>
                  </a:cubicBezTo>
                  <a:cubicBezTo>
                    <a:pt x="852145" y="185089"/>
                    <a:pt x="852107" y="184632"/>
                    <a:pt x="851878" y="184480"/>
                  </a:cubicBezTo>
                  <a:close/>
                  <a:moveTo>
                    <a:pt x="1458697" y="182594"/>
                  </a:moveTo>
                  <a:cubicBezTo>
                    <a:pt x="1457249" y="182022"/>
                    <a:pt x="1455573" y="182118"/>
                    <a:pt x="1453668" y="182880"/>
                  </a:cubicBezTo>
                  <a:cubicBezTo>
                    <a:pt x="1449401" y="183642"/>
                    <a:pt x="1445286" y="185013"/>
                    <a:pt x="1441324" y="186994"/>
                  </a:cubicBezTo>
                  <a:cubicBezTo>
                    <a:pt x="1438123" y="187604"/>
                    <a:pt x="1435380" y="188976"/>
                    <a:pt x="1433094" y="191109"/>
                  </a:cubicBezTo>
                  <a:cubicBezTo>
                    <a:pt x="1431722" y="190804"/>
                    <a:pt x="1430656" y="191109"/>
                    <a:pt x="1429894" y="192024"/>
                  </a:cubicBezTo>
                  <a:cubicBezTo>
                    <a:pt x="1429284" y="192938"/>
                    <a:pt x="1428446" y="193548"/>
                    <a:pt x="1427379" y="193852"/>
                  </a:cubicBezTo>
                  <a:cubicBezTo>
                    <a:pt x="1422197" y="197662"/>
                    <a:pt x="1417854" y="202006"/>
                    <a:pt x="1414349" y="206883"/>
                  </a:cubicBezTo>
                  <a:cubicBezTo>
                    <a:pt x="1416025" y="209626"/>
                    <a:pt x="1418540" y="211759"/>
                    <a:pt x="1421893" y="213283"/>
                  </a:cubicBezTo>
                  <a:cubicBezTo>
                    <a:pt x="1424179" y="214807"/>
                    <a:pt x="1426769" y="216179"/>
                    <a:pt x="1429665" y="217398"/>
                  </a:cubicBezTo>
                  <a:cubicBezTo>
                    <a:pt x="1433170" y="220141"/>
                    <a:pt x="1437285" y="221513"/>
                    <a:pt x="1442009" y="221513"/>
                  </a:cubicBezTo>
                  <a:cubicBezTo>
                    <a:pt x="1446886" y="222123"/>
                    <a:pt x="1451001" y="220980"/>
                    <a:pt x="1454354" y="218084"/>
                  </a:cubicBezTo>
                  <a:cubicBezTo>
                    <a:pt x="1457707" y="215188"/>
                    <a:pt x="1460374" y="211836"/>
                    <a:pt x="1462355" y="208026"/>
                  </a:cubicBezTo>
                  <a:cubicBezTo>
                    <a:pt x="1461898" y="206654"/>
                    <a:pt x="1462050" y="205511"/>
                    <a:pt x="1462812" y="204597"/>
                  </a:cubicBezTo>
                  <a:cubicBezTo>
                    <a:pt x="1463574" y="203835"/>
                    <a:pt x="1463803" y="202768"/>
                    <a:pt x="1463498" y="201396"/>
                  </a:cubicBezTo>
                  <a:cubicBezTo>
                    <a:pt x="1463346" y="200177"/>
                    <a:pt x="1463498" y="198958"/>
                    <a:pt x="1463955" y="197739"/>
                  </a:cubicBezTo>
                  <a:cubicBezTo>
                    <a:pt x="1464565" y="196672"/>
                    <a:pt x="1464412" y="195605"/>
                    <a:pt x="1463498" y="194538"/>
                  </a:cubicBezTo>
                  <a:cubicBezTo>
                    <a:pt x="1463955" y="191643"/>
                    <a:pt x="1463574" y="188899"/>
                    <a:pt x="1462355" y="186309"/>
                  </a:cubicBezTo>
                  <a:cubicBezTo>
                    <a:pt x="1461364" y="184404"/>
                    <a:pt x="1460145" y="183165"/>
                    <a:pt x="1458697" y="182594"/>
                  </a:cubicBezTo>
                  <a:close/>
                  <a:moveTo>
                    <a:pt x="319812" y="181508"/>
                  </a:moveTo>
                  <a:cubicBezTo>
                    <a:pt x="321031" y="182422"/>
                    <a:pt x="322631" y="182651"/>
                    <a:pt x="324612" y="182194"/>
                  </a:cubicBezTo>
                  <a:cubicBezTo>
                    <a:pt x="326289" y="181737"/>
                    <a:pt x="327737" y="181965"/>
                    <a:pt x="328956" y="182880"/>
                  </a:cubicBezTo>
                  <a:cubicBezTo>
                    <a:pt x="331242" y="183032"/>
                    <a:pt x="333223" y="184023"/>
                    <a:pt x="334900" y="185851"/>
                  </a:cubicBezTo>
                  <a:cubicBezTo>
                    <a:pt x="336728" y="187833"/>
                    <a:pt x="337719" y="189890"/>
                    <a:pt x="337871" y="192024"/>
                  </a:cubicBezTo>
                  <a:cubicBezTo>
                    <a:pt x="340462" y="194005"/>
                    <a:pt x="342367" y="196748"/>
                    <a:pt x="343586" y="200253"/>
                  </a:cubicBezTo>
                  <a:cubicBezTo>
                    <a:pt x="342977" y="201930"/>
                    <a:pt x="341834" y="202996"/>
                    <a:pt x="340157" y="203454"/>
                  </a:cubicBezTo>
                  <a:cubicBezTo>
                    <a:pt x="338633" y="203911"/>
                    <a:pt x="337262" y="204673"/>
                    <a:pt x="336043" y="205740"/>
                  </a:cubicBezTo>
                  <a:cubicBezTo>
                    <a:pt x="334671" y="205282"/>
                    <a:pt x="333375" y="205359"/>
                    <a:pt x="332156" y="205968"/>
                  </a:cubicBezTo>
                  <a:cubicBezTo>
                    <a:pt x="331089" y="206883"/>
                    <a:pt x="329794" y="207340"/>
                    <a:pt x="328270" y="207340"/>
                  </a:cubicBezTo>
                  <a:cubicBezTo>
                    <a:pt x="323850" y="208711"/>
                    <a:pt x="319431" y="210083"/>
                    <a:pt x="315011" y="211455"/>
                  </a:cubicBezTo>
                  <a:cubicBezTo>
                    <a:pt x="313335" y="212979"/>
                    <a:pt x="311201" y="213893"/>
                    <a:pt x="308610" y="214198"/>
                  </a:cubicBezTo>
                  <a:cubicBezTo>
                    <a:pt x="305410" y="215265"/>
                    <a:pt x="302057" y="215950"/>
                    <a:pt x="298552" y="216255"/>
                  </a:cubicBezTo>
                  <a:cubicBezTo>
                    <a:pt x="295504" y="215798"/>
                    <a:pt x="292380" y="215569"/>
                    <a:pt x="289179" y="215569"/>
                  </a:cubicBezTo>
                  <a:cubicBezTo>
                    <a:pt x="286284" y="215265"/>
                    <a:pt x="283541" y="214274"/>
                    <a:pt x="280950" y="212598"/>
                  </a:cubicBezTo>
                  <a:cubicBezTo>
                    <a:pt x="278664" y="211836"/>
                    <a:pt x="276302" y="210921"/>
                    <a:pt x="273863" y="209854"/>
                  </a:cubicBezTo>
                  <a:cubicBezTo>
                    <a:pt x="271577" y="208940"/>
                    <a:pt x="269215" y="207797"/>
                    <a:pt x="266777" y="206425"/>
                  </a:cubicBezTo>
                  <a:cubicBezTo>
                    <a:pt x="264338" y="204597"/>
                    <a:pt x="262814" y="202311"/>
                    <a:pt x="262205" y="199567"/>
                  </a:cubicBezTo>
                  <a:cubicBezTo>
                    <a:pt x="261138" y="198501"/>
                    <a:pt x="261062" y="197434"/>
                    <a:pt x="261976" y="196367"/>
                  </a:cubicBezTo>
                  <a:cubicBezTo>
                    <a:pt x="262586" y="195605"/>
                    <a:pt x="263119" y="194767"/>
                    <a:pt x="263576" y="193852"/>
                  </a:cubicBezTo>
                  <a:cubicBezTo>
                    <a:pt x="272720" y="195834"/>
                    <a:pt x="281102" y="194995"/>
                    <a:pt x="288722" y="191338"/>
                  </a:cubicBezTo>
                  <a:cubicBezTo>
                    <a:pt x="294209" y="189509"/>
                    <a:pt x="299695" y="187833"/>
                    <a:pt x="305181" y="186309"/>
                  </a:cubicBezTo>
                  <a:cubicBezTo>
                    <a:pt x="308077" y="184785"/>
                    <a:pt x="311125" y="183794"/>
                    <a:pt x="314326" y="183337"/>
                  </a:cubicBezTo>
                  <a:cubicBezTo>
                    <a:pt x="316307" y="182727"/>
                    <a:pt x="318135" y="182118"/>
                    <a:pt x="319812" y="181508"/>
                  </a:cubicBezTo>
                  <a:close/>
                  <a:moveTo>
                    <a:pt x="1178891" y="181051"/>
                  </a:moveTo>
                  <a:lnTo>
                    <a:pt x="1178891" y="181737"/>
                  </a:lnTo>
                  <a:cubicBezTo>
                    <a:pt x="1179958" y="182499"/>
                    <a:pt x="1180491" y="182270"/>
                    <a:pt x="1180491" y="181051"/>
                  </a:cubicBezTo>
                  <a:cubicBezTo>
                    <a:pt x="1180491" y="179984"/>
                    <a:pt x="1179958" y="179984"/>
                    <a:pt x="1178891" y="181051"/>
                  </a:cubicBezTo>
                  <a:close/>
                  <a:moveTo>
                    <a:pt x="854050" y="177850"/>
                  </a:moveTo>
                  <a:cubicBezTo>
                    <a:pt x="853440" y="179222"/>
                    <a:pt x="852831" y="180441"/>
                    <a:pt x="852221" y="181508"/>
                  </a:cubicBezTo>
                  <a:cubicBezTo>
                    <a:pt x="853136" y="181813"/>
                    <a:pt x="853440" y="182270"/>
                    <a:pt x="853136" y="182880"/>
                  </a:cubicBezTo>
                  <a:cubicBezTo>
                    <a:pt x="852678" y="183794"/>
                    <a:pt x="852983" y="184251"/>
                    <a:pt x="854050" y="184251"/>
                  </a:cubicBezTo>
                  <a:cubicBezTo>
                    <a:pt x="854964" y="182575"/>
                    <a:pt x="855498" y="180670"/>
                    <a:pt x="855650" y="178536"/>
                  </a:cubicBezTo>
                  <a:close/>
                  <a:moveTo>
                    <a:pt x="1163117" y="173964"/>
                  </a:moveTo>
                  <a:lnTo>
                    <a:pt x="1163117" y="174650"/>
                  </a:lnTo>
                  <a:cubicBezTo>
                    <a:pt x="1164184" y="175564"/>
                    <a:pt x="1164718" y="175336"/>
                    <a:pt x="1164718" y="173964"/>
                  </a:cubicBezTo>
                  <a:cubicBezTo>
                    <a:pt x="1164718" y="172897"/>
                    <a:pt x="1164184" y="172897"/>
                    <a:pt x="1163117" y="173964"/>
                  </a:cubicBezTo>
                  <a:close/>
                  <a:moveTo>
                    <a:pt x="853593" y="173050"/>
                  </a:moveTo>
                  <a:lnTo>
                    <a:pt x="853593" y="173736"/>
                  </a:lnTo>
                  <a:cubicBezTo>
                    <a:pt x="854812" y="174802"/>
                    <a:pt x="855422" y="174650"/>
                    <a:pt x="855422" y="173278"/>
                  </a:cubicBezTo>
                  <a:cubicBezTo>
                    <a:pt x="855422" y="172059"/>
                    <a:pt x="854812" y="171983"/>
                    <a:pt x="853593" y="173050"/>
                  </a:cubicBezTo>
                  <a:close/>
                  <a:moveTo>
                    <a:pt x="478232" y="151333"/>
                  </a:moveTo>
                  <a:cubicBezTo>
                    <a:pt x="477470" y="150571"/>
                    <a:pt x="476936" y="150647"/>
                    <a:pt x="476632" y="151561"/>
                  </a:cubicBezTo>
                  <a:lnTo>
                    <a:pt x="473660" y="154305"/>
                  </a:lnTo>
                  <a:cubicBezTo>
                    <a:pt x="472898" y="155219"/>
                    <a:pt x="471983" y="156210"/>
                    <a:pt x="470917" y="157276"/>
                  </a:cubicBezTo>
                  <a:cubicBezTo>
                    <a:pt x="470002" y="158343"/>
                    <a:pt x="470002" y="159410"/>
                    <a:pt x="470917" y="160477"/>
                  </a:cubicBezTo>
                  <a:cubicBezTo>
                    <a:pt x="473812" y="158496"/>
                    <a:pt x="476098" y="156133"/>
                    <a:pt x="477775" y="153390"/>
                  </a:cubicBezTo>
                  <a:cubicBezTo>
                    <a:pt x="478841" y="152933"/>
                    <a:pt x="478994" y="152247"/>
                    <a:pt x="478232" y="151333"/>
                  </a:cubicBezTo>
                  <a:close/>
                  <a:moveTo>
                    <a:pt x="749351" y="143789"/>
                  </a:moveTo>
                  <a:cubicBezTo>
                    <a:pt x="746913" y="144703"/>
                    <a:pt x="746379" y="146151"/>
                    <a:pt x="747751" y="148132"/>
                  </a:cubicBezTo>
                  <a:cubicBezTo>
                    <a:pt x="748513" y="149961"/>
                    <a:pt x="749199" y="151714"/>
                    <a:pt x="749808" y="153390"/>
                  </a:cubicBezTo>
                  <a:cubicBezTo>
                    <a:pt x="749808" y="154762"/>
                    <a:pt x="750266" y="155143"/>
                    <a:pt x="751180" y="154533"/>
                  </a:cubicBezTo>
                  <a:cubicBezTo>
                    <a:pt x="752094" y="154076"/>
                    <a:pt x="752856" y="153466"/>
                    <a:pt x="753466" y="152704"/>
                  </a:cubicBezTo>
                  <a:cubicBezTo>
                    <a:pt x="756209" y="151485"/>
                    <a:pt x="758724" y="150114"/>
                    <a:pt x="761010" y="148590"/>
                  </a:cubicBezTo>
                  <a:cubicBezTo>
                    <a:pt x="758419" y="147523"/>
                    <a:pt x="755904" y="146380"/>
                    <a:pt x="753466" y="145161"/>
                  </a:cubicBezTo>
                  <a:cubicBezTo>
                    <a:pt x="752552" y="145313"/>
                    <a:pt x="751790" y="144932"/>
                    <a:pt x="751180" y="144018"/>
                  </a:cubicBezTo>
                  <a:cubicBezTo>
                    <a:pt x="750570" y="143256"/>
                    <a:pt x="749961" y="143179"/>
                    <a:pt x="749351" y="143789"/>
                  </a:cubicBezTo>
                  <a:close/>
                  <a:moveTo>
                    <a:pt x="790956" y="142417"/>
                  </a:moveTo>
                  <a:cubicBezTo>
                    <a:pt x="790042" y="142113"/>
                    <a:pt x="789356" y="142417"/>
                    <a:pt x="788899" y="143332"/>
                  </a:cubicBezTo>
                  <a:cubicBezTo>
                    <a:pt x="789814" y="143637"/>
                    <a:pt x="790195" y="144170"/>
                    <a:pt x="790042" y="144932"/>
                  </a:cubicBezTo>
                  <a:cubicBezTo>
                    <a:pt x="789585" y="145542"/>
                    <a:pt x="789890" y="145846"/>
                    <a:pt x="790956" y="145846"/>
                  </a:cubicBezTo>
                  <a:cubicBezTo>
                    <a:pt x="792328" y="144780"/>
                    <a:pt x="793700" y="143941"/>
                    <a:pt x="795071" y="143332"/>
                  </a:cubicBezTo>
                  <a:cubicBezTo>
                    <a:pt x="793700" y="141960"/>
                    <a:pt x="792328" y="141655"/>
                    <a:pt x="790956" y="142417"/>
                  </a:cubicBezTo>
                  <a:close/>
                  <a:moveTo>
                    <a:pt x="587731" y="136931"/>
                  </a:moveTo>
                  <a:cubicBezTo>
                    <a:pt x="586969" y="137541"/>
                    <a:pt x="585826" y="137769"/>
                    <a:pt x="584302" y="137617"/>
                  </a:cubicBezTo>
                  <a:cubicBezTo>
                    <a:pt x="580492" y="139293"/>
                    <a:pt x="576377" y="139979"/>
                    <a:pt x="571958" y="139674"/>
                  </a:cubicBezTo>
                  <a:cubicBezTo>
                    <a:pt x="570281" y="141198"/>
                    <a:pt x="568148" y="141655"/>
                    <a:pt x="565557" y="141046"/>
                  </a:cubicBezTo>
                  <a:cubicBezTo>
                    <a:pt x="562814" y="141655"/>
                    <a:pt x="560299" y="142798"/>
                    <a:pt x="558013" y="144475"/>
                  </a:cubicBezTo>
                  <a:cubicBezTo>
                    <a:pt x="556489" y="144475"/>
                    <a:pt x="555118" y="144932"/>
                    <a:pt x="553898" y="145846"/>
                  </a:cubicBezTo>
                  <a:cubicBezTo>
                    <a:pt x="552832" y="146913"/>
                    <a:pt x="551612" y="147142"/>
                    <a:pt x="550241" y="146532"/>
                  </a:cubicBezTo>
                  <a:cubicBezTo>
                    <a:pt x="548564" y="148361"/>
                    <a:pt x="546431" y="148666"/>
                    <a:pt x="543840" y="147447"/>
                  </a:cubicBezTo>
                  <a:cubicBezTo>
                    <a:pt x="543535" y="146532"/>
                    <a:pt x="542926" y="146304"/>
                    <a:pt x="542011" y="146761"/>
                  </a:cubicBezTo>
                  <a:cubicBezTo>
                    <a:pt x="541401" y="147218"/>
                    <a:pt x="540868" y="147142"/>
                    <a:pt x="540411" y="146532"/>
                  </a:cubicBezTo>
                  <a:lnTo>
                    <a:pt x="536186" y="151561"/>
                  </a:lnTo>
                  <a:lnTo>
                    <a:pt x="535610" y="152247"/>
                  </a:lnTo>
                  <a:cubicBezTo>
                    <a:pt x="536525" y="152857"/>
                    <a:pt x="536753" y="153695"/>
                    <a:pt x="536296" y="154762"/>
                  </a:cubicBezTo>
                  <a:cubicBezTo>
                    <a:pt x="536144" y="155524"/>
                    <a:pt x="536372" y="156210"/>
                    <a:pt x="536982" y="156819"/>
                  </a:cubicBezTo>
                  <a:cubicBezTo>
                    <a:pt x="536372" y="158343"/>
                    <a:pt x="537134" y="159105"/>
                    <a:pt x="539268" y="159105"/>
                  </a:cubicBezTo>
                  <a:cubicBezTo>
                    <a:pt x="541249" y="158496"/>
                    <a:pt x="543307" y="157734"/>
                    <a:pt x="545440" y="156819"/>
                  </a:cubicBezTo>
                  <a:cubicBezTo>
                    <a:pt x="548945" y="156667"/>
                    <a:pt x="551917" y="155524"/>
                    <a:pt x="554356" y="153390"/>
                  </a:cubicBezTo>
                  <a:cubicBezTo>
                    <a:pt x="556489" y="153847"/>
                    <a:pt x="556718" y="154381"/>
                    <a:pt x="555041" y="154990"/>
                  </a:cubicBezTo>
                  <a:cubicBezTo>
                    <a:pt x="553974" y="156210"/>
                    <a:pt x="553974" y="157048"/>
                    <a:pt x="555041" y="157505"/>
                  </a:cubicBezTo>
                  <a:cubicBezTo>
                    <a:pt x="556261" y="157962"/>
                    <a:pt x="557251" y="158496"/>
                    <a:pt x="558013" y="159105"/>
                  </a:cubicBezTo>
                  <a:cubicBezTo>
                    <a:pt x="558318" y="160629"/>
                    <a:pt x="558623" y="160858"/>
                    <a:pt x="558928" y="159791"/>
                  </a:cubicBezTo>
                  <a:cubicBezTo>
                    <a:pt x="559385" y="158877"/>
                    <a:pt x="559461" y="157886"/>
                    <a:pt x="559156" y="156819"/>
                  </a:cubicBezTo>
                  <a:cubicBezTo>
                    <a:pt x="560680" y="154381"/>
                    <a:pt x="562585" y="153543"/>
                    <a:pt x="564871" y="154305"/>
                  </a:cubicBezTo>
                  <a:cubicBezTo>
                    <a:pt x="566852" y="153085"/>
                    <a:pt x="568986" y="152400"/>
                    <a:pt x="571272" y="152247"/>
                  </a:cubicBezTo>
                  <a:cubicBezTo>
                    <a:pt x="572948" y="150876"/>
                    <a:pt x="574929" y="150114"/>
                    <a:pt x="577216" y="149961"/>
                  </a:cubicBezTo>
                  <a:cubicBezTo>
                    <a:pt x="578739" y="150571"/>
                    <a:pt x="580416" y="150876"/>
                    <a:pt x="582245" y="150876"/>
                  </a:cubicBezTo>
                  <a:cubicBezTo>
                    <a:pt x="584226" y="151028"/>
                    <a:pt x="585140" y="152095"/>
                    <a:pt x="584988" y="154076"/>
                  </a:cubicBezTo>
                  <a:cubicBezTo>
                    <a:pt x="584988" y="156210"/>
                    <a:pt x="584531" y="157886"/>
                    <a:pt x="583616" y="159105"/>
                  </a:cubicBezTo>
                  <a:cubicBezTo>
                    <a:pt x="582854" y="161696"/>
                    <a:pt x="581711" y="164058"/>
                    <a:pt x="580187" y="166192"/>
                  </a:cubicBezTo>
                  <a:cubicBezTo>
                    <a:pt x="579273" y="166497"/>
                    <a:pt x="578435" y="167106"/>
                    <a:pt x="577673" y="168021"/>
                  </a:cubicBezTo>
                  <a:cubicBezTo>
                    <a:pt x="577063" y="168935"/>
                    <a:pt x="576301" y="168935"/>
                    <a:pt x="575387" y="168021"/>
                  </a:cubicBezTo>
                  <a:cubicBezTo>
                    <a:pt x="571424" y="169545"/>
                    <a:pt x="567919" y="168706"/>
                    <a:pt x="564871" y="165506"/>
                  </a:cubicBezTo>
                  <a:cubicBezTo>
                    <a:pt x="563195" y="165049"/>
                    <a:pt x="562052" y="164058"/>
                    <a:pt x="561442" y="162534"/>
                  </a:cubicBezTo>
                  <a:cubicBezTo>
                    <a:pt x="560985" y="160705"/>
                    <a:pt x="560071" y="160401"/>
                    <a:pt x="558699" y="161620"/>
                  </a:cubicBezTo>
                  <a:cubicBezTo>
                    <a:pt x="557480" y="162991"/>
                    <a:pt x="556794" y="164287"/>
                    <a:pt x="556641" y="165506"/>
                  </a:cubicBezTo>
                  <a:cubicBezTo>
                    <a:pt x="555422" y="166116"/>
                    <a:pt x="554356" y="166954"/>
                    <a:pt x="553441" y="168021"/>
                  </a:cubicBezTo>
                  <a:cubicBezTo>
                    <a:pt x="552679" y="169087"/>
                    <a:pt x="551612" y="169087"/>
                    <a:pt x="550241" y="168021"/>
                  </a:cubicBezTo>
                  <a:cubicBezTo>
                    <a:pt x="549174" y="168173"/>
                    <a:pt x="548260" y="168402"/>
                    <a:pt x="547498" y="168706"/>
                  </a:cubicBezTo>
                  <a:cubicBezTo>
                    <a:pt x="545821" y="168706"/>
                    <a:pt x="543916" y="168325"/>
                    <a:pt x="541783" y="167563"/>
                  </a:cubicBezTo>
                  <a:cubicBezTo>
                    <a:pt x="539801" y="166954"/>
                    <a:pt x="537972" y="167106"/>
                    <a:pt x="536296" y="168021"/>
                  </a:cubicBezTo>
                  <a:cubicBezTo>
                    <a:pt x="538582" y="171069"/>
                    <a:pt x="539573" y="174574"/>
                    <a:pt x="539268" y="178536"/>
                  </a:cubicBezTo>
                  <a:cubicBezTo>
                    <a:pt x="540030" y="179146"/>
                    <a:pt x="540868" y="180060"/>
                    <a:pt x="541783" y="181279"/>
                  </a:cubicBezTo>
                  <a:cubicBezTo>
                    <a:pt x="542849" y="182651"/>
                    <a:pt x="543764" y="182880"/>
                    <a:pt x="544526" y="181965"/>
                  </a:cubicBezTo>
                  <a:cubicBezTo>
                    <a:pt x="545440" y="183337"/>
                    <a:pt x="546278" y="183642"/>
                    <a:pt x="547040" y="182880"/>
                  </a:cubicBezTo>
                  <a:cubicBezTo>
                    <a:pt x="547955" y="182270"/>
                    <a:pt x="548793" y="181737"/>
                    <a:pt x="549555" y="181279"/>
                  </a:cubicBezTo>
                  <a:cubicBezTo>
                    <a:pt x="553212" y="181279"/>
                    <a:pt x="556413" y="180365"/>
                    <a:pt x="559156" y="178536"/>
                  </a:cubicBezTo>
                  <a:cubicBezTo>
                    <a:pt x="561290" y="178689"/>
                    <a:pt x="563195" y="178460"/>
                    <a:pt x="564871" y="177850"/>
                  </a:cubicBezTo>
                  <a:cubicBezTo>
                    <a:pt x="567919" y="177698"/>
                    <a:pt x="570434" y="178841"/>
                    <a:pt x="572415" y="181279"/>
                  </a:cubicBezTo>
                  <a:cubicBezTo>
                    <a:pt x="574244" y="182346"/>
                    <a:pt x="574777" y="183413"/>
                    <a:pt x="574015" y="184480"/>
                  </a:cubicBezTo>
                  <a:cubicBezTo>
                    <a:pt x="573710" y="185851"/>
                    <a:pt x="573177" y="187147"/>
                    <a:pt x="572415" y="188366"/>
                  </a:cubicBezTo>
                  <a:cubicBezTo>
                    <a:pt x="572720" y="189890"/>
                    <a:pt x="573405" y="190423"/>
                    <a:pt x="574472" y="189966"/>
                  </a:cubicBezTo>
                  <a:cubicBezTo>
                    <a:pt x="575234" y="189814"/>
                    <a:pt x="576149" y="189738"/>
                    <a:pt x="577216" y="189738"/>
                  </a:cubicBezTo>
                  <a:cubicBezTo>
                    <a:pt x="580873" y="187299"/>
                    <a:pt x="584150" y="184327"/>
                    <a:pt x="587045" y="180822"/>
                  </a:cubicBezTo>
                  <a:cubicBezTo>
                    <a:pt x="590093" y="178079"/>
                    <a:pt x="592227" y="174955"/>
                    <a:pt x="593446" y="171450"/>
                  </a:cubicBezTo>
                  <a:cubicBezTo>
                    <a:pt x="593751" y="170688"/>
                    <a:pt x="594284" y="169773"/>
                    <a:pt x="595046" y="168706"/>
                  </a:cubicBezTo>
                  <a:cubicBezTo>
                    <a:pt x="596113" y="167792"/>
                    <a:pt x="596037" y="167106"/>
                    <a:pt x="594818" y="166649"/>
                  </a:cubicBezTo>
                  <a:lnTo>
                    <a:pt x="595503" y="166192"/>
                  </a:lnTo>
                  <a:cubicBezTo>
                    <a:pt x="596723" y="166344"/>
                    <a:pt x="597332" y="165887"/>
                    <a:pt x="597332" y="164820"/>
                  </a:cubicBezTo>
                  <a:cubicBezTo>
                    <a:pt x="597485" y="164058"/>
                    <a:pt x="597789" y="163296"/>
                    <a:pt x="598247" y="162534"/>
                  </a:cubicBezTo>
                  <a:cubicBezTo>
                    <a:pt x="597789" y="160858"/>
                    <a:pt x="598323" y="159410"/>
                    <a:pt x="599847" y="158191"/>
                  </a:cubicBezTo>
                  <a:cubicBezTo>
                    <a:pt x="601066" y="157124"/>
                    <a:pt x="601142" y="155829"/>
                    <a:pt x="600075" y="154305"/>
                  </a:cubicBezTo>
                  <a:cubicBezTo>
                    <a:pt x="600990" y="152476"/>
                    <a:pt x="601371" y="150342"/>
                    <a:pt x="601218" y="147904"/>
                  </a:cubicBezTo>
                  <a:cubicBezTo>
                    <a:pt x="601828" y="144856"/>
                    <a:pt x="601066" y="142341"/>
                    <a:pt x="598933" y="140360"/>
                  </a:cubicBezTo>
                  <a:cubicBezTo>
                    <a:pt x="597256" y="139293"/>
                    <a:pt x="595580" y="138150"/>
                    <a:pt x="593903" y="136931"/>
                  </a:cubicBezTo>
                  <a:cubicBezTo>
                    <a:pt x="591922" y="135864"/>
                    <a:pt x="589865" y="135864"/>
                    <a:pt x="587731" y="136931"/>
                  </a:cubicBezTo>
                  <a:close/>
                  <a:moveTo>
                    <a:pt x="980695" y="135559"/>
                  </a:moveTo>
                  <a:lnTo>
                    <a:pt x="980695" y="136245"/>
                  </a:lnTo>
                  <a:cubicBezTo>
                    <a:pt x="981457" y="137007"/>
                    <a:pt x="981838" y="136779"/>
                    <a:pt x="981838" y="135559"/>
                  </a:cubicBezTo>
                  <a:cubicBezTo>
                    <a:pt x="981838" y="134493"/>
                    <a:pt x="981457" y="134493"/>
                    <a:pt x="980695" y="135559"/>
                  </a:cubicBezTo>
                  <a:close/>
                  <a:moveTo>
                    <a:pt x="931088" y="134302"/>
                  </a:moveTo>
                  <a:cubicBezTo>
                    <a:pt x="930631" y="134074"/>
                    <a:pt x="929945" y="134188"/>
                    <a:pt x="929031" y="134645"/>
                  </a:cubicBezTo>
                  <a:cubicBezTo>
                    <a:pt x="929031" y="135255"/>
                    <a:pt x="928802" y="135788"/>
                    <a:pt x="928345" y="136245"/>
                  </a:cubicBezTo>
                  <a:cubicBezTo>
                    <a:pt x="928040" y="136702"/>
                    <a:pt x="928269" y="137083"/>
                    <a:pt x="929031" y="137388"/>
                  </a:cubicBezTo>
                  <a:cubicBezTo>
                    <a:pt x="930860" y="138455"/>
                    <a:pt x="931774" y="137998"/>
                    <a:pt x="931774" y="136017"/>
                  </a:cubicBezTo>
                  <a:cubicBezTo>
                    <a:pt x="931774" y="135102"/>
                    <a:pt x="931546" y="134531"/>
                    <a:pt x="931088" y="134302"/>
                  </a:cubicBezTo>
                  <a:close/>
                  <a:moveTo>
                    <a:pt x="934746" y="132359"/>
                  </a:moveTo>
                  <a:cubicBezTo>
                    <a:pt x="934136" y="132359"/>
                    <a:pt x="933451" y="132664"/>
                    <a:pt x="932689" y="133273"/>
                  </a:cubicBezTo>
                  <a:cubicBezTo>
                    <a:pt x="931774" y="134035"/>
                    <a:pt x="932003" y="134797"/>
                    <a:pt x="933374" y="135559"/>
                  </a:cubicBezTo>
                  <a:cubicBezTo>
                    <a:pt x="933984" y="134340"/>
                    <a:pt x="934289" y="134112"/>
                    <a:pt x="934289" y="134874"/>
                  </a:cubicBezTo>
                  <a:cubicBezTo>
                    <a:pt x="933984" y="135788"/>
                    <a:pt x="934365" y="136474"/>
                    <a:pt x="935432" y="136931"/>
                  </a:cubicBezTo>
                  <a:cubicBezTo>
                    <a:pt x="936956" y="135864"/>
                    <a:pt x="937261" y="134645"/>
                    <a:pt x="936346" y="133273"/>
                  </a:cubicBezTo>
                  <a:cubicBezTo>
                    <a:pt x="935889" y="132664"/>
                    <a:pt x="935356" y="132359"/>
                    <a:pt x="934746" y="132359"/>
                  </a:cubicBezTo>
                  <a:close/>
                  <a:moveTo>
                    <a:pt x="552298" y="131902"/>
                  </a:moveTo>
                  <a:lnTo>
                    <a:pt x="552298" y="132816"/>
                  </a:lnTo>
                  <a:cubicBezTo>
                    <a:pt x="553212" y="133578"/>
                    <a:pt x="553670" y="133350"/>
                    <a:pt x="553670" y="132130"/>
                  </a:cubicBezTo>
                  <a:cubicBezTo>
                    <a:pt x="553670" y="131064"/>
                    <a:pt x="553212" y="130987"/>
                    <a:pt x="552298" y="131902"/>
                  </a:cubicBezTo>
                  <a:close/>
                  <a:moveTo>
                    <a:pt x="272720" y="126644"/>
                  </a:moveTo>
                  <a:lnTo>
                    <a:pt x="272720" y="127101"/>
                  </a:lnTo>
                  <a:cubicBezTo>
                    <a:pt x="273635" y="128168"/>
                    <a:pt x="274092" y="128092"/>
                    <a:pt x="274092" y="126873"/>
                  </a:cubicBezTo>
                  <a:cubicBezTo>
                    <a:pt x="274092" y="125806"/>
                    <a:pt x="273635" y="125730"/>
                    <a:pt x="272720" y="126644"/>
                  </a:cubicBezTo>
                  <a:close/>
                  <a:moveTo>
                    <a:pt x="293123" y="124587"/>
                  </a:moveTo>
                  <a:cubicBezTo>
                    <a:pt x="292704" y="124510"/>
                    <a:pt x="292151" y="124739"/>
                    <a:pt x="291465" y="125272"/>
                  </a:cubicBezTo>
                  <a:cubicBezTo>
                    <a:pt x="289637" y="125120"/>
                    <a:pt x="288265" y="125577"/>
                    <a:pt x="287351" y="126644"/>
                  </a:cubicBezTo>
                  <a:cubicBezTo>
                    <a:pt x="284760" y="127254"/>
                    <a:pt x="283312" y="128625"/>
                    <a:pt x="283007" y="130759"/>
                  </a:cubicBezTo>
                  <a:cubicBezTo>
                    <a:pt x="282245" y="133045"/>
                    <a:pt x="283160" y="134645"/>
                    <a:pt x="285751" y="135559"/>
                  </a:cubicBezTo>
                  <a:cubicBezTo>
                    <a:pt x="286360" y="134797"/>
                    <a:pt x="286894" y="134874"/>
                    <a:pt x="287351" y="135788"/>
                  </a:cubicBezTo>
                  <a:cubicBezTo>
                    <a:pt x="287808" y="136702"/>
                    <a:pt x="288417" y="137160"/>
                    <a:pt x="289179" y="137160"/>
                  </a:cubicBezTo>
                  <a:cubicBezTo>
                    <a:pt x="291008" y="136245"/>
                    <a:pt x="292151" y="134950"/>
                    <a:pt x="292608" y="133273"/>
                  </a:cubicBezTo>
                  <a:cubicBezTo>
                    <a:pt x="293218" y="131597"/>
                    <a:pt x="293980" y="130073"/>
                    <a:pt x="294895" y="128701"/>
                  </a:cubicBezTo>
                  <a:cubicBezTo>
                    <a:pt x="294742" y="127635"/>
                    <a:pt x="294437" y="126644"/>
                    <a:pt x="293980" y="125730"/>
                  </a:cubicBezTo>
                  <a:cubicBezTo>
                    <a:pt x="293828" y="125044"/>
                    <a:pt x="293542" y="124663"/>
                    <a:pt x="293123" y="124587"/>
                  </a:cubicBezTo>
                  <a:close/>
                  <a:moveTo>
                    <a:pt x="981895" y="121615"/>
                  </a:moveTo>
                  <a:cubicBezTo>
                    <a:pt x="981628" y="121539"/>
                    <a:pt x="981228" y="121767"/>
                    <a:pt x="980695" y="122301"/>
                  </a:cubicBezTo>
                  <a:lnTo>
                    <a:pt x="980695" y="123444"/>
                  </a:lnTo>
                  <a:cubicBezTo>
                    <a:pt x="981761" y="124510"/>
                    <a:pt x="982295" y="124282"/>
                    <a:pt x="982295" y="122758"/>
                  </a:cubicBezTo>
                  <a:cubicBezTo>
                    <a:pt x="982295" y="122072"/>
                    <a:pt x="982161" y="121691"/>
                    <a:pt x="981895" y="121615"/>
                  </a:cubicBezTo>
                  <a:close/>
                  <a:moveTo>
                    <a:pt x="806958" y="115443"/>
                  </a:moveTo>
                  <a:cubicBezTo>
                    <a:pt x="805282" y="114985"/>
                    <a:pt x="803606" y="115138"/>
                    <a:pt x="801929" y="115900"/>
                  </a:cubicBezTo>
                  <a:cubicBezTo>
                    <a:pt x="797814" y="115900"/>
                    <a:pt x="794157" y="117043"/>
                    <a:pt x="790956" y="119329"/>
                  </a:cubicBezTo>
                  <a:cubicBezTo>
                    <a:pt x="789280" y="119176"/>
                    <a:pt x="787908" y="119710"/>
                    <a:pt x="786842" y="120929"/>
                  </a:cubicBezTo>
                  <a:cubicBezTo>
                    <a:pt x="785775" y="122301"/>
                    <a:pt x="784403" y="122986"/>
                    <a:pt x="782727" y="122986"/>
                  </a:cubicBezTo>
                  <a:cubicBezTo>
                    <a:pt x="781660" y="125120"/>
                    <a:pt x="780212" y="126720"/>
                    <a:pt x="778383" y="127787"/>
                  </a:cubicBezTo>
                  <a:cubicBezTo>
                    <a:pt x="777012" y="127482"/>
                    <a:pt x="775793" y="127787"/>
                    <a:pt x="774726" y="128701"/>
                  </a:cubicBezTo>
                  <a:cubicBezTo>
                    <a:pt x="773812" y="129768"/>
                    <a:pt x="772745" y="130149"/>
                    <a:pt x="771525" y="129844"/>
                  </a:cubicBezTo>
                  <a:cubicBezTo>
                    <a:pt x="768325" y="131826"/>
                    <a:pt x="765049" y="133197"/>
                    <a:pt x="761696" y="133959"/>
                  </a:cubicBezTo>
                  <a:cubicBezTo>
                    <a:pt x="758495" y="135940"/>
                    <a:pt x="754990" y="137160"/>
                    <a:pt x="751180" y="137617"/>
                  </a:cubicBezTo>
                  <a:cubicBezTo>
                    <a:pt x="750570" y="138379"/>
                    <a:pt x="749504" y="138760"/>
                    <a:pt x="747980" y="138760"/>
                  </a:cubicBezTo>
                  <a:cubicBezTo>
                    <a:pt x="746456" y="139065"/>
                    <a:pt x="746151" y="139827"/>
                    <a:pt x="747065" y="141046"/>
                  </a:cubicBezTo>
                  <a:cubicBezTo>
                    <a:pt x="752552" y="144703"/>
                    <a:pt x="758571" y="146608"/>
                    <a:pt x="765125" y="146761"/>
                  </a:cubicBezTo>
                  <a:cubicBezTo>
                    <a:pt x="768173" y="144475"/>
                    <a:pt x="771221" y="142341"/>
                    <a:pt x="774269" y="140360"/>
                  </a:cubicBezTo>
                  <a:cubicBezTo>
                    <a:pt x="776250" y="139903"/>
                    <a:pt x="778383" y="139522"/>
                    <a:pt x="780669" y="139217"/>
                  </a:cubicBezTo>
                  <a:cubicBezTo>
                    <a:pt x="782803" y="138455"/>
                    <a:pt x="784860" y="138836"/>
                    <a:pt x="786842" y="140360"/>
                  </a:cubicBezTo>
                  <a:cubicBezTo>
                    <a:pt x="787146" y="141884"/>
                    <a:pt x="787985" y="142341"/>
                    <a:pt x="789356" y="141732"/>
                  </a:cubicBezTo>
                  <a:cubicBezTo>
                    <a:pt x="790575" y="140817"/>
                    <a:pt x="791490" y="140131"/>
                    <a:pt x="792099" y="139674"/>
                  </a:cubicBezTo>
                  <a:cubicBezTo>
                    <a:pt x="794081" y="139522"/>
                    <a:pt x="795833" y="138836"/>
                    <a:pt x="797357" y="137617"/>
                  </a:cubicBezTo>
                  <a:cubicBezTo>
                    <a:pt x="799034" y="136550"/>
                    <a:pt x="800786" y="135864"/>
                    <a:pt x="802615" y="135559"/>
                  </a:cubicBezTo>
                  <a:cubicBezTo>
                    <a:pt x="803225" y="134493"/>
                    <a:pt x="803910" y="133731"/>
                    <a:pt x="804672" y="133273"/>
                  </a:cubicBezTo>
                  <a:cubicBezTo>
                    <a:pt x="805587" y="132969"/>
                    <a:pt x="806273" y="132283"/>
                    <a:pt x="806730" y="131216"/>
                  </a:cubicBezTo>
                  <a:cubicBezTo>
                    <a:pt x="807339" y="131978"/>
                    <a:pt x="808025" y="131902"/>
                    <a:pt x="808787" y="130987"/>
                  </a:cubicBezTo>
                  <a:cubicBezTo>
                    <a:pt x="809702" y="130225"/>
                    <a:pt x="809549" y="129844"/>
                    <a:pt x="808330" y="129844"/>
                  </a:cubicBezTo>
                  <a:cubicBezTo>
                    <a:pt x="808940" y="128625"/>
                    <a:pt x="810006" y="128016"/>
                    <a:pt x="811531" y="128016"/>
                  </a:cubicBezTo>
                  <a:cubicBezTo>
                    <a:pt x="812750" y="127863"/>
                    <a:pt x="813816" y="127101"/>
                    <a:pt x="814731" y="125730"/>
                  </a:cubicBezTo>
                  <a:cubicBezTo>
                    <a:pt x="814883" y="124053"/>
                    <a:pt x="815721" y="122605"/>
                    <a:pt x="817245" y="121386"/>
                  </a:cubicBezTo>
                  <a:cubicBezTo>
                    <a:pt x="818922" y="120319"/>
                    <a:pt x="820065" y="119024"/>
                    <a:pt x="820674" y="117500"/>
                  </a:cubicBezTo>
                  <a:cubicBezTo>
                    <a:pt x="818389" y="115976"/>
                    <a:pt x="815645" y="115443"/>
                    <a:pt x="812445" y="115900"/>
                  </a:cubicBezTo>
                  <a:cubicBezTo>
                    <a:pt x="810616" y="116205"/>
                    <a:pt x="808787" y="116052"/>
                    <a:pt x="806958" y="115443"/>
                  </a:cubicBezTo>
                  <a:close/>
                  <a:moveTo>
                    <a:pt x="981152" y="114528"/>
                  </a:moveTo>
                  <a:cubicBezTo>
                    <a:pt x="981609" y="115595"/>
                    <a:pt x="981533" y="116433"/>
                    <a:pt x="980923" y="117043"/>
                  </a:cubicBezTo>
                  <a:cubicBezTo>
                    <a:pt x="980466" y="117957"/>
                    <a:pt x="980542" y="118719"/>
                    <a:pt x="981152" y="119329"/>
                  </a:cubicBezTo>
                  <a:cubicBezTo>
                    <a:pt x="980999" y="121005"/>
                    <a:pt x="981380" y="121843"/>
                    <a:pt x="982295" y="121843"/>
                  </a:cubicBezTo>
                  <a:cubicBezTo>
                    <a:pt x="982904" y="121843"/>
                    <a:pt x="983057" y="121005"/>
                    <a:pt x="982752" y="119329"/>
                  </a:cubicBezTo>
                  <a:cubicBezTo>
                    <a:pt x="982752" y="118567"/>
                    <a:pt x="982752" y="117424"/>
                    <a:pt x="982752" y="115900"/>
                  </a:cubicBezTo>
                  <a:cubicBezTo>
                    <a:pt x="982752" y="114376"/>
                    <a:pt x="982219" y="113919"/>
                    <a:pt x="981152" y="114528"/>
                  </a:cubicBezTo>
                  <a:close/>
                  <a:moveTo>
                    <a:pt x="558013" y="79095"/>
                  </a:moveTo>
                  <a:lnTo>
                    <a:pt x="559156" y="79095"/>
                  </a:lnTo>
                  <a:cubicBezTo>
                    <a:pt x="565252" y="78638"/>
                    <a:pt x="568148" y="81381"/>
                    <a:pt x="567843" y="87325"/>
                  </a:cubicBezTo>
                  <a:cubicBezTo>
                    <a:pt x="567843" y="89458"/>
                    <a:pt x="567843" y="91135"/>
                    <a:pt x="567843" y="92354"/>
                  </a:cubicBezTo>
                  <a:cubicBezTo>
                    <a:pt x="568148" y="93726"/>
                    <a:pt x="568833" y="93649"/>
                    <a:pt x="569900" y="92125"/>
                  </a:cubicBezTo>
                  <a:cubicBezTo>
                    <a:pt x="571272" y="90906"/>
                    <a:pt x="572262" y="89763"/>
                    <a:pt x="572872" y="88696"/>
                  </a:cubicBezTo>
                  <a:cubicBezTo>
                    <a:pt x="573634" y="87782"/>
                    <a:pt x="574091" y="87553"/>
                    <a:pt x="574244" y="88011"/>
                  </a:cubicBezTo>
                  <a:cubicBezTo>
                    <a:pt x="574548" y="88468"/>
                    <a:pt x="575158" y="88773"/>
                    <a:pt x="576072" y="88925"/>
                  </a:cubicBezTo>
                  <a:cubicBezTo>
                    <a:pt x="575006" y="90754"/>
                    <a:pt x="573787" y="92583"/>
                    <a:pt x="572415" y="94411"/>
                  </a:cubicBezTo>
                  <a:cubicBezTo>
                    <a:pt x="570434" y="96393"/>
                    <a:pt x="569519" y="98831"/>
                    <a:pt x="569672" y="101727"/>
                  </a:cubicBezTo>
                  <a:cubicBezTo>
                    <a:pt x="569824" y="104622"/>
                    <a:pt x="568833" y="107061"/>
                    <a:pt x="566700" y="109042"/>
                  </a:cubicBezTo>
                  <a:cubicBezTo>
                    <a:pt x="565785" y="109194"/>
                    <a:pt x="564871" y="109651"/>
                    <a:pt x="563957" y="110413"/>
                  </a:cubicBezTo>
                  <a:cubicBezTo>
                    <a:pt x="563042" y="111328"/>
                    <a:pt x="561976" y="111556"/>
                    <a:pt x="560756" y="111099"/>
                  </a:cubicBezTo>
                  <a:cubicBezTo>
                    <a:pt x="556489" y="107289"/>
                    <a:pt x="554356" y="102641"/>
                    <a:pt x="554356" y="97155"/>
                  </a:cubicBezTo>
                  <a:cubicBezTo>
                    <a:pt x="554356" y="95631"/>
                    <a:pt x="554051" y="95097"/>
                    <a:pt x="553441" y="95554"/>
                  </a:cubicBezTo>
                  <a:cubicBezTo>
                    <a:pt x="552832" y="96012"/>
                    <a:pt x="552451" y="96774"/>
                    <a:pt x="552298" y="97840"/>
                  </a:cubicBezTo>
                  <a:cubicBezTo>
                    <a:pt x="550927" y="99060"/>
                    <a:pt x="550088" y="100431"/>
                    <a:pt x="549783" y="101955"/>
                  </a:cubicBezTo>
                  <a:cubicBezTo>
                    <a:pt x="549631" y="103632"/>
                    <a:pt x="548869" y="105079"/>
                    <a:pt x="547498" y="106299"/>
                  </a:cubicBezTo>
                  <a:cubicBezTo>
                    <a:pt x="547193" y="107823"/>
                    <a:pt x="546507" y="109118"/>
                    <a:pt x="545440" y="110185"/>
                  </a:cubicBezTo>
                  <a:cubicBezTo>
                    <a:pt x="544678" y="111404"/>
                    <a:pt x="544373" y="112928"/>
                    <a:pt x="544526" y="114757"/>
                  </a:cubicBezTo>
                  <a:cubicBezTo>
                    <a:pt x="544069" y="116738"/>
                    <a:pt x="543230" y="118719"/>
                    <a:pt x="542011" y="120700"/>
                  </a:cubicBezTo>
                  <a:cubicBezTo>
                    <a:pt x="540335" y="122224"/>
                    <a:pt x="538658" y="122529"/>
                    <a:pt x="536982" y="121615"/>
                  </a:cubicBezTo>
                  <a:cubicBezTo>
                    <a:pt x="536068" y="120091"/>
                    <a:pt x="534925" y="119786"/>
                    <a:pt x="533553" y="120700"/>
                  </a:cubicBezTo>
                  <a:cubicBezTo>
                    <a:pt x="533248" y="119786"/>
                    <a:pt x="532562" y="119253"/>
                    <a:pt x="531496" y="119100"/>
                  </a:cubicBezTo>
                  <a:cubicBezTo>
                    <a:pt x="530276" y="118643"/>
                    <a:pt x="529514" y="117805"/>
                    <a:pt x="529210" y="116586"/>
                  </a:cubicBezTo>
                  <a:cubicBezTo>
                    <a:pt x="528448" y="116128"/>
                    <a:pt x="528143" y="115595"/>
                    <a:pt x="528295" y="114985"/>
                  </a:cubicBezTo>
                  <a:cubicBezTo>
                    <a:pt x="528600" y="114376"/>
                    <a:pt x="528295" y="113766"/>
                    <a:pt x="527381" y="113157"/>
                  </a:cubicBezTo>
                  <a:cubicBezTo>
                    <a:pt x="525857" y="109651"/>
                    <a:pt x="525323" y="105689"/>
                    <a:pt x="525781" y="101269"/>
                  </a:cubicBezTo>
                  <a:cubicBezTo>
                    <a:pt x="525171" y="98374"/>
                    <a:pt x="525171" y="95173"/>
                    <a:pt x="525781" y="91668"/>
                  </a:cubicBezTo>
                  <a:cubicBezTo>
                    <a:pt x="526695" y="90449"/>
                    <a:pt x="526924" y="88925"/>
                    <a:pt x="526466" y="87096"/>
                  </a:cubicBezTo>
                  <a:cubicBezTo>
                    <a:pt x="526314" y="85267"/>
                    <a:pt x="526847" y="83972"/>
                    <a:pt x="528067" y="83210"/>
                  </a:cubicBezTo>
                  <a:cubicBezTo>
                    <a:pt x="529743" y="81229"/>
                    <a:pt x="531572" y="81457"/>
                    <a:pt x="533553" y="83896"/>
                  </a:cubicBezTo>
                  <a:cubicBezTo>
                    <a:pt x="534925" y="86182"/>
                    <a:pt x="536677" y="88239"/>
                    <a:pt x="538811" y="90068"/>
                  </a:cubicBezTo>
                  <a:cubicBezTo>
                    <a:pt x="540944" y="92049"/>
                    <a:pt x="542468" y="94411"/>
                    <a:pt x="543383" y="97155"/>
                  </a:cubicBezTo>
                  <a:cubicBezTo>
                    <a:pt x="544602" y="97764"/>
                    <a:pt x="545135" y="98831"/>
                    <a:pt x="544983" y="100355"/>
                  </a:cubicBezTo>
                  <a:cubicBezTo>
                    <a:pt x="544526" y="101574"/>
                    <a:pt x="544678" y="102641"/>
                    <a:pt x="545440" y="103555"/>
                  </a:cubicBezTo>
                  <a:cubicBezTo>
                    <a:pt x="546812" y="101422"/>
                    <a:pt x="548183" y="99288"/>
                    <a:pt x="549555" y="97155"/>
                  </a:cubicBezTo>
                  <a:cubicBezTo>
                    <a:pt x="550317" y="95631"/>
                    <a:pt x="551308" y="94030"/>
                    <a:pt x="552527" y="92354"/>
                  </a:cubicBezTo>
                  <a:cubicBezTo>
                    <a:pt x="553594" y="90982"/>
                    <a:pt x="553822" y="89306"/>
                    <a:pt x="553212" y="87325"/>
                  </a:cubicBezTo>
                  <a:cubicBezTo>
                    <a:pt x="552603" y="83515"/>
                    <a:pt x="554203" y="80772"/>
                    <a:pt x="558013" y="79095"/>
                  </a:cubicBezTo>
                  <a:close/>
                  <a:moveTo>
                    <a:pt x="587045" y="74295"/>
                  </a:moveTo>
                  <a:cubicBezTo>
                    <a:pt x="588874" y="74142"/>
                    <a:pt x="590322" y="74752"/>
                    <a:pt x="591389" y="76123"/>
                  </a:cubicBezTo>
                  <a:cubicBezTo>
                    <a:pt x="591084" y="77038"/>
                    <a:pt x="591160" y="77876"/>
                    <a:pt x="591617" y="78638"/>
                  </a:cubicBezTo>
                  <a:cubicBezTo>
                    <a:pt x="592227" y="79552"/>
                    <a:pt x="592151" y="80467"/>
                    <a:pt x="591389" y="81381"/>
                  </a:cubicBezTo>
                  <a:cubicBezTo>
                    <a:pt x="591693" y="83210"/>
                    <a:pt x="591389" y="84886"/>
                    <a:pt x="590474" y="86410"/>
                  </a:cubicBezTo>
                  <a:cubicBezTo>
                    <a:pt x="589712" y="87934"/>
                    <a:pt x="589255" y="89382"/>
                    <a:pt x="589103" y="90754"/>
                  </a:cubicBezTo>
                  <a:cubicBezTo>
                    <a:pt x="588645" y="92278"/>
                    <a:pt x="588264" y="93878"/>
                    <a:pt x="587960" y="95554"/>
                  </a:cubicBezTo>
                  <a:cubicBezTo>
                    <a:pt x="587807" y="97231"/>
                    <a:pt x="586969" y="98755"/>
                    <a:pt x="585445" y="100126"/>
                  </a:cubicBezTo>
                  <a:cubicBezTo>
                    <a:pt x="585445" y="103174"/>
                    <a:pt x="584454" y="105918"/>
                    <a:pt x="582473" y="108356"/>
                  </a:cubicBezTo>
                  <a:cubicBezTo>
                    <a:pt x="581406" y="112776"/>
                    <a:pt x="579501" y="116662"/>
                    <a:pt x="576758" y="120015"/>
                  </a:cubicBezTo>
                  <a:cubicBezTo>
                    <a:pt x="576453" y="121081"/>
                    <a:pt x="575768" y="122148"/>
                    <a:pt x="574701" y="123215"/>
                  </a:cubicBezTo>
                  <a:cubicBezTo>
                    <a:pt x="573634" y="124282"/>
                    <a:pt x="573558" y="125349"/>
                    <a:pt x="574472" y="126415"/>
                  </a:cubicBezTo>
                  <a:cubicBezTo>
                    <a:pt x="576606" y="125501"/>
                    <a:pt x="578739" y="125425"/>
                    <a:pt x="580873" y="126187"/>
                  </a:cubicBezTo>
                  <a:cubicBezTo>
                    <a:pt x="583007" y="126492"/>
                    <a:pt x="585064" y="126568"/>
                    <a:pt x="587045" y="126415"/>
                  </a:cubicBezTo>
                  <a:cubicBezTo>
                    <a:pt x="590703" y="126568"/>
                    <a:pt x="593903" y="127025"/>
                    <a:pt x="596646" y="127787"/>
                  </a:cubicBezTo>
                  <a:cubicBezTo>
                    <a:pt x="597866" y="129006"/>
                    <a:pt x="599237" y="129616"/>
                    <a:pt x="600761" y="129616"/>
                  </a:cubicBezTo>
                  <a:cubicBezTo>
                    <a:pt x="602285" y="129768"/>
                    <a:pt x="603581" y="130530"/>
                    <a:pt x="604647" y="131902"/>
                  </a:cubicBezTo>
                  <a:cubicBezTo>
                    <a:pt x="606476" y="132054"/>
                    <a:pt x="608076" y="132740"/>
                    <a:pt x="609448" y="133959"/>
                  </a:cubicBezTo>
                  <a:cubicBezTo>
                    <a:pt x="610667" y="135483"/>
                    <a:pt x="612039" y="136855"/>
                    <a:pt x="613563" y="138074"/>
                  </a:cubicBezTo>
                  <a:cubicBezTo>
                    <a:pt x="612953" y="140208"/>
                    <a:pt x="612725" y="142570"/>
                    <a:pt x="612877" y="145161"/>
                  </a:cubicBezTo>
                  <a:cubicBezTo>
                    <a:pt x="612267" y="145770"/>
                    <a:pt x="612191" y="146456"/>
                    <a:pt x="612648" y="147218"/>
                  </a:cubicBezTo>
                  <a:cubicBezTo>
                    <a:pt x="613258" y="148132"/>
                    <a:pt x="613334" y="149047"/>
                    <a:pt x="612877" y="149961"/>
                  </a:cubicBezTo>
                  <a:cubicBezTo>
                    <a:pt x="612420" y="153162"/>
                    <a:pt x="611658" y="156210"/>
                    <a:pt x="610591" y="159105"/>
                  </a:cubicBezTo>
                  <a:cubicBezTo>
                    <a:pt x="611201" y="160020"/>
                    <a:pt x="611048" y="160782"/>
                    <a:pt x="610134" y="161391"/>
                  </a:cubicBezTo>
                  <a:cubicBezTo>
                    <a:pt x="609372" y="162153"/>
                    <a:pt x="609143" y="162991"/>
                    <a:pt x="609448" y="163906"/>
                  </a:cubicBezTo>
                  <a:cubicBezTo>
                    <a:pt x="607772" y="165582"/>
                    <a:pt x="606552" y="167487"/>
                    <a:pt x="605791" y="169621"/>
                  </a:cubicBezTo>
                  <a:cubicBezTo>
                    <a:pt x="605791" y="171297"/>
                    <a:pt x="605181" y="172669"/>
                    <a:pt x="603962" y="173736"/>
                  </a:cubicBezTo>
                  <a:cubicBezTo>
                    <a:pt x="602743" y="174955"/>
                    <a:pt x="601828" y="176326"/>
                    <a:pt x="601218" y="177850"/>
                  </a:cubicBezTo>
                  <a:cubicBezTo>
                    <a:pt x="599694" y="179374"/>
                    <a:pt x="598475" y="181203"/>
                    <a:pt x="597561" y="183337"/>
                  </a:cubicBezTo>
                  <a:cubicBezTo>
                    <a:pt x="593599" y="187604"/>
                    <a:pt x="589407" y="191262"/>
                    <a:pt x="584988" y="194310"/>
                  </a:cubicBezTo>
                  <a:cubicBezTo>
                    <a:pt x="586360" y="195224"/>
                    <a:pt x="586436" y="196215"/>
                    <a:pt x="585216" y="197281"/>
                  </a:cubicBezTo>
                  <a:cubicBezTo>
                    <a:pt x="583997" y="198501"/>
                    <a:pt x="582702" y="199263"/>
                    <a:pt x="581330" y="199567"/>
                  </a:cubicBezTo>
                  <a:cubicBezTo>
                    <a:pt x="580263" y="201853"/>
                    <a:pt x="578511" y="203606"/>
                    <a:pt x="576072" y="204825"/>
                  </a:cubicBezTo>
                  <a:cubicBezTo>
                    <a:pt x="574548" y="204825"/>
                    <a:pt x="573482" y="204292"/>
                    <a:pt x="572872" y="203225"/>
                  </a:cubicBezTo>
                  <a:cubicBezTo>
                    <a:pt x="571958" y="202463"/>
                    <a:pt x="570891" y="201625"/>
                    <a:pt x="569672" y="200710"/>
                  </a:cubicBezTo>
                  <a:cubicBezTo>
                    <a:pt x="568757" y="200101"/>
                    <a:pt x="567919" y="199263"/>
                    <a:pt x="567157" y="198196"/>
                  </a:cubicBezTo>
                  <a:cubicBezTo>
                    <a:pt x="566090" y="197129"/>
                    <a:pt x="564795" y="197053"/>
                    <a:pt x="563271" y="197967"/>
                  </a:cubicBezTo>
                  <a:cubicBezTo>
                    <a:pt x="560985" y="197967"/>
                    <a:pt x="558775" y="198501"/>
                    <a:pt x="556641" y="199567"/>
                  </a:cubicBezTo>
                  <a:cubicBezTo>
                    <a:pt x="555118" y="200177"/>
                    <a:pt x="553670" y="200177"/>
                    <a:pt x="552298" y="199567"/>
                  </a:cubicBezTo>
                  <a:cubicBezTo>
                    <a:pt x="550317" y="200787"/>
                    <a:pt x="548260" y="200787"/>
                    <a:pt x="546126" y="199567"/>
                  </a:cubicBezTo>
                  <a:cubicBezTo>
                    <a:pt x="543840" y="200177"/>
                    <a:pt x="541935" y="199415"/>
                    <a:pt x="540411" y="197281"/>
                  </a:cubicBezTo>
                  <a:cubicBezTo>
                    <a:pt x="537210" y="194995"/>
                    <a:pt x="534467" y="192252"/>
                    <a:pt x="532181" y="189052"/>
                  </a:cubicBezTo>
                  <a:cubicBezTo>
                    <a:pt x="531114" y="187985"/>
                    <a:pt x="529819" y="186690"/>
                    <a:pt x="528295" y="185166"/>
                  </a:cubicBezTo>
                  <a:cubicBezTo>
                    <a:pt x="526924" y="183642"/>
                    <a:pt x="526085" y="181813"/>
                    <a:pt x="525781" y="179679"/>
                  </a:cubicBezTo>
                  <a:cubicBezTo>
                    <a:pt x="523037" y="177698"/>
                    <a:pt x="521437" y="174955"/>
                    <a:pt x="520980" y="171450"/>
                  </a:cubicBezTo>
                  <a:cubicBezTo>
                    <a:pt x="520218" y="170840"/>
                    <a:pt x="520066" y="169926"/>
                    <a:pt x="520523" y="168706"/>
                  </a:cubicBezTo>
                  <a:cubicBezTo>
                    <a:pt x="520675" y="167640"/>
                    <a:pt x="520142" y="166954"/>
                    <a:pt x="518923" y="166649"/>
                  </a:cubicBezTo>
                  <a:cubicBezTo>
                    <a:pt x="518923" y="163753"/>
                    <a:pt x="518237" y="161010"/>
                    <a:pt x="516865" y="158419"/>
                  </a:cubicBezTo>
                  <a:cubicBezTo>
                    <a:pt x="516865" y="157048"/>
                    <a:pt x="516484" y="155829"/>
                    <a:pt x="515722" y="154762"/>
                  </a:cubicBezTo>
                  <a:cubicBezTo>
                    <a:pt x="514655" y="153695"/>
                    <a:pt x="514503" y="152628"/>
                    <a:pt x="515265" y="151561"/>
                  </a:cubicBezTo>
                  <a:cubicBezTo>
                    <a:pt x="514046" y="149580"/>
                    <a:pt x="513665" y="147218"/>
                    <a:pt x="514122" y="144475"/>
                  </a:cubicBezTo>
                  <a:cubicBezTo>
                    <a:pt x="513665" y="140970"/>
                    <a:pt x="514579" y="138455"/>
                    <a:pt x="516865" y="136931"/>
                  </a:cubicBezTo>
                  <a:cubicBezTo>
                    <a:pt x="517932" y="135255"/>
                    <a:pt x="519151" y="134721"/>
                    <a:pt x="520523" y="135331"/>
                  </a:cubicBezTo>
                  <a:cubicBezTo>
                    <a:pt x="521437" y="135178"/>
                    <a:pt x="522275" y="135407"/>
                    <a:pt x="523037" y="136017"/>
                  </a:cubicBezTo>
                  <a:cubicBezTo>
                    <a:pt x="523799" y="136321"/>
                    <a:pt x="524485" y="136093"/>
                    <a:pt x="525095" y="135331"/>
                  </a:cubicBezTo>
                  <a:cubicBezTo>
                    <a:pt x="526162" y="135483"/>
                    <a:pt x="527076" y="135178"/>
                    <a:pt x="527838" y="134416"/>
                  </a:cubicBezTo>
                  <a:cubicBezTo>
                    <a:pt x="528143" y="133502"/>
                    <a:pt x="528828" y="133197"/>
                    <a:pt x="529895" y="133502"/>
                  </a:cubicBezTo>
                  <a:cubicBezTo>
                    <a:pt x="531267" y="132435"/>
                    <a:pt x="532791" y="131216"/>
                    <a:pt x="534467" y="129844"/>
                  </a:cubicBezTo>
                  <a:cubicBezTo>
                    <a:pt x="537210" y="126949"/>
                    <a:pt x="540335" y="123901"/>
                    <a:pt x="543840" y="120700"/>
                  </a:cubicBezTo>
                  <a:cubicBezTo>
                    <a:pt x="546888" y="120548"/>
                    <a:pt x="549479" y="120853"/>
                    <a:pt x="551612" y="121615"/>
                  </a:cubicBezTo>
                  <a:cubicBezTo>
                    <a:pt x="553441" y="120091"/>
                    <a:pt x="555575" y="119557"/>
                    <a:pt x="558013" y="120015"/>
                  </a:cubicBezTo>
                  <a:cubicBezTo>
                    <a:pt x="559080" y="120472"/>
                    <a:pt x="560071" y="120243"/>
                    <a:pt x="560985" y="119329"/>
                  </a:cubicBezTo>
                  <a:cubicBezTo>
                    <a:pt x="561899" y="118567"/>
                    <a:pt x="562661" y="118414"/>
                    <a:pt x="563271" y="118872"/>
                  </a:cubicBezTo>
                  <a:cubicBezTo>
                    <a:pt x="567538" y="116890"/>
                    <a:pt x="570434" y="113766"/>
                    <a:pt x="571958" y="109499"/>
                  </a:cubicBezTo>
                  <a:cubicBezTo>
                    <a:pt x="575310" y="103555"/>
                    <a:pt x="578816" y="97612"/>
                    <a:pt x="582473" y="91668"/>
                  </a:cubicBezTo>
                  <a:cubicBezTo>
                    <a:pt x="582778" y="88315"/>
                    <a:pt x="583388" y="85039"/>
                    <a:pt x="584302" y="81838"/>
                  </a:cubicBezTo>
                  <a:cubicBezTo>
                    <a:pt x="584912" y="80619"/>
                    <a:pt x="585140" y="79248"/>
                    <a:pt x="584988" y="77724"/>
                  </a:cubicBezTo>
                  <a:cubicBezTo>
                    <a:pt x="584988" y="76352"/>
                    <a:pt x="585674" y="75209"/>
                    <a:pt x="587045" y="74295"/>
                  </a:cubicBezTo>
                  <a:close/>
                  <a:moveTo>
                    <a:pt x="484861" y="67208"/>
                  </a:moveTo>
                  <a:cubicBezTo>
                    <a:pt x="485623" y="68122"/>
                    <a:pt x="486461" y="68275"/>
                    <a:pt x="487376" y="67665"/>
                  </a:cubicBezTo>
                  <a:cubicBezTo>
                    <a:pt x="488443" y="67208"/>
                    <a:pt x="489205" y="67513"/>
                    <a:pt x="489662" y="68580"/>
                  </a:cubicBezTo>
                  <a:cubicBezTo>
                    <a:pt x="492100" y="71323"/>
                    <a:pt x="494386" y="73685"/>
                    <a:pt x="496520" y="75666"/>
                  </a:cubicBezTo>
                  <a:cubicBezTo>
                    <a:pt x="499568" y="77343"/>
                    <a:pt x="502463" y="79400"/>
                    <a:pt x="505207" y="81838"/>
                  </a:cubicBezTo>
                  <a:cubicBezTo>
                    <a:pt x="507340" y="84429"/>
                    <a:pt x="509626" y="86563"/>
                    <a:pt x="512065" y="88239"/>
                  </a:cubicBezTo>
                  <a:cubicBezTo>
                    <a:pt x="512369" y="89611"/>
                    <a:pt x="513055" y="90678"/>
                    <a:pt x="514122" y="91440"/>
                  </a:cubicBezTo>
                  <a:cubicBezTo>
                    <a:pt x="515189" y="92354"/>
                    <a:pt x="515875" y="93345"/>
                    <a:pt x="516179" y="94411"/>
                  </a:cubicBezTo>
                  <a:cubicBezTo>
                    <a:pt x="516941" y="95021"/>
                    <a:pt x="517094" y="95707"/>
                    <a:pt x="516637" y="96469"/>
                  </a:cubicBezTo>
                  <a:cubicBezTo>
                    <a:pt x="516179" y="97383"/>
                    <a:pt x="516027" y="98374"/>
                    <a:pt x="516179" y="99441"/>
                  </a:cubicBezTo>
                  <a:cubicBezTo>
                    <a:pt x="515417" y="100507"/>
                    <a:pt x="514503" y="101879"/>
                    <a:pt x="513436" y="103555"/>
                  </a:cubicBezTo>
                  <a:cubicBezTo>
                    <a:pt x="509474" y="107213"/>
                    <a:pt x="506426" y="111328"/>
                    <a:pt x="504292" y="115900"/>
                  </a:cubicBezTo>
                  <a:cubicBezTo>
                    <a:pt x="503987" y="117119"/>
                    <a:pt x="503225" y="118262"/>
                    <a:pt x="502006" y="119329"/>
                  </a:cubicBezTo>
                  <a:cubicBezTo>
                    <a:pt x="500939" y="120396"/>
                    <a:pt x="500635" y="121767"/>
                    <a:pt x="501092" y="123444"/>
                  </a:cubicBezTo>
                  <a:cubicBezTo>
                    <a:pt x="499720" y="126034"/>
                    <a:pt x="498958" y="128854"/>
                    <a:pt x="498806" y="131902"/>
                  </a:cubicBezTo>
                  <a:cubicBezTo>
                    <a:pt x="498958" y="133121"/>
                    <a:pt x="498882" y="134264"/>
                    <a:pt x="498577" y="135331"/>
                  </a:cubicBezTo>
                  <a:cubicBezTo>
                    <a:pt x="497815" y="136398"/>
                    <a:pt x="497891" y="137312"/>
                    <a:pt x="498806" y="138074"/>
                  </a:cubicBezTo>
                  <a:cubicBezTo>
                    <a:pt x="498806" y="139598"/>
                    <a:pt x="499568" y="139827"/>
                    <a:pt x="501092" y="138760"/>
                  </a:cubicBezTo>
                  <a:cubicBezTo>
                    <a:pt x="505054" y="135407"/>
                    <a:pt x="508712" y="131749"/>
                    <a:pt x="512065" y="127787"/>
                  </a:cubicBezTo>
                  <a:cubicBezTo>
                    <a:pt x="513131" y="127330"/>
                    <a:pt x="513817" y="128016"/>
                    <a:pt x="514122" y="129844"/>
                  </a:cubicBezTo>
                  <a:cubicBezTo>
                    <a:pt x="512141" y="134721"/>
                    <a:pt x="509550" y="139369"/>
                    <a:pt x="506350" y="143789"/>
                  </a:cubicBezTo>
                  <a:cubicBezTo>
                    <a:pt x="505740" y="145770"/>
                    <a:pt x="504597" y="147523"/>
                    <a:pt x="502921" y="149047"/>
                  </a:cubicBezTo>
                  <a:cubicBezTo>
                    <a:pt x="501244" y="150723"/>
                    <a:pt x="500330" y="152704"/>
                    <a:pt x="500177" y="154990"/>
                  </a:cubicBezTo>
                  <a:cubicBezTo>
                    <a:pt x="499110" y="156210"/>
                    <a:pt x="498653" y="157734"/>
                    <a:pt x="498806" y="159562"/>
                  </a:cubicBezTo>
                  <a:cubicBezTo>
                    <a:pt x="498958" y="161544"/>
                    <a:pt x="498958" y="163525"/>
                    <a:pt x="498806" y="165506"/>
                  </a:cubicBezTo>
                  <a:cubicBezTo>
                    <a:pt x="498806" y="167030"/>
                    <a:pt x="498349" y="168478"/>
                    <a:pt x="497434" y="169849"/>
                  </a:cubicBezTo>
                  <a:cubicBezTo>
                    <a:pt x="496672" y="171373"/>
                    <a:pt x="496901" y="172669"/>
                    <a:pt x="498120" y="173736"/>
                  </a:cubicBezTo>
                  <a:cubicBezTo>
                    <a:pt x="497968" y="174802"/>
                    <a:pt x="497739" y="175793"/>
                    <a:pt x="497434" y="176707"/>
                  </a:cubicBezTo>
                  <a:cubicBezTo>
                    <a:pt x="498349" y="177012"/>
                    <a:pt x="498577" y="177393"/>
                    <a:pt x="498120" y="177850"/>
                  </a:cubicBezTo>
                  <a:cubicBezTo>
                    <a:pt x="497663" y="178308"/>
                    <a:pt x="497434" y="178765"/>
                    <a:pt x="497434" y="179222"/>
                  </a:cubicBezTo>
                  <a:cubicBezTo>
                    <a:pt x="498196" y="179984"/>
                    <a:pt x="498349" y="180975"/>
                    <a:pt x="497891" y="182194"/>
                  </a:cubicBezTo>
                  <a:cubicBezTo>
                    <a:pt x="497587" y="183565"/>
                    <a:pt x="497891" y="184708"/>
                    <a:pt x="498806" y="185623"/>
                  </a:cubicBezTo>
                  <a:cubicBezTo>
                    <a:pt x="499720" y="185318"/>
                    <a:pt x="499720" y="185394"/>
                    <a:pt x="498806" y="185851"/>
                  </a:cubicBezTo>
                  <a:cubicBezTo>
                    <a:pt x="497739" y="186004"/>
                    <a:pt x="497739" y="186309"/>
                    <a:pt x="498806" y="186766"/>
                  </a:cubicBezTo>
                  <a:cubicBezTo>
                    <a:pt x="499872" y="187223"/>
                    <a:pt x="499949" y="187985"/>
                    <a:pt x="499034" y="189052"/>
                  </a:cubicBezTo>
                  <a:cubicBezTo>
                    <a:pt x="498425" y="189814"/>
                    <a:pt x="498120" y="190728"/>
                    <a:pt x="498120" y="191795"/>
                  </a:cubicBezTo>
                  <a:cubicBezTo>
                    <a:pt x="495834" y="194386"/>
                    <a:pt x="494691" y="197358"/>
                    <a:pt x="494691" y="200710"/>
                  </a:cubicBezTo>
                  <a:cubicBezTo>
                    <a:pt x="495148" y="201777"/>
                    <a:pt x="495072" y="202615"/>
                    <a:pt x="494462" y="203225"/>
                  </a:cubicBezTo>
                  <a:cubicBezTo>
                    <a:pt x="494005" y="204139"/>
                    <a:pt x="494081" y="204901"/>
                    <a:pt x="494691" y="205511"/>
                  </a:cubicBezTo>
                  <a:cubicBezTo>
                    <a:pt x="495148" y="209169"/>
                    <a:pt x="495605" y="212674"/>
                    <a:pt x="496063" y="216027"/>
                  </a:cubicBezTo>
                  <a:cubicBezTo>
                    <a:pt x="496367" y="218313"/>
                    <a:pt x="495834" y="219913"/>
                    <a:pt x="494462" y="220827"/>
                  </a:cubicBezTo>
                  <a:cubicBezTo>
                    <a:pt x="492634" y="221437"/>
                    <a:pt x="490805" y="221970"/>
                    <a:pt x="488976" y="222427"/>
                  </a:cubicBezTo>
                  <a:cubicBezTo>
                    <a:pt x="485776" y="219379"/>
                    <a:pt x="482804" y="216255"/>
                    <a:pt x="480061" y="213055"/>
                  </a:cubicBezTo>
                  <a:lnTo>
                    <a:pt x="477089" y="207797"/>
                  </a:lnTo>
                  <a:cubicBezTo>
                    <a:pt x="478156" y="204597"/>
                    <a:pt x="478613" y="201091"/>
                    <a:pt x="478460" y="197281"/>
                  </a:cubicBezTo>
                  <a:cubicBezTo>
                    <a:pt x="478460" y="193471"/>
                    <a:pt x="478460" y="189738"/>
                    <a:pt x="478460" y="186080"/>
                  </a:cubicBezTo>
                  <a:cubicBezTo>
                    <a:pt x="477546" y="185013"/>
                    <a:pt x="477470" y="183870"/>
                    <a:pt x="478232" y="182651"/>
                  </a:cubicBezTo>
                  <a:cubicBezTo>
                    <a:pt x="478537" y="181432"/>
                    <a:pt x="478384" y="180289"/>
                    <a:pt x="477775" y="179222"/>
                  </a:cubicBezTo>
                  <a:cubicBezTo>
                    <a:pt x="477013" y="178765"/>
                    <a:pt x="476860" y="178079"/>
                    <a:pt x="477317" y="177165"/>
                  </a:cubicBezTo>
                  <a:cubicBezTo>
                    <a:pt x="477927" y="176403"/>
                    <a:pt x="477851" y="175717"/>
                    <a:pt x="477089" y="175107"/>
                  </a:cubicBezTo>
                  <a:cubicBezTo>
                    <a:pt x="478156" y="174193"/>
                    <a:pt x="478689" y="172821"/>
                    <a:pt x="478689" y="170992"/>
                  </a:cubicBezTo>
                  <a:cubicBezTo>
                    <a:pt x="478689" y="169164"/>
                    <a:pt x="477775" y="168402"/>
                    <a:pt x="475946" y="168706"/>
                  </a:cubicBezTo>
                  <a:cubicBezTo>
                    <a:pt x="473203" y="171450"/>
                    <a:pt x="470154" y="173583"/>
                    <a:pt x="466802" y="175107"/>
                  </a:cubicBezTo>
                  <a:cubicBezTo>
                    <a:pt x="465430" y="174802"/>
                    <a:pt x="464440" y="175107"/>
                    <a:pt x="463830" y="176022"/>
                  </a:cubicBezTo>
                  <a:cubicBezTo>
                    <a:pt x="463068" y="176631"/>
                    <a:pt x="462001" y="176860"/>
                    <a:pt x="460629" y="176707"/>
                  </a:cubicBezTo>
                  <a:cubicBezTo>
                    <a:pt x="459563" y="177774"/>
                    <a:pt x="458420" y="178460"/>
                    <a:pt x="457201" y="178765"/>
                  </a:cubicBezTo>
                  <a:cubicBezTo>
                    <a:pt x="455676" y="179222"/>
                    <a:pt x="454534" y="180060"/>
                    <a:pt x="453772" y="181279"/>
                  </a:cubicBezTo>
                  <a:cubicBezTo>
                    <a:pt x="453010" y="180517"/>
                    <a:pt x="452324" y="180670"/>
                    <a:pt x="451714" y="181737"/>
                  </a:cubicBezTo>
                  <a:cubicBezTo>
                    <a:pt x="451104" y="182803"/>
                    <a:pt x="450571" y="182880"/>
                    <a:pt x="450114" y="181965"/>
                  </a:cubicBezTo>
                  <a:cubicBezTo>
                    <a:pt x="447066" y="181813"/>
                    <a:pt x="444780" y="180213"/>
                    <a:pt x="443256" y="177165"/>
                  </a:cubicBezTo>
                  <a:cubicBezTo>
                    <a:pt x="442951" y="175488"/>
                    <a:pt x="442494" y="173888"/>
                    <a:pt x="441884" y="172364"/>
                  </a:cubicBezTo>
                  <a:cubicBezTo>
                    <a:pt x="441275" y="170992"/>
                    <a:pt x="441275" y="169545"/>
                    <a:pt x="441884" y="168021"/>
                  </a:cubicBezTo>
                  <a:cubicBezTo>
                    <a:pt x="441427" y="166497"/>
                    <a:pt x="441656" y="165277"/>
                    <a:pt x="442570" y="164363"/>
                  </a:cubicBezTo>
                  <a:cubicBezTo>
                    <a:pt x="443485" y="163601"/>
                    <a:pt x="444094" y="162839"/>
                    <a:pt x="444399" y="162077"/>
                  </a:cubicBezTo>
                  <a:cubicBezTo>
                    <a:pt x="446075" y="162077"/>
                    <a:pt x="447218" y="161544"/>
                    <a:pt x="447828" y="160477"/>
                  </a:cubicBezTo>
                  <a:cubicBezTo>
                    <a:pt x="448590" y="159562"/>
                    <a:pt x="449504" y="158800"/>
                    <a:pt x="450571" y="158191"/>
                  </a:cubicBezTo>
                  <a:cubicBezTo>
                    <a:pt x="451638" y="157734"/>
                    <a:pt x="451714" y="157124"/>
                    <a:pt x="450800" y="156362"/>
                  </a:cubicBezTo>
                  <a:cubicBezTo>
                    <a:pt x="451714" y="155905"/>
                    <a:pt x="452324" y="155067"/>
                    <a:pt x="452628" y="153847"/>
                  </a:cubicBezTo>
                  <a:cubicBezTo>
                    <a:pt x="453391" y="152476"/>
                    <a:pt x="454153" y="152095"/>
                    <a:pt x="454915" y="152704"/>
                  </a:cubicBezTo>
                  <a:cubicBezTo>
                    <a:pt x="456896" y="150266"/>
                    <a:pt x="459029" y="147980"/>
                    <a:pt x="461315" y="145846"/>
                  </a:cubicBezTo>
                  <a:cubicBezTo>
                    <a:pt x="463906" y="142494"/>
                    <a:pt x="466649" y="139293"/>
                    <a:pt x="469545" y="136245"/>
                  </a:cubicBezTo>
                  <a:cubicBezTo>
                    <a:pt x="471526" y="133045"/>
                    <a:pt x="473660" y="130225"/>
                    <a:pt x="475946" y="127787"/>
                  </a:cubicBezTo>
                  <a:cubicBezTo>
                    <a:pt x="477470" y="128092"/>
                    <a:pt x="478384" y="127635"/>
                    <a:pt x="478689" y="126415"/>
                  </a:cubicBezTo>
                  <a:cubicBezTo>
                    <a:pt x="478994" y="125349"/>
                    <a:pt x="478689" y="124358"/>
                    <a:pt x="477775" y="123444"/>
                  </a:cubicBezTo>
                  <a:cubicBezTo>
                    <a:pt x="476098" y="125272"/>
                    <a:pt x="474346" y="125272"/>
                    <a:pt x="472517" y="123444"/>
                  </a:cubicBezTo>
                  <a:cubicBezTo>
                    <a:pt x="471145" y="125425"/>
                    <a:pt x="469392" y="125653"/>
                    <a:pt x="467259" y="124129"/>
                  </a:cubicBezTo>
                  <a:cubicBezTo>
                    <a:pt x="466040" y="125196"/>
                    <a:pt x="464668" y="125196"/>
                    <a:pt x="463144" y="124129"/>
                  </a:cubicBezTo>
                  <a:cubicBezTo>
                    <a:pt x="459334" y="123977"/>
                    <a:pt x="455676" y="124282"/>
                    <a:pt x="452171" y="125044"/>
                  </a:cubicBezTo>
                  <a:cubicBezTo>
                    <a:pt x="448971" y="124434"/>
                    <a:pt x="445694" y="123901"/>
                    <a:pt x="442342" y="123444"/>
                  </a:cubicBezTo>
                  <a:cubicBezTo>
                    <a:pt x="439141" y="123139"/>
                    <a:pt x="436322" y="121615"/>
                    <a:pt x="433883" y="118872"/>
                  </a:cubicBezTo>
                  <a:cubicBezTo>
                    <a:pt x="432054" y="117348"/>
                    <a:pt x="431673" y="116052"/>
                    <a:pt x="432740" y="114985"/>
                  </a:cubicBezTo>
                  <a:cubicBezTo>
                    <a:pt x="433502" y="113919"/>
                    <a:pt x="434874" y="113614"/>
                    <a:pt x="436855" y="114071"/>
                  </a:cubicBezTo>
                  <a:cubicBezTo>
                    <a:pt x="439751" y="114833"/>
                    <a:pt x="442799" y="114833"/>
                    <a:pt x="445999" y="114071"/>
                  </a:cubicBezTo>
                  <a:lnTo>
                    <a:pt x="453086" y="110413"/>
                  </a:lnTo>
                  <a:cubicBezTo>
                    <a:pt x="455219" y="110413"/>
                    <a:pt x="456819" y="109728"/>
                    <a:pt x="457886" y="108356"/>
                  </a:cubicBezTo>
                  <a:cubicBezTo>
                    <a:pt x="461696" y="106222"/>
                    <a:pt x="465354" y="103860"/>
                    <a:pt x="468859" y="101269"/>
                  </a:cubicBezTo>
                  <a:cubicBezTo>
                    <a:pt x="470383" y="99593"/>
                    <a:pt x="472212" y="97993"/>
                    <a:pt x="474346" y="96469"/>
                  </a:cubicBezTo>
                  <a:cubicBezTo>
                    <a:pt x="476174" y="95250"/>
                    <a:pt x="477317" y="93345"/>
                    <a:pt x="477775" y="90754"/>
                  </a:cubicBezTo>
                  <a:cubicBezTo>
                    <a:pt x="479451" y="89535"/>
                    <a:pt x="480213" y="87934"/>
                    <a:pt x="480061" y="85953"/>
                  </a:cubicBezTo>
                  <a:cubicBezTo>
                    <a:pt x="479603" y="84124"/>
                    <a:pt x="479070" y="82372"/>
                    <a:pt x="478460" y="80695"/>
                  </a:cubicBezTo>
                  <a:cubicBezTo>
                    <a:pt x="477393" y="79629"/>
                    <a:pt x="477317" y="78562"/>
                    <a:pt x="478232" y="77495"/>
                  </a:cubicBezTo>
                  <a:cubicBezTo>
                    <a:pt x="478841" y="76428"/>
                    <a:pt x="479451" y="75361"/>
                    <a:pt x="480061" y="74295"/>
                  </a:cubicBezTo>
                  <a:cubicBezTo>
                    <a:pt x="481280" y="73228"/>
                    <a:pt x="482042" y="72009"/>
                    <a:pt x="482347" y="70637"/>
                  </a:cubicBezTo>
                  <a:cubicBezTo>
                    <a:pt x="482804" y="69418"/>
                    <a:pt x="483642" y="68275"/>
                    <a:pt x="484861" y="67208"/>
                  </a:cubicBezTo>
                  <a:close/>
                  <a:moveTo>
                    <a:pt x="127559" y="63322"/>
                  </a:moveTo>
                  <a:cubicBezTo>
                    <a:pt x="125883" y="63322"/>
                    <a:pt x="124664" y="63627"/>
                    <a:pt x="123902" y="64236"/>
                  </a:cubicBezTo>
                  <a:cubicBezTo>
                    <a:pt x="122835" y="64236"/>
                    <a:pt x="121844" y="64465"/>
                    <a:pt x="120930" y="64922"/>
                  </a:cubicBezTo>
                  <a:cubicBezTo>
                    <a:pt x="120168" y="65532"/>
                    <a:pt x="119406" y="65532"/>
                    <a:pt x="118644" y="64922"/>
                  </a:cubicBezTo>
                  <a:cubicBezTo>
                    <a:pt x="115748" y="65989"/>
                    <a:pt x="112853" y="66979"/>
                    <a:pt x="109957" y="67894"/>
                  </a:cubicBezTo>
                  <a:cubicBezTo>
                    <a:pt x="109195" y="69265"/>
                    <a:pt x="108204" y="69418"/>
                    <a:pt x="106985" y="68351"/>
                  </a:cubicBezTo>
                  <a:cubicBezTo>
                    <a:pt x="104394" y="70485"/>
                    <a:pt x="103023" y="73380"/>
                    <a:pt x="102870" y="77038"/>
                  </a:cubicBezTo>
                  <a:cubicBezTo>
                    <a:pt x="102413" y="81305"/>
                    <a:pt x="101423" y="85420"/>
                    <a:pt x="99899" y="89382"/>
                  </a:cubicBezTo>
                  <a:cubicBezTo>
                    <a:pt x="99899" y="90601"/>
                    <a:pt x="99594" y="92125"/>
                    <a:pt x="98984" y="93954"/>
                  </a:cubicBezTo>
                  <a:cubicBezTo>
                    <a:pt x="98222" y="95326"/>
                    <a:pt x="98527" y="96316"/>
                    <a:pt x="99899" y="96926"/>
                  </a:cubicBezTo>
                  <a:cubicBezTo>
                    <a:pt x="105538" y="92506"/>
                    <a:pt x="110948" y="87630"/>
                    <a:pt x="116129" y="82296"/>
                  </a:cubicBezTo>
                  <a:cubicBezTo>
                    <a:pt x="121311" y="77266"/>
                    <a:pt x="125502" y="71780"/>
                    <a:pt x="128702" y="65836"/>
                  </a:cubicBezTo>
                  <a:cubicBezTo>
                    <a:pt x="129769" y="64312"/>
                    <a:pt x="129388" y="63474"/>
                    <a:pt x="127559" y="63322"/>
                  </a:cubicBezTo>
                  <a:close/>
                  <a:moveTo>
                    <a:pt x="108814" y="58293"/>
                  </a:moveTo>
                  <a:cubicBezTo>
                    <a:pt x="107747" y="57683"/>
                    <a:pt x="106909" y="57912"/>
                    <a:pt x="106299" y="58978"/>
                  </a:cubicBezTo>
                  <a:cubicBezTo>
                    <a:pt x="105842" y="60045"/>
                    <a:pt x="106071" y="60655"/>
                    <a:pt x="106985" y="60807"/>
                  </a:cubicBezTo>
                  <a:cubicBezTo>
                    <a:pt x="107900" y="61264"/>
                    <a:pt x="108433" y="60807"/>
                    <a:pt x="108585" y="59436"/>
                  </a:cubicBezTo>
                  <a:cubicBezTo>
                    <a:pt x="109805" y="59283"/>
                    <a:pt x="109881" y="58902"/>
                    <a:pt x="108814" y="58293"/>
                  </a:cubicBezTo>
                  <a:close/>
                  <a:moveTo>
                    <a:pt x="112014" y="53263"/>
                  </a:moveTo>
                  <a:cubicBezTo>
                    <a:pt x="110186" y="53263"/>
                    <a:pt x="108509" y="53797"/>
                    <a:pt x="106985" y="54864"/>
                  </a:cubicBezTo>
                  <a:cubicBezTo>
                    <a:pt x="107595" y="56235"/>
                    <a:pt x="108738" y="56388"/>
                    <a:pt x="110414" y="55321"/>
                  </a:cubicBezTo>
                  <a:cubicBezTo>
                    <a:pt x="111176" y="56083"/>
                    <a:pt x="111633" y="56083"/>
                    <a:pt x="111786" y="55321"/>
                  </a:cubicBezTo>
                  <a:cubicBezTo>
                    <a:pt x="111938" y="54559"/>
                    <a:pt x="112472" y="54406"/>
                    <a:pt x="113386" y="54864"/>
                  </a:cubicBezTo>
                  <a:cubicBezTo>
                    <a:pt x="115215" y="54864"/>
                    <a:pt x="115672" y="54330"/>
                    <a:pt x="114758" y="53263"/>
                  </a:cubicBezTo>
                  <a:cubicBezTo>
                    <a:pt x="113996" y="52197"/>
                    <a:pt x="113081" y="52197"/>
                    <a:pt x="112014" y="53263"/>
                  </a:cubicBezTo>
                  <a:close/>
                  <a:moveTo>
                    <a:pt x="117958" y="52120"/>
                  </a:moveTo>
                  <a:cubicBezTo>
                    <a:pt x="117196" y="51511"/>
                    <a:pt x="116282" y="51663"/>
                    <a:pt x="115215" y="52578"/>
                  </a:cubicBezTo>
                  <a:lnTo>
                    <a:pt x="116815" y="53263"/>
                  </a:lnTo>
                  <a:cubicBezTo>
                    <a:pt x="118491" y="53263"/>
                    <a:pt x="118872" y="52882"/>
                    <a:pt x="117958" y="52120"/>
                  </a:cubicBezTo>
                  <a:close/>
                  <a:moveTo>
                    <a:pt x="125502" y="51663"/>
                  </a:moveTo>
                  <a:cubicBezTo>
                    <a:pt x="124740" y="50749"/>
                    <a:pt x="123978" y="50825"/>
                    <a:pt x="123216" y="51892"/>
                  </a:cubicBezTo>
                  <a:lnTo>
                    <a:pt x="123902" y="52578"/>
                  </a:lnTo>
                  <a:cubicBezTo>
                    <a:pt x="125578" y="52578"/>
                    <a:pt x="126112" y="52273"/>
                    <a:pt x="125502" y="51663"/>
                  </a:cubicBezTo>
                  <a:close/>
                  <a:moveTo>
                    <a:pt x="133046" y="50063"/>
                  </a:moveTo>
                  <a:cubicBezTo>
                    <a:pt x="132131" y="49606"/>
                    <a:pt x="131369" y="49682"/>
                    <a:pt x="130760" y="50292"/>
                  </a:cubicBezTo>
                  <a:cubicBezTo>
                    <a:pt x="129541" y="50292"/>
                    <a:pt x="128321" y="50444"/>
                    <a:pt x="127102" y="50749"/>
                  </a:cubicBezTo>
                  <a:cubicBezTo>
                    <a:pt x="125730" y="50749"/>
                    <a:pt x="125807" y="51358"/>
                    <a:pt x="127331" y="52578"/>
                  </a:cubicBezTo>
                  <a:cubicBezTo>
                    <a:pt x="128398" y="51663"/>
                    <a:pt x="129541" y="51435"/>
                    <a:pt x="130760" y="51892"/>
                  </a:cubicBezTo>
                  <a:cubicBezTo>
                    <a:pt x="132131" y="52501"/>
                    <a:pt x="133503" y="52730"/>
                    <a:pt x="134874" y="52578"/>
                  </a:cubicBezTo>
                  <a:cubicBezTo>
                    <a:pt x="135941" y="53340"/>
                    <a:pt x="136475" y="53340"/>
                    <a:pt x="136475" y="52578"/>
                  </a:cubicBezTo>
                  <a:cubicBezTo>
                    <a:pt x="136780" y="51663"/>
                    <a:pt x="136475" y="50901"/>
                    <a:pt x="135560" y="50292"/>
                  </a:cubicBezTo>
                  <a:cubicBezTo>
                    <a:pt x="134798" y="50749"/>
                    <a:pt x="133960" y="50673"/>
                    <a:pt x="133046" y="50063"/>
                  </a:cubicBezTo>
                  <a:close/>
                  <a:moveTo>
                    <a:pt x="307468" y="49377"/>
                  </a:moveTo>
                  <a:cubicBezTo>
                    <a:pt x="307772" y="50139"/>
                    <a:pt x="308382" y="50215"/>
                    <a:pt x="309296" y="49606"/>
                  </a:cubicBezTo>
                  <a:cubicBezTo>
                    <a:pt x="310211" y="48996"/>
                    <a:pt x="310973" y="49149"/>
                    <a:pt x="311582" y="50063"/>
                  </a:cubicBezTo>
                  <a:cubicBezTo>
                    <a:pt x="312344" y="49149"/>
                    <a:pt x="313030" y="48996"/>
                    <a:pt x="313640" y="49606"/>
                  </a:cubicBezTo>
                  <a:cubicBezTo>
                    <a:pt x="314402" y="50215"/>
                    <a:pt x="315087" y="50673"/>
                    <a:pt x="315697" y="50977"/>
                  </a:cubicBezTo>
                  <a:cubicBezTo>
                    <a:pt x="315697" y="51739"/>
                    <a:pt x="315926" y="52044"/>
                    <a:pt x="316383" y="51892"/>
                  </a:cubicBezTo>
                  <a:cubicBezTo>
                    <a:pt x="316993" y="51435"/>
                    <a:pt x="317526" y="51511"/>
                    <a:pt x="317983" y="52120"/>
                  </a:cubicBezTo>
                  <a:cubicBezTo>
                    <a:pt x="319964" y="52882"/>
                    <a:pt x="321717" y="54254"/>
                    <a:pt x="323241" y="56235"/>
                  </a:cubicBezTo>
                  <a:cubicBezTo>
                    <a:pt x="323698" y="59131"/>
                    <a:pt x="325070" y="61493"/>
                    <a:pt x="327356" y="63322"/>
                  </a:cubicBezTo>
                  <a:cubicBezTo>
                    <a:pt x="328727" y="64846"/>
                    <a:pt x="329032" y="66217"/>
                    <a:pt x="328270" y="67437"/>
                  </a:cubicBezTo>
                  <a:cubicBezTo>
                    <a:pt x="327051" y="71551"/>
                    <a:pt x="325374" y="75514"/>
                    <a:pt x="323241" y="79324"/>
                  </a:cubicBezTo>
                  <a:cubicBezTo>
                    <a:pt x="321107" y="81000"/>
                    <a:pt x="319964" y="82981"/>
                    <a:pt x="319812" y="85267"/>
                  </a:cubicBezTo>
                  <a:cubicBezTo>
                    <a:pt x="319355" y="87553"/>
                    <a:pt x="318745" y="89763"/>
                    <a:pt x="317983" y="91897"/>
                  </a:cubicBezTo>
                  <a:cubicBezTo>
                    <a:pt x="318593" y="93573"/>
                    <a:pt x="318593" y="95173"/>
                    <a:pt x="317983" y="96697"/>
                  </a:cubicBezTo>
                  <a:cubicBezTo>
                    <a:pt x="318745" y="98374"/>
                    <a:pt x="320117" y="99974"/>
                    <a:pt x="322098" y="101498"/>
                  </a:cubicBezTo>
                  <a:cubicBezTo>
                    <a:pt x="323774" y="103022"/>
                    <a:pt x="325146" y="104698"/>
                    <a:pt x="326213" y="106527"/>
                  </a:cubicBezTo>
                  <a:cubicBezTo>
                    <a:pt x="326213" y="107442"/>
                    <a:pt x="326517" y="108204"/>
                    <a:pt x="327127" y="108813"/>
                  </a:cubicBezTo>
                  <a:cubicBezTo>
                    <a:pt x="327889" y="109423"/>
                    <a:pt x="327737" y="110261"/>
                    <a:pt x="326670" y="111328"/>
                  </a:cubicBezTo>
                  <a:cubicBezTo>
                    <a:pt x="326365" y="113614"/>
                    <a:pt x="325222" y="115747"/>
                    <a:pt x="323241" y="117729"/>
                  </a:cubicBezTo>
                  <a:cubicBezTo>
                    <a:pt x="323546" y="119100"/>
                    <a:pt x="323012" y="120243"/>
                    <a:pt x="321641" y="121158"/>
                  </a:cubicBezTo>
                  <a:cubicBezTo>
                    <a:pt x="320574" y="122072"/>
                    <a:pt x="319964" y="123139"/>
                    <a:pt x="319812" y="124358"/>
                  </a:cubicBezTo>
                  <a:cubicBezTo>
                    <a:pt x="319202" y="126949"/>
                    <a:pt x="318364" y="129311"/>
                    <a:pt x="317297" y="131445"/>
                  </a:cubicBezTo>
                  <a:cubicBezTo>
                    <a:pt x="317450" y="133121"/>
                    <a:pt x="317145" y="134569"/>
                    <a:pt x="316383" y="135788"/>
                  </a:cubicBezTo>
                  <a:cubicBezTo>
                    <a:pt x="315621" y="137007"/>
                    <a:pt x="315164" y="138379"/>
                    <a:pt x="315011" y="139903"/>
                  </a:cubicBezTo>
                  <a:cubicBezTo>
                    <a:pt x="316688" y="140970"/>
                    <a:pt x="318288" y="141198"/>
                    <a:pt x="319812" y="140589"/>
                  </a:cubicBezTo>
                  <a:cubicBezTo>
                    <a:pt x="324231" y="142113"/>
                    <a:pt x="327051" y="140741"/>
                    <a:pt x="328270" y="136474"/>
                  </a:cubicBezTo>
                  <a:cubicBezTo>
                    <a:pt x="329184" y="136169"/>
                    <a:pt x="329642" y="135788"/>
                    <a:pt x="329642" y="135331"/>
                  </a:cubicBezTo>
                  <a:cubicBezTo>
                    <a:pt x="329642" y="135026"/>
                    <a:pt x="329870" y="135407"/>
                    <a:pt x="330328" y="136474"/>
                  </a:cubicBezTo>
                  <a:cubicBezTo>
                    <a:pt x="331699" y="136626"/>
                    <a:pt x="332613" y="137464"/>
                    <a:pt x="333071" y="138988"/>
                  </a:cubicBezTo>
                  <a:cubicBezTo>
                    <a:pt x="333528" y="140512"/>
                    <a:pt x="334290" y="141655"/>
                    <a:pt x="335357" y="142417"/>
                  </a:cubicBezTo>
                  <a:cubicBezTo>
                    <a:pt x="339167" y="138150"/>
                    <a:pt x="342901" y="133807"/>
                    <a:pt x="346558" y="129387"/>
                  </a:cubicBezTo>
                  <a:cubicBezTo>
                    <a:pt x="346863" y="123291"/>
                    <a:pt x="345644" y="117729"/>
                    <a:pt x="342901" y="112699"/>
                  </a:cubicBezTo>
                  <a:cubicBezTo>
                    <a:pt x="342748" y="111328"/>
                    <a:pt x="342062" y="110337"/>
                    <a:pt x="340843" y="109728"/>
                  </a:cubicBezTo>
                  <a:cubicBezTo>
                    <a:pt x="339776" y="109118"/>
                    <a:pt x="339090" y="108280"/>
                    <a:pt x="338786" y="107213"/>
                  </a:cubicBezTo>
                  <a:cubicBezTo>
                    <a:pt x="336347" y="105537"/>
                    <a:pt x="336347" y="103860"/>
                    <a:pt x="338786" y="102184"/>
                  </a:cubicBezTo>
                  <a:cubicBezTo>
                    <a:pt x="338024" y="101727"/>
                    <a:pt x="338024" y="101498"/>
                    <a:pt x="338786" y="101498"/>
                  </a:cubicBezTo>
                  <a:cubicBezTo>
                    <a:pt x="339395" y="101193"/>
                    <a:pt x="339624" y="100736"/>
                    <a:pt x="339472" y="100126"/>
                  </a:cubicBezTo>
                  <a:cubicBezTo>
                    <a:pt x="340996" y="99974"/>
                    <a:pt x="342291" y="100431"/>
                    <a:pt x="343358" y="101498"/>
                  </a:cubicBezTo>
                  <a:cubicBezTo>
                    <a:pt x="344577" y="102260"/>
                    <a:pt x="345796" y="103022"/>
                    <a:pt x="347015" y="103784"/>
                  </a:cubicBezTo>
                  <a:cubicBezTo>
                    <a:pt x="350673" y="106680"/>
                    <a:pt x="353035" y="110261"/>
                    <a:pt x="354102" y="114528"/>
                  </a:cubicBezTo>
                  <a:cubicBezTo>
                    <a:pt x="355169" y="118491"/>
                    <a:pt x="355778" y="122682"/>
                    <a:pt x="355931" y="127101"/>
                  </a:cubicBezTo>
                  <a:lnTo>
                    <a:pt x="353187" y="132816"/>
                  </a:lnTo>
                  <a:cubicBezTo>
                    <a:pt x="352730" y="133883"/>
                    <a:pt x="351816" y="134340"/>
                    <a:pt x="350444" y="134188"/>
                  </a:cubicBezTo>
                  <a:cubicBezTo>
                    <a:pt x="349225" y="134035"/>
                    <a:pt x="348539" y="134493"/>
                    <a:pt x="348387" y="135559"/>
                  </a:cubicBezTo>
                  <a:cubicBezTo>
                    <a:pt x="346101" y="137388"/>
                    <a:pt x="343739" y="139446"/>
                    <a:pt x="341300" y="141732"/>
                  </a:cubicBezTo>
                  <a:cubicBezTo>
                    <a:pt x="339472" y="143713"/>
                    <a:pt x="337947" y="145313"/>
                    <a:pt x="336728" y="146532"/>
                  </a:cubicBezTo>
                  <a:cubicBezTo>
                    <a:pt x="337490" y="147599"/>
                    <a:pt x="337567" y="148666"/>
                    <a:pt x="336957" y="149733"/>
                  </a:cubicBezTo>
                  <a:cubicBezTo>
                    <a:pt x="336500" y="150799"/>
                    <a:pt x="336424" y="151866"/>
                    <a:pt x="336728" y="152933"/>
                  </a:cubicBezTo>
                  <a:cubicBezTo>
                    <a:pt x="338100" y="155067"/>
                    <a:pt x="338481" y="157429"/>
                    <a:pt x="337871" y="160020"/>
                  </a:cubicBezTo>
                  <a:cubicBezTo>
                    <a:pt x="337871" y="161239"/>
                    <a:pt x="337262" y="162077"/>
                    <a:pt x="336043" y="162534"/>
                  </a:cubicBezTo>
                  <a:cubicBezTo>
                    <a:pt x="334976" y="162687"/>
                    <a:pt x="333985" y="162991"/>
                    <a:pt x="333071" y="163449"/>
                  </a:cubicBezTo>
                  <a:cubicBezTo>
                    <a:pt x="325298" y="163449"/>
                    <a:pt x="318364" y="165354"/>
                    <a:pt x="312268" y="169164"/>
                  </a:cubicBezTo>
                  <a:cubicBezTo>
                    <a:pt x="310134" y="170992"/>
                    <a:pt x="307544" y="172059"/>
                    <a:pt x="304496" y="172364"/>
                  </a:cubicBezTo>
                  <a:cubicBezTo>
                    <a:pt x="302667" y="174040"/>
                    <a:pt x="300381" y="174345"/>
                    <a:pt x="297638" y="173278"/>
                  </a:cubicBezTo>
                  <a:cubicBezTo>
                    <a:pt x="295657" y="173126"/>
                    <a:pt x="293599" y="172593"/>
                    <a:pt x="291465" y="171678"/>
                  </a:cubicBezTo>
                  <a:cubicBezTo>
                    <a:pt x="290399" y="172135"/>
                    <a:pt x="289332" y="172059"/>
                    <a:pt x="288265" y="171450"/>
                  </a:cubicBezTo>
                  <a:cubicBezTo>
                    <a:pt x="287198" y="170992"/>
                    <a:pt x="285979" y="170840"/>
                    <a:pt x="284607" y="170992"/>
                  </a:cubicBezTo>
                  <a:cubicBezTo>
                    <a:pt x="283845" y="170230"/>
                    <a:pt x="282931" y="170002"/>
                    <a:pt x="281864" y="170307"/>
                  </a:cubicBezTo>
                  <a:cubicBezTo>
                    <a:pt x="281102" y="170611"/>
                    <a:pt x="280416" y="170459"/>
                    <a:pt x="279807" y="169849"/>
                  </a:cubicBezTo>
                  <a:cubicBezTo>
                    <a:pt x="278740" y="169240"/>
                    <a:pt x="277445" y="168935"/>
                    <a:pt x="275921" y="168935"/>
                  </a:cubicBezTo>
                  <a:cubicBezTo>
                    <a:pt x="274397" y="169087"/>
                    <a:pt x="273025" y="168630"/>
                    <a:pt x="271806" y="167563"/>
                  </a:cubicBezTo>
                  <a:cubicBezTo>
                    <a:pt x="268453" y="167563"/>
                    <a:pt x="265481" y="166192"/>
                    <a:pt x="262890" y="163449"/>
                  </a:cubicBezTo>
                  <a:cubicBezTo>
                    <a:pt x="262433" y="160705"/>
                    <a:pt x="263043" y="158496"/>
                    <a:pt x="264719" y="156819"/>
                  </a:cubicBezTo>
                  <a:cubicBezTo>
                    <a:pt x="266548" y="155143"/>
                    <a:pt x="268453" y="153619"/>
                    <a:pt x="270434" y="152247"/>
                  </a:cubicBezTo>
                  <a:cubicBezTo>
                    <a:pt x="271501" y="150114"/>
                    <a:pt x="273406" y="148209"/>
                    <a:pt x="276149" y="146532"/>
                  </a:cubicBezTo>
                  <a:cubicBezTo>
                    <a:pt x="279045" y="146837"/>
                    <a:pt x="280874" y="145465"/>
                    <a:pt x="281636" y="142417"/>
                  </a:cubicBezTo>
                  <a:cubicBezTo>
                    <a:pt x="280569" y="140589"/>
                    <a:pt x="279121" y="138912"/>
                    <a:pt x="277292" y="137388"/>
                  </a:cubicBezTo>
                  <a:cubicBezTo>
                    <a:pt x="275159" y="135864"/>
                    <a:pt x="273635" y="134188"/>
                    <a:pt x="272720" y="132359"/>
                  </a:cubicBezTo>
                  <a:cubicBezTo>
                    <a:pt x="269520" y="130378"/>
                    <a:pt x="267615" y="127711"/>
                    <a:pt x="267005" y="124358"/>
                  </a:cubicBezTo>
                  <a:cubicBezTo>
                    <a:pt x="265938" y="123901"/>
                    <a:pt x="265481" y="123139"/>
                    <a:pt x="265634" y="122072"/>
                  </a:cubicBezTo>
                  <a:cubicBezTo>
                    <a:pt x="265938" y="121005"/>
                    <a:pt x="265786" y="120167"/>
                    <a:pt x="265176" y="119557"/>
                  </a:cubicBezTo>
                  <a:cubicBezTo>
                    <a:pt x="264262" y="119405"/>
                    <a:pt x="264110" y="119024"/>
                    <a:pt x="264719" y="118414"/>
                  </a:cubicBezTo>
                  <a:cubicBezTo>
                    <a:pt x="265634" y="117500"/>
                    <a:pt x="266396" y="116967"/>
                    <a:pt x="267005" y="116814"/>
                  </a:cubicBezTo>
                  <a:cubicBezTo>
                    <a:pt x="270358" y="114223"/>
                    <a:pt x="274092" y="112166"/>
                    <a:pt x="278207" y="110642"/>
                  </a:cubicBezTo>
                  <a:cubicBezTo>
                    <a:pt x="282626" y="108966"/>
                    <a:pt x="286817" y="106832"/>
                    <a:pt x="290780" y="104241"/>
                  </a:cubicBezTo>
                  <a:cubicBezTo>
                    <a:pt x="292761" y="103479"/>
                    <a:pt x="293980" y="102031"/>
                    <a:pt x="294437" y="99898"/>
                  </a:cubicBezTo>
                  <a:cubicBezTo>
                    <a:pt x="294590" y="97764"/>
                    <a:pt x="294971" y="95783"/>
                    <a:pt x="295580" y="93954"/>
                  </a:cubicBezTo>
                  <a:cubicBezTo>
                    <a:pt x="295885" y="91516"/>
                    <a:pt x="294742" y="89916"/>
                    <a:pt x="292151" y="89154"/>
                  </a:cubicBezTo>
                  <a:cubicBezTo>
                    <a:pt x="286665" y="88849"/>
                    <a:pt x="281331" y="88087"/>
                    <a:pt x="276149" y="86868"/>
                  </a:cubicBezTo>
                  <a:cubicBezTo>
                    <a:pt x="271120" y="87325"/>
                    <a:pt x="267691" y="85725"/>
                    <a:pt x="265862" y="82067"/>
                  </a:cubicBezTo>
                  <a:cubicBezTo>
                    <a:pt x="265405" y="79933"/>
                    <a:pt x="265786" y="78257"/>
                    <a:pt x="267005" y="77038"/>
                  </a:cubicBezTo>
                  <a:cubicBezTo>
                    <a:pt x="268529" y="75666"/>
                    <a:pt x="269901" y="74371"/>
                    <a:pt x="271120" y="73152"/>
                  </a:cubicBezTo>
                  <a:cubicBezTo>
                    <a:pt x="271730" y="72085"/>
                    <a:pt x="272492" y="71399"/>
                    <a:pt x="273406" y="71094"/>
                  </a:cubicBezTo>
                  <a:cubicBezTo>
                    <a:pt x="274473" y="70942"/>
                    <a:pt x="275083" y="70485"/>
                    <a:pt x="275235" y="69723"/>
                  </a:cubicBezTo>
                  <a:cubicBezTo>
                    <a:pt x="277369" y="69418"/>
                    <a:pt x="279121" y="68656"/>
                    <a:pt x="280493" y="67437"/>
                  </a:cubicBezTo>
                  <a:cubicBezTo>
                    <a:pt x="282474" y="66675"/>
                    <a:pt x="284455" y="65760"/>
                    <a:pt x="286436" y="64693"/>
                  </a:cubicBezTo>
                  <a:cubicBezTo>
                    <a:pt x="288113" y="63169"/>
                    <a:pt x="290018" y="61569"/>
                    <a:pt x="292151" y="59893"/>
                  </a:cubicBezTo>
                  <a:cubicBezTo>
                    <a:pt x="296418" y="57150"/>
                    <a:pt x="300533" y="54406"/>
                    <a:pt x="304496" y="51663"/>
                  </a:cubicBezTo>
                  <a:cubicBezTo>
                    <a:pt x="305105" y="50596"/>
                    <a:pt x="305715" y="50215"/>
                    <a:pt x="306325" y="50520"/>
                  </a:cubicBezTo>
                  <a:cubicBezTo>
                    <a:pt x="307086" y="50825"/>
                    <a:pt x="307468" y="50444"/>
                    <a:pt x="307468" y="49377"/>
                  </a:cubicBezTo>
                  <a:close/>
                  <a:moveTo>
                    <a:pt x="118415" y="47091"/>
                  </a:moveTo>
                  <a:cubicBezTo>
                    <a:pt x="117348" y="46482"/>
                    <a:pt x="116282" y="46710"/>
                    <a:pt x="115215" y="47777"/>
                  </a:cubicBezTo>
                  <a:cubicBezTo>
                    <a:pt x="115825" y="48387"/>
                    <a:pt x="116586" y="48615"/>
                    <a:pt x="117501" y="48463"/>
                  </a:cubicBezTo>
                  <a:cubicBezTo>
                    <a:pt x="119330" y="48158"/>
                    <a:pt x="119634" y="47701"/>
                    <a:pt x="118415" y="47091"/>
                  </a:cubicBezTo>
                  <a:close/>
                  <a:moveTo>
                    <a:pt x="121387" y="46863"/>
                  </a:moveTo>
                  <a:cubicBezTo>
                    <a:pt x="120625" y="45948"/>
                    <a:pt x="119711" y="46024"/>
                    <a:pt x="118644" y="47091"/>
                  </a:cubicBezTo>
                  <a:lnTo>
                    <a:pt x="119787" y="47777"/>
                  </a:lnTo>
                  <a:cubicBezTo>
                    <a:pt x="121159" y="47777"/>
                    <a:pt x="121692" y="47472"/>
                    <a:pt x="121387" y="46863"/>
                  </a:cubicBezTo>
                  <a:close/>
                  <a:moveTo>
                    <a:pt x="132817" y="45491"/>
                  </a:moveTo>
                  <a:cubicBezTo>
                    <a:pt x="129160" y="45034"/>
                    <a:pt x="125654" y="45262"/>
                    <a:pt x="122301" y="46177"/>
                  </a:cubicBezTo>
                  <a:lnTo>
                    <a:pt x="125045" y="47777"/>
                  </a:lnTo>
                  <a:cubicBezTo>
                    <a:pt x="128550" y="47625"/>
                    <a:pt x="131827" y="47853"/>
                    <a:pt x="134874" y="48463"/>
                  </a:cubicBezTo>
                  <a:cubicBezTo>
                    <a:pt x="136551" y="48006"/>
                    <a:pt x="136932" y="47320"/>
                    <a:pt x="136018" y="46405"/>
                  </a:cubicBezTo>
                  <a:cubicBezTo>
                    <a:pt x="135256" y="45643"/>
                    <a:pt x="134189" y="45339"/>
                    <a:pt x="132817" y="45491"/>
                  </a:cubicBezTo>
                  <a:close/>
                  <a:moveTo>
                    <a:pt x="244831" y="42976"/>
                  </a:moveTo>
                  <a:lnTo>
                    <a:pt x="245517" y="42976"/>
                  </a:lnTo>
                  <a:cubicBezTo>
                    <a:pt x="247651" y="42519"/>
                    <a:pt x="249403" y="43053"/>
                    <a:pt x="250775" y="44577"/>
                  </a:cubicBezTo>
                  <a:cubicBezTo>
                    <a:pt x="252299" y="46253"/>
                    <a:pt x="253594" y="47853"/>
                    <a:pt x="254661" y="49377"/>
                  </a:cubicBezTo>
                  <a:cubicBezTo>
                    <a:pt x="254813" y="51206"/>
                    <a:pt x="255575" y="52806"/>
                    <a:pt x="256947" y="54178"/>
                  </a:cubicBezTo>
                  <a:cubicBezTo>
                    <a:pt x="258319" y="55549"/>
                    <a:pt x="258928" y="57226"/>
                    <a:pt x="258776" y="59207"/>
                  </a:cubicBezTo>
                  <a:cubicBezTo>
                    <a:pt x="259842" y="60274"/>
                    <a:pt x="260376" y="61569"/>
                    <a:pt x="260376" y="63093"/>
                  </a:cubicBezTo>
                  <a:cubicBezTo>
                    <a:pt x="260528" y="64770"/>
                    <a:pt x="261138" y="66217"/>
                    <a:pt x="262205" y="67437"/>
                  </a:cubicBezTo>
                  <a:cubicBezTo>
                    <a:pt x="262205" y="68503"/>
                    <a:pt x="262509" y="69265"/>
                    <a:pt x="263119" y="69723"/>
                  </a:cubicBezTo>
                  <a:cubicBezTo>
                    <a:pt x="263881" y="70180"/>
                    <a:pt x="264033" y="71018"/>
                    <a:pt x="263576" y="72237"/>
                  </a:cubicBezTo>
                  <a:cubicBezTo>
                    <a:pt x="265405" y="78181"/>
                    <a:pt x="264033" y="83058"/>
                    <a:pt x="259461" y="86868"/>
                  </a:cubicBezTo>
                  <a:cubicBezTo>
                    <a:pt x="259004" y="88392"/>
                    <a:pt x="258242" y="89687"/>
                    <a:pt x="257176" y="90754"/>
                  </a:cubicBezTo>
                  <a:cubicBezTo>
                    <a:pt x="256109" y="91973"/>
                    <a:pt x="255652" y="93497"/>
                    <a:pt x="255804" y="95326"/>
                  </a:cubicBezTo>
                  <a:cubicBezTo>
                    <a:pt x="255499" y="97459"/>
                    <a:pt x="254585" y="99517"/>
                    <a:pt x="253061" y="101498"/>
                  </a:cubicBezTo>
                  <a:cubicBezTo>
                    <a:pt x="253213" y="102565"/>
                    <a:pt x="253137" y="103479"/>
                    <a:pt x="252832" y="104241"/>
                  </a:cubicBezTo>
                  <a:cubicBezTo>
                    <a:pt x="252070" y="105003"/>
                    <a:pt x="251918" y="105765"/>
                    <a:pt x="252375" y="106527"/>
                  </a:cubicBezTo>
                  <a:cubicBezTo>
                    <a:pt x="251918" y="108661"/>
                    <a:pt x="251537" y="110718"/>
                    <a:pt x="251232" y="112699"/>
                  </a:cubicBezTo>
                  <a:cubicBezTo>
                    <a:pt x="251537" y="113614"/>
                    <a:pt x="251308" y="114757"/>
                    <a:pt x="250546" y="116128"/>
                  </a:cubicBezTo>
                  <a:cubicBezTo>
                    <a:pt x="249479" y="117195"/>
                    <a:pt x="249479" y="118338"/>
                    <a:pt x="250546" y="119557"/>
                  </a:cubicBezTo>
                  <a:cubicBezTo>
                    <a:pt x="249632" y="121843"/>
                    <a:pt x="249327" y="124358"/>
                    <a:pt x="249632" y="127101"/>
                  </a:cubicBezTo>
                  <a:cubicBezTo>
                    <a:pt x="248717" y="128016"/>
                    <a:pt x="248565" y="129006"/>
                    <a:pt x="249175" y="130073"/>
                  </a:cubicBezTo>
                  <a:cubicBezTo>
                    <a:pt x="250089" y="131140"/>
                    <a:pt x="250013" y="132054"/>
                    <a:pt x="248946" y="132816"/>
                  </a:cubicBezTo>
                  <a:cubicBezTo>
                    <a:pt x="248794" y="139522"/>
                    <a:pt x="249022" y="145999"/>
                    <a:pt x="249632" y="152247"/>
                  </a:cubicBezTo>
                  <a:cubicBezTo>
                    <a:pt x="249022" y="152704"/>
                    <a:pt x="249022" y="153238"/>
                    <a:pt x="249632" y="153847"/>
                  </a:cubicBezTo>
                  <a:cubicBezTo>
                    <a:pt x="249937" y="154762"/>
                    <a:pt x="249708" y="155448"/>
                    <a:pt x="248946" y="155905"/>
                  </a:cubicBezTo>
                  <a:cubicBezTo>
                    <a:pt x="250013" y="156210"/>
                    <a:pt x="250318" y="156514"/>
                    <a:pt x="249860" y="156819"/>
                  </a:cubicBezTo>
                  <a:cubicBezTo>
                    <a:pt x="249708" y="157276"/>
                    <a:pt x="249632" y="157886"/>
                    <a:pt x="249632" y="158648"/>
                  </a:cubicBezTo>
                  <a:cubicBezTo>
                    <a:pt x="250241" y="159105"/>
                    <a:pt x="250318" y="159639"/>
                    <a:pt x="249860" y="160248"/>
                  </a:cubicBezTo>
                  <a:cubicBezTo>
                    <a:pt x="249403" y="161163"/>
                    <a:pt x="249632" y="161772"/>
                    <a:pt x="250546" y="162077"/>
                  </a:cubicBezTo>
                  <a:cubicBezTo>
                    <a:pt x="249327" y="164058"/>
                    <a:pt x="249555" y="165887"/>
                    <a:pt x="251232" y="167563"/>
                  </a:cubicBezTo>
                  <a:cubicBezTo>
                    <a:pt x="250318" y="168630"/>
                    <a:pt x="250089" y="169697"/>
                    <a:pt x="250546" y="170764"/>
                  </a:cubicBezTo>
                  <a:cubicBezTo>
                    <a:pt x="251003" y="171831"/>
                    <a:pt x="251232" y="172897"/>
                    <a:pt x="251232" y="173964"/>
                  </a:cubicBezTo>
                  <a:cubicBezTo>
                    <a:pt x="251384" y="175793"/>
                    <a:pt x="251384" y="177393"/>
                    <a:pt x="251232" y="178765"/>
                  </a:cubicBezTo>
                  <a:cubicBezTo>
                    <a:pt x="251841" y="179374"/>
                    <a:pt x="251918" y="180060"/>
                    <a:pt x="251460" y="180822"/>
                  </a:cubicBezTo>
                  <a:cubicBezTo>
                    <a:pt x="251003" y="181737"/>
                    <a:pt x="251308" y="182422"/>
                    <a:pt x="252375" y="182880"/>
                  </a:cubicBezTo>
                  <a:cubicBezTo>
                    <a:pt x="251613" y="185013"/>
                    <a:pt x="251613" y="187147"/>
                    <a:pt x="252375" y="189280"/>
                  </a:cubicBezTo>
                  <a:cubicBezTo>
                    <a:pt x="253442" y="190957"/>
                    <a:pt x="253213" y="192100"/>
                    <a:pt x="251689" y="192709"/>
                  </a:cubicBezTo>
                  <a:cubicBezTo>
                    <a:pt x="251994" y="193471"/>
                    <a:pt x="252223" y="194614"/>
                    <a:pt x="252375" y="196138"/>
                  </a:cubicBezTo>
                  <a:cubicBezTo>
                    <a:pt x="252832" y="197358"/>
                    <a:pt x="252604" y="198348"/>
                    <a:pt x="251689" y="199110"/>
                  </a:cubicBezTo>
                  <a:cubicBezTo>
                    <a:pt x="250622" y="200329"/>
                    <a:pt x="249098" y="201168"/>
                    <a:pt x="247117" y="201625"/>
                  </a:cubicBezTo>
                  <a:cubicBezTo>
                    <a:pt x="247117" y="202844"/>
                    <a:pt x="246431" y="203987"/>
                    <a:pt x="245060" y="205054"/>
                  </a:cubicBezTo>
                  <a:cubicBezTo>
                    <a:pt x="243840" y="206121"/>
                    <a:pt x="242774" y="205892"/>
                    <a:pt x="241859" y="204368"/>
                  </a:cubicBezTo>
                  <a:cubicBezTo>
                    <a:pt x="240640" y="204673"/>
                    <a:pt x="239268" y="205359"/>
                    <a:pt x="237745" y="206425"/>
                  </a:cubicBezTo>
                  <a:cubicBezTo>
                    <a:pt x="236373" y="207187"/>
                    <a:pt x="235230" y="206730"/>
                    <a:pt x="234315" y="205054"/>
                  </a:cubicBezTo>
                  <a:cubicBezTo>
                    <a:pt x="232792" y="204901"/>
                    <a:pt x="231649" y="204292"/>
                    <a:pt x="230886" y="203225"/>
                  </a:cubicBezTo>
                  <a:cubicBezTo>
                    <a:pt x="229972" y="201853"/>
                    <a:pt x="229134" y="200863"/>
                    <a:pt x="228372" y="200253"/>
                  </a:cubicBezTo>
                  <a:cubicBezTo>
                    <a:pt x="227915" y="198577"/>
                    <a:pt x="227153" y="196977"/>
                    <a:pt x="226086" y="195453"/>
                  </a:cubicBezTo>
                  <a:cubicBezTo>
                    <a:pt x="226238" y="194386"/>
                    <a:pt x="226086" y="193319"/>
                    <a:pt x="225629" y="192252"/>
                  </a:cubicBezTo>
                  <a:cubicBezTo>
                    <a:pt x="225019" y="191490"/>
                    <a:pt x="225172" y="190652"/>
                    <a:pt x="226086" y="189738"/>
                  </a:cubicBezTo>
                  <a:cubicBezTo>
                    <a:pt x="225172" y="189433"/>
                    <a:pt x="225019" y="188823"/>
                    <a:pt x="225629" y="187909"/>
                  </a:cubicBezTo>
                  <a:cubicBezTo>
                    <a:pt x="226391" y="186994"/>
                    <a:pt x="226314" y="186232"/>
                    <a:pt x="225400" y="185623"/>
                  </a:cubicBezTo>
                  <a:cubicBezTo>
                    <a:pt x="225248" y="183184"/>
                    <a:pt x="225248" y="180898"/>
                    <a:pt x="225400" y="178765"/>
                  </a:cubicBezTo>
                  <a:cubicBezTo>
                    <a:pt x="224333" y="178003"/>
                    <a:pt x="224105" y="177165"/>
                    <a:pt x="224714" y="176250"/>
                  </a:cubicBezTo>
                  <a:cubicBezTo>
                    <a:pt x="225324" y="175488"/>
                    <a:pt x="225324" y="174955"/>
                    <a:pt x="224714" y="174650"/>
                  </a:cubicBezTo>
                  <a:lnTo>
                    <a:pt x="224714" y="154533"/>
                  </a:lnTo>
                  <a:cubicBezTo>
                    <a:pt x="224562" y="152400"/>
                    <a:pt x="224562" y="150723"/>
                    <a:pt x="224714" y="149504"/>
                  </a:cubicBezTo>
                  <a:lnTo>
                    <a:pt x="224714" y="131445"/>
                  </a:lnTo>
                  <a:cubicBezTo>
                    <a:pt x="225324" y="126873"/>
                    <a:pt x="225552" y="121996"/>
                    <a:pt x="225400" y="116814"/>
                  </a:cubicBezTo>
                  <a:cubicBezTo>
                    <a:pt x="226314" y="116052"/>
                    <a:pt x="226543" y="115062"/>
                    <a:pt x="226086" y="113842"/>
                  </a:cubicBezTo>
                  <a:cubicBezTo>
                    <a:pt x="225629" y="112318"/>
                    <a:pt x="225857" y="111252"/>
                    <a:pt x="226772" y="110642"/>
                  </a:cubicBezTo>
                  <a:cubicBezTo>
                    <a:pt x="226467" y="108966"/>
                    <a:pt x="226467" y="107289"/>
                    <a:pt x="226772" y="105613"/>
                  </a:cubicBezTo>
                  <a:cubicBezTo>
                    <a:pt x="226467" y="104698"/>
                    <a:pt x="226543" y="103784"/>
                    <a:pt x="227000" y="102870"/>
                  </a:cubicBezTo>
                  <a:cubicBezTo>
                    <a:pt x="227457" y="102108"/>
                    <a:pt x="227381" y="101422"/>
                    <a:pt x="226772" y="100812"/>
                  </a:cubicBezTo>
                  <a:cubicBezTo>
                    <a:pt x="227381" y="98679"/>
                    <a:pt x="227534" y="96393"/>
                    <a:pt x="227229" y="93954"/>
                  </a:cubicBezTo>
                  <a:cubicBezTo>
                    <a:pt x="228143" y="93192"/>
                    <a:pt x="228524" y="92278"/>
                    <a:pt x="228372" y="91211"/>
                  </a:cubicBezTo>
                  <a:cubicBezTo>
                    <a:pt x="227915" y="89992"/>
                    <a:pt x="228067" y="89077"/>
                    <a:pt x="228829" y="88468"/>
                  </a:cubicBezTo>
                  <a:cubicBezTo>
                    <a:pt x="228067" y="87553"/>
                    <a:pt x="228067" y="86563"/>
                    <a:pt x="228829" y="85496"/>
                  </a:cubicBezTo>
                  <a:cubicBezTo>
                    <a:pt x="229896" y="84734"/>
                    <a:pt x="229896" y="83820"/>
                    <a:pt x="228829" y="82753"/>
                  </a:cubicBezTo>
                  <a:cubicBezTo>
                    <a:pt x="229591" y="81076"/>
                    <a:pt x="230277" y="79248"/>
                    <a:pt x="230886" y="77266"/>
                  </a:cubicBezTo>
                  <a:cubicBezTo>
                    <a:pt x="230582" y="75438"/>
                    <a:pt x="230582" y="73304"/>
                    <a:pt x="230886" y="70866"/>
                  </a:cubicBezTo>
                  <a:cubicBezTo>
                    <a:pt x="232106" y="70256"/>
                    <a:pt x="232563" y="69342"/>
                    <a:pt x="232258" y="68122"/>
                  </a:cubicBezTo>
                  <a:cubicBezTo>
                    <a:pt x="232106" y="66903"/>
                    <a:pt x="232563" y="65913"/>
                    <a:pt x="233630" y="65151"/>
                  </a:cubicBezTo>
                  <a:cubicBezTo>
                    <a:pt x="233630" y="63474"/>
                    <a:pt x="233858" y="61722"/>
                    <a:pt x="234315" y="59893"/>
                  </a:cubicBezTo>
                  <a:cubicBezTo>
                    <a:pt x="235535" y="58521"/>
                    <a:pt x="236144" y="57150"/>
                    <a:pt x="236144" y="55778"/>
                  </a:cubicBezTo>
                  <a:cubicBezTo>
                    <a:pt x="236144" y="54102"/>
                    <a:pt x="236906" y="52730"/>
                    <a:pt x="238430" y="51663"/>
                  </a:cubicBezTo>
                  <a:cubicBezTo>
                    <a:pt x="239040" y="47853"/>
                    <a:pt x="241174" y="44958"/>
                    <a:pt x="244831" y="42976"/>
                  </a:cubicBezTo>
                  <a:close/>
                  <a:moveTo>
                    <a:pt x="936803" y="39547"/>
                  </a:moveTo>
                  <a:cubicBezTo>
                    <a:pt x="938327" y="39395"/>
                    <a:pt x="939699" y="39624"/>
                    <a:pt x="940918" y="40233"/>
                  </a:cubicBezTo>
                  <a:cubicBezTo>
                    <a:pt x="944119" y="41300"/>
                    <a:pt x="946633" y="43053"/>
                    <a:pt x="948462" y="45491"/>
                  </a:cubicBezTo>
                  <a:cubicBezTo>
                    <a:pt x="950443" y="48082"/>
                    <a:pt x="952196" y="50673"/>
                    <a:pt x="953720" y="53263"/>
                  </a:cubicBezTo>
                  <a:cubicBezTo>
                    <a:pt x="953415" y="54330"/>
                    <a:pt x="953567" y="55092"/>
                    <a:pt x="954177" y="55549"/>
                  </a:cubicBezTo>
                  <a:cubicBezTo>
                    <a:pt x="955091" y="56007"/>
                    <a:pt x="955320" y="56769"/>
                    <a:pt x="954863" y="57835"/>
                  </a:cubicBezTo>
                  <a:cubicBezTo>
                    <a:pt x="955930" y="60121"/>
                    <a:pt x="956920" y="62636"/>
                    <a:pt x="957835" y="65379"/>
                  </a:cubicBezTo>
                  <a:cubicBezTo>
                    <a:pt x="957377" y="66141"/>
                    <a:pt x="957454" y="66903"/>
                    <a:pt x="958063" y="67665"/>
                  </a:cubicBezTo>
                  <a:cubicBezTo>
                    <a:pt x="958978" y="68275"/>
                    <a:pt x="959054" y="68884"/>
                    <a:pt x="958292" y="69494"/>
                  </a:cubicBezTo>
                  <a:cubicBezTo>
                    <a:pt x="959816" y="73456"/>
                    <a:pt x="960273" y="77800"/>
                    <a:pt x="959663" y="82524"/>
                  </a:cubicBezTo>
                  <a:cubicBezTo>
                    <a:pt x="959816" y="85420"/>
                    <a:pt x="959359" y="88239"/>
                    <a:pt x="958292" y="90982"/>
                  </a:cubicBezTo>
                  <a:cubicBezTo>
                    <a:pt x="957225" y="97840"/>
                    <a:pt x="955168" y="104317"/>
                    <a:pt x="952120" y="110413"/>
                  </a:cubicBezTo>
                  <a:cubicBezTo>
                    <a:pt x="951205" y="115290"/>
                    <a:pt x="950519" y="120167"/>
                    <a:pt x="950062" y="125044"/>
                  </a:cubicBezTo>
                  <a:cubicBezTo>
                    <a:pt x="950977" y="125958"/>
                    <a:pt x="950977" y="126720"/>
                    <a:pt x="950062" y="127330"/>
                  </a:cubicBezTo>
                  <a:cubicBezTo>
                    <a:pt x="949300" y="128092"/>
                    <a:pt x="948767" y="128930"/>
                    <a:pt x="948462" y="129844"/>
                  </a:cubicBezTo>
                  <a:cubicBezTo>
                    <a:pt x="947395" y="131826"/>
                    <a:pt x="946557" y="133959"/>
                    <a:pt x="945947" y="136245"/>
                  </a:cubicBezTo>
                  <a:cubicBezTo>
                    <a:pt x="945185" y="136855"/>
                    <a:pt x="944804" y="137541"/>
                    <a:pt x="944804" y="138303"/>
                  </a:cubicBezTo>
                  <a:cubicBezTo>
                    <a:pt x="944957" y="139217"/>
                    <a:pt x="944576" y="140131"/>
                    <a:pt x="943661" y="141046"/>
                  </a:cubicBezTo>
                  <a:cubicBezTo>
                    <a:pt x="945185" y="142113"/>
                    <a:pt x="945033" y="143713"/>
                    <a:pt x="943204" y="145846"/>
                  </a:cubicBezTo>
                  <a:cubicBezTo>
                    <a:pt x="943814" y="148132"/>
                    <a:pt x="943052" y="150037"/>
                    <a:pt x="940918" y="151561"/>
                  </a:cubicBezTo>
                  <a:cubicBezTo>
                    <a:pt x="940309" y="152933"/>
                    <a:pt x="939318" y="154305"/>
                    <a:pt x="937946" y="155676"/>
                  </a:cubicBezTo>
                  <a:cubicBezTo>
                    <a:pt x="939318" y="157353"/>
                    <a:pt x="939166" y="158496"/>
                    <a:pt x="937489" y="159105"/>
                  </a:cubicBezTo>
                  <a:cubicBezTo>
                    <a:pt x="937642" y="160172"/>
                    <a:pt x="937489" y="161086"/>
                    <a:pt x="937032" y="161848"/>
                  </a:cubicBezTo>
                  <a:cubicBezTo>
                    <a:pt x="936422" y="162915"/>
                    <a:pt x="936575" y="163906"/>
                    <a:pt x="937489" y="164820"/>
                  </a:cubicBezTo>
                  <a:cubicBezTo>
                    <a:pt x="937489" y="167106"/>
                    <a:pt x="936270" y="169849"/>
                    <a:pt x="933832" y="173050"/>
                  </a:cubicBezTo>
                  <a:cubicBezTo>
                    <a:pt x="934746" y="173507"/>
                    <a:pt x="934670" y="174040"/>
                    <a:pt x="933603" y="174650"/>
                  </a:cubicBezTo>
                  <a:cubicBezTo>
                    <a:pt x="932536" y="175260"/>
                    <a:pt x="932460" y="175869"/>
                    <a:pt x="933374" y="176479"/>
                  </a:cubicBezTo>
                  <a:cubicBezTo>
                    <a:pt x="932308" y="176936"/>
                    <a:pt x="931927" y="177469"/>
                    <a:pt x="932231" y="178079"/>
                  </a:cubicBezTo>
                  <a:cubicBezTo>
                    <a:pt x="932689" y="178993"/>
                    <a:pt x="932841" y="179832"/>
                    <a:pt x="932689" y="180594"/>
                  </a:cubicBezTo>
                  <a:cubicBezTo>
                    <a:pt x="931622" y="181051"/>
                    <a:pt x="931165" y="181737"/>
                    <a:pt x="931317" y="182651"/>
                  </a:cubicBezTo>
                  <a:cubicBezTo>
                    <a:pt x="931622" y="183261"/>
                    <a:pt x="931622" y="183794"/>
                    <a:pt x="931317" y="184251"/>
                  </a:cubicBezTo>
                  <a:cubicBezTo>
                    <a:pt x="930555" y="186385"/>
                    <a:pt x="929793" y="188366"/>
                    <a:pt x="929031" y="190195"/>
                  </a:cubicBezTo>
                  <a:cubicBezTo>
                    <a:pt x="928269" y="191109"/>
                    <a:pt x="928040" y="192176"/>
                    <a:pt x="928345" y="193395"/>
                  </a:cubicBezTo>
                  <a:cubicBezTo>
                    <a:pt x="928802" y="194614"/>
                    <a:pt x="928650" y="195681"/>
                    <a:pt x="927888" y="196596"/>
                  </a:cubicBezTo>
                  <a:cubicBezTo>
                    <a:pt x="927736" y="200253"/>
                    <a:pt x="926059" y="201168"/>
                    <a:pt x="922859" y="199339"/>
                  </a:cubicBezTo>
                  <a:cubicBezTo>
                    <a:pt x="920878" y="199339"/>
                    <a:pt x="919506" y="200025"/>
                    <a:pt x="918744" y="201396"/>
                  </a:cubicBezTo>
                  <a:cubicBezTo>
                    <a:pt x="918439" y="200025"/>
                    <a:pt x="917906" y="199872"/>
                    <a:pt x="917144" y="200939"/>
                  </a:cubicBezTo>
                  <a:cubicBezTo>
                    <a:pt x="916077" y="202006"/>
                    <a:pt x="915239" y="202920"/>
                    <a:pt x="914629" y="203682"/>
                  </a:cubicBezTo>
                  <a:cubicBezTo>
                    <a:pt x="914782" y="202615"/>
                    <a:pt x="914401" y="202082"/>
                    <a:pt x="913486" y="202082"/>
                  </a:cubicBezTo>
                  <a:cubicBezTo>
                    <a:pt x="912724" y="202234"/>
                    <a:pt x="912419" y="202006"/>
                    <a:pt x="912572" y="201396"/>
                  </a:cubicBezTo>
                  <a:cubicBezTo>
                    <a:pt x="911810" y="201396"/>
                    <a:pt x="911429" y="200939"/>
                    <a:pt x="911429" y="200025"/>
                  </a:cubicBezTo>
                  <a:cubicBezTo>
                    <a:pt x="911429" y="199415"/>
                    <a:pt x="910895" y="199034"/>
                    <a:pt x="909829" y="198882"/>
                  </a:cubicBezTo>
                  <a:cubicBezTo>
                    <a:pt x="909981" y="197815"/>
                    <a:pt x="909752" y="196748"/>
                    <a:pt x="909143" y="195681"/>
                  </a:cubicBezTo>
                  <a:cubicBezTo>
                    <a:pt x="908686" y="194767"/>
                    <a:pt x="909066" y="194081"/>
                    <a:pt x="910286" y="193624"/>
                  </a:cubicBezTo>
                  <a:cubicBezTo>
                    <a:pt x="908914" y="192862"/>
                    <a:pt x="908533" y="191338"/>
                    <a:pt x="909143" y="189052"/>
                  </a:cubicBezTo>
                  <a:cubicBezTo>
                    <a:pt x="908076" y="188595"/>
                    <a:pt x="907847" y="188061"/>
                    <a:pt x="908457" y="187452"/>
                  </a:cubicBezTo>
                  <a:cubicBezTo>
                    <a:pt x="909066" y="186994"/>
                    <a:pt x="908990" y="186537"/>
                    <a:pt x="908228" y="186080"/>
                  </a:cubicBezTo>
                  <a:cubicBezTo>
                    <a:pt x="908228" y="183337"/>
                    <a:pt x="908762" y="180822"/>
                    <a:pt x="909829" y="178536"/>
                  </a:cubicBezTo>
                  <a:cubicBezTo>
                    <a:pt x="909524" y="177622"/>
                    <a:pt x="909600" y="176784"/>
                    <a:pt x="910057" y="176022"/>
                  </a:cubicBezTo>
                  <a:cubicBezTo>
                    <a:pt x="910667" y="175260"/>
                    <a:pt x="910591" y="174498"/>
                    <a:pt x="909829" y="173736"/>
                  </a:cubicBezTo>
                  <a:cubicBezTo>
                    <a:pt x="911200" y="172516"/>
                    <a:pt x="911962" y="170916"/>
                    <a:pt x="912115" y="168935"/>
                  </a:cubicBezTo>
                  <a:cubicBezTo>
                    <a:pt x="912419" y="166954"/>
                    <a:pt x="913258" y="165582"/>
                    <a:pt x="914629" y="164820"/>
                  </a:cubicBezTo>
                  <a:cubicBezTo>
                    <a:pt x="913715" y="162687"/>
                    <a:pt x="913867" y="160782"/>
                    <a:pt x="915086" y="159105"/>
                  </a:cubicBezTo>
                  <a:cubicBezTo>
                    <a:pt x="916153" y="155143"/>
                    <a:pt x="917144" y="151180"/>
                    <a:pt x="918058" y="147218"/>
                  </a:cubicBezTo>
                  <a:cubicBezTo>
                    <a:pt x="918668" y="146608"/>
                    <a:pt x="918973" y="145694"/>
                    <a:pt x="918973" y="144475"/>
                  </a:cubicBezTo>
                  <a:cubicBezTo>
                    <a:pt x="919125" y="143408"/>
                    <a:pt x="919582" y="142646"/>
                    <a:pt x="920344" y="142189"/>
                  </a:cubicBezTo>
                  <a:cubicBezTo>
                    <a:pt x="921106" y="140055"/>
                    <a:pt x="921716" y="137541"/>
                    <a:pt x="922173" y="134645"/>
                  </a:cubicBezTo>
                  <a:cubicBezTo>
                    <a:pt x="922935" y="132054"/>
                    <a:pt x="923849" y="129311"/>
                    <a:pt x="924916" y="126415"/>
                  </a:cubicBezTo>
                  <a:cubicBezTo>
                    <a:pt x="925373" y="123825"/>
                    <a:pt x="925831" y="121234"/>
                    <a:pt x="926288" y="118643"/>
                  </a:cubicBezTo>
                  <a:cubicBezTo>
                    <a:pt x="927507" y="114681"/>
                    <a:pt x="928650" y="110566"/>
                    <a:pt x="929717" y="106299"/>
                  </a:cubicBezTo>
                  <a:cubicBezTo>
                    <a:pt x="929564" y="105079"/>
                    <a:pt x="929869" y="103936"/>
                    <a:pt x="930631" y="102870"/>
                  </a:cubicBezTo>
                  <a:cubicBezTo>
                    <a:pt x="931393" y="101803"/>
                    <a:pt x="931317" y="100812"/>
                    <a:pt x="930403" y="99898"/>
                  </a:cubicBezTo>
                  <a:cubicBezTo>
                    <a:pt x="931317" y="97459"/>
                    <a:pt x="932079" y="94945"/>
                    <a:pt x="932689" y="92354"/>
                  </a:cubicBezTo>
                  <a:cubicBezTo>
                    <a:pt x="933298" y="87020"/>
                    <a:pt x="933679" y="81762"/>
                    <a:pt x="933832" y="76581"/>
                  </a:cubicBezTo>
                  <a:cubicBezTo>
                    <a:pt x="934289" y="72618"/>
                    <a:pt x="934136" y="69113"/>
                    <a:pt x="933374" y="66065"/>
                  </a:cubicBezTo>
                  <a:cubicBezTo>
                    <a:pt x="933984" y="64693"/>
                    <a:pt x="933984" y="63474"/>
                    <a:pt x="933374" y="62407"/>
                  </a:cubicBezTo>
                  <a:cubicBezTo>
                    <a:pt x="933679" y="61188"/>
                    <a:pt x="933374" y="60121"/>
                    <a:pt x="932460" y="59207"/>
                  </a:cubicBezTo>
                  <a:cubicBezTo>
                    <a:pt x="931698" y="58445"/>
                    <a:pt x="931317" y="57454"/>
                    <a:pt x="931317" y="56235"/>
                  </a:cubicBezTo>
                  <a:cubicBezTo>
                    <a:pt x="932231" y="55321"/>
                    <a:pt x="932384" y="54406"/>
                    <a:pt x="931774" y="53492"/>
                  </a:cubicBezTo>
                  <a:cubicBezTo>
                    <a:pt x="931317" y="52730"/>
                    <a:pt x="931165" y="51816"/>
                    <a:pt x="931317" y="50749"/>
                  </a:cubicBezTo>
                  <a:cubicBezTo>
                    <a:pt x="931622" y="49834"/>
                    <a:pt x="931546" y="48844"/>
                    <a:pt x="931088" y="47777"/>
                  </a:cubicBezTo>
                  <a:cubicBezTo>
                    <a:pt x="930784" y="46710"/>
                    <a:pt x="931317" y="45796"/>
                    <a:pt x="932689" y="45034"/>
                  </a:cubicBezTo>
                  <a:cubicBezTo>
                    <a:pt x="932841" y="42443"/>
                    <a:pt x="934213" y="40614"/>
                    <a:pt x="936803" y="39547"/>
                  </a:cubicBezTo>
                  <a:close/>
                  <a:moveTo>
                    <a:pt x="976580" y="33147"/>
                  </a:moveTo>
                  <a:cubicBezTo>
                    <a:pt x="979933" y="32842"/>
                    <a:pt x="982904" y="33604"/>
                    <a:pt x="985495" y="35433"/>
                  </a:cubicBezTo>
                  <a:cubicBezTo>
                    <a:pt x="987172" y="35280"/>
                    <a:pt x="988315" y="35814"/>
                    <a:pt x="988924" y="37033"/>
                  </a:cubicBezTo>
                  <a:cubicBezTo>
                    <a:pt x="989686" y="38404"/>
                    <a:pt x="990601" y="39471"/>
                    <a:pt x="991667" y="40233"/>
                  </a:cubicBezTo>
                  <a:cubicBezTo>
                    <a:pt x="994258" y="42367"/>
                    <a:pt x="996620" y="45110"/>
                    <a:pt x="998754" y="48463"/>
                  </a:cubicBezTo>
                  <a:cubicBezTo>
                    <a:pt x="999821" y="49072"/>
                    <a:pt x="1000583" y="50063"/>
                    <a:pt x="1001040" y="51435"/>
                  </a:cubicBezTo>
                  <a:cubicBezTo>
                    <a:pt x="1001192" y="52654"/>
                    <a:pt x="1001802" y="53568"/>
                    <a:pt x="1002869" y="54178"/>
                  </a:cubicBezTo>
                  <a:cubicBezTo>
                    <a:pt x="1005764" y="58293"/>
                    <a:pt x="1007136" y="63169"/>
                    <a:pt x="1006984" y="68808"/>
                  </a:cubicBezTo>
                  <a:cubicBezTo>
                    <a:pt x="1004088" y="74295"/>
                    <a:pt x="1001573" y="80010"/>
                    <a:pt x="999440" y="85953"/>
                  </a:cubicBezTo>
                  <a:cubicBezTo>
                    <a:pt x="999135" y="87630"/>
                    <a:pt x="999211" y="89230"/>
                    <a:pt x="999668" y="90754"/>
                  </a:cubicBezTo>
                  <a:cubicBezTo>
                    <a:pt x="1000278" y="92278"/>
                    <a:pt x="999745" y="93573"/>
                    <a:pt x="998068" y="94640"/>
                  </a:cubicBezTo>
                  <a:cubicBezTo>
                    <a:pt x="997611" y="95402"/>
                    <a:pt x="997001" y="96316"/>
                    <a:pt x="996239" y="97383"/>
                  </a:cubicBezTo>
                  <a:cubicBezTo>
                    <a:pt x="995173" y="98450"/>
                    <a:pt x="995020" y="99517"/>
                    <a:pt x="995782" y="100584"/>
                  </a:cubicBezTo>
                  <a:cubicBezTo>
                    <a:pt x="995173" y="101041"/>
                    <a:pt x="995096" y="101498"/>
                    <a:pt x="995554" y="101955"/>
                  </a:cubicBezTo>
                  <a:cubicBezTo>
                    <a:pt x="996163" y="102565"/>
                    <a:pt x="996087" y="103098"/>
                    <a:pt x="995325" y="103555"/>
                  </a:cubicBezTo>
                  <a:cubicBezTo>
                    <a:pt x="996087" y="103860"/>
                    <a:pt x="996163" y="104394"/>
                    <a:pt x="995554" y="105156"/>
                  </a:cubicBezTo>
                  <a:cubicBezTo>
                    <a:pt x="995096" y="105460"/>
                    <a:pt x="995173" y="105841"/>
                    <a:pt x="995782" y="106299"/>
                  </a:cubicBezTo>
                  <a:cubicBezTo>
                    <a:pt x="995173" y="106756"/>
                    <a:pt x="995173" y="107289"/>
                    <a:pt x="995782" y="107899"/>
                  </a:cubicBezTo>
                  <a:cubicBezTo>
                    <a:pt x="996239" y="108813"/>
                    <a:pt x="996087" y="109423"/>
                    <a:pt x="995325" y="109728"/>
                  </a:cubicBezTo>
                  <a:cubicBezTo>
                    <a:pt x="994258" y="110642"/>
                    <a:pt x="994030" y="111328"/>
                    <a:pt x="994639" y="111785"/>
                  </a:cubicBezTo>
                  <a:cubicBezTo>
                    <a:pt x="995401" y="112395"/>
                    <a:pt x="995782" y="113157"/>
                    <a:pt x="995782" y="114071"/>
                  </a:cubicBezTo>
                  <a:cubicBezTo>
                    <a:pt x="994563" y="118948"/>
                    <a:pt x="994182" y="123977"/>
                    <a:pt x="994639" y="129159"/>
                  </a:cubicBezTo>
                  <a:cubicBezTo>
                    <a:pt x="995249" y="129616"/>
                    <a:pt x="995249" y="130225"/>
                    <a:pt x="994639" y="130987"/>
                  </a:cubicBezTo>
                  <a:cubicBezTo>
                    <a:pt x="994030" y="131902"/>
                    <a:pt x="994258" y="132664"/>
                    <a:pt x="995325" y="133273"/>
                  </a:cubicBezTo>
                  <a:cubicBezTo>
                    <a:pt x="994411" y="133731"/>
                    <a:pt x="994182" y="134188"/>
                    <a:pt x="994639" y="134645"/>
                  </a:cubicBezTo>
                  <a:cubicBezTo>
                    <a:pt x="995096" y="135102"/>
                    <a:pt x="995325" y="135636"/>
                    <a:pt x="995325" y="136245"/>
                  </a:cubicBezTo>
                  <a:cubicBezTo>
                    <a:pt x="994411" y="136855"/>
                    <a:pt x="994258" y="137388"/>
                    <a:pt x="994868" y="137845"/>
                  </a:cubicBezTo>
                  <a:cubicBezTo>
                    <a:pt x="995477" y="138303"/>
                    <a:pt x="995782" y="138684"/>
                    <a:pt x="995782" y="138988"/>
                  </a:cubicBezTo>
                  <a:cubicBezTo>
                    <a:pt x="995173" y="140055"/>
                    <a:pt x="995173" y="141122"/>
                    <a:pt x="995782" y="142189"/>
                  </a:cubicBezTo>
                  <a:cubicBezTo>
                    <a:pt x="995173" y="142646"/>
                    <a:pt x="995096" y="143103"/>
                    <a:pt x="995554" y="143560"/>
                  </a:cubicBezTo>
                  <a:cubicBezTo>
                    <a:pt x="996163" y="144170"/>
                    <a:pt x="996087" y="144703"/>
                    <a:pt x="995325" y="145161"/>
                  </a:cubicBezTo>
                  <a:cubicBezTo>
                    <a:pt x="995630" y="146380"/>
                    <a:pt x="995630" y="147523"/>
                    <a:pt x="995325" y="148590"/>
                  </a:cubicBezTo>
                  <a:cubicBezTo>
                    <a:pt x="995935" y="149809"/>
                    <a:pt x="996087" y="151180"/>
                    <a:pt x="995782" y="152704"/>
                  </a:cubicBezTo>
                  <a:cubicBezTo>
                    <a:pt x="995782" y="154381"/>
                    <a:pt x="996011" y="155752"/>
                    <a:pt x="996468" y="156819"/>
                  </a:cubicBezTo>
                  <a:cubicBezTo>
                    <a:pt x="995858" y="158191"/>
                    <a:pt x="995858" y="159334"/>
                    <a:pt x="996468" y="160248"/>
                  </a:cubicBezTo>
                  <a:cubicBezTo>
                    <a:pt x="996316" y="166954"/>
                    <a:pt x="998449" y="172212"/>
                    <a:pt x="1002869" y="176022"/>
                  </a:cubicBezTo>
                  <a:cubicBezTo>
                    <a:pt x="1009574" y="178003"/>
                    <a:pt x="1016737" y="178993"/>
                    <a:pt x="1024357" y="178993"/>
                  </a:cubicBezTo>
                  <a:cubicBezTo>
                    <a:pt x="1025881" y="179298"/>
                    <a:pt x="1027329" y="179679"/>
                    <a:pt x="1028701" y="180136"/>
                  </a:cubicBezTo>
                  <a:cubicBezTo>
                    <a:pt x="1029920" y="179070"/>
                    <a:pt x="1031291" y="178079"/>
                    <a:pt x="1032815" y="177165"/>
                  </a:cubicBezTo>
                  <a:cubicBezTo>
                    <a:pt x="1033120" y="177469"/>
                    <a:pt x="1033501" y="177774"/>
                    <a:pt x="1033958" y="178079"/>
                  </a:cubicBezTo>
                  <a:cubicBezTo>
                    <a:pt x="1034416" y="178536"/>
                    <a:pt x="1034720" y="178231"/>
                    <a:pt x="1034873" y="177165"/>
                  </a:cubicBezTo>
                  <a:cubicBezTo>
                    <a:pt x="1035635" y="177469"/>
                    <a:pt x="1036397" y="177241"/>
                    <a:pt x="1037159" y="176479"/>
                  </a:cubicBezTo>
                  <a:cubicBezTo>
                    <a:pt x="1037768" y="176174"/>
                    <a:pt x="1038226" y="176403"/>
                    <a:pt x="1038530" y="177165"/>
                  </a:cubicBezTo>
                  <a:cubicBezTo>
                    <a:pt x="1039140" y="178079"/>
                    <a:pt x="1039750" y="178231"/>
                    <a:pt x="1040359" y="177622"/>
                  </a:cubicBezTo>
                  <a:cubicBezTo>
                    <a:pt x="1040969" y="177165"/>
                    <a:pt x="1041502" y="176784"/>
                    <a:pt x="1041959" y="176479"/>
                  </a:cubicBezTo>
                  <a:cubicBezTo>
                    <a:pt x="1043636" y="175107"/>
                    <a:pt x="1045465" y="174193"/>
                    <a:pt x="1047446" y="173736"/>
                  </a:cubicBezTo>
                  <a:cubicBezTo>
                    <a:pt x="1048817" y="173888"/>
                    <a:pt x="1049884" y="173431"/>
                    <a:pt x="1050646" y="172364"/>
                  </a:cubicBezTo>
                  <a:cubicBezTo>
                    <a:pt x="1051561" y="171297"/>
                    <a:pt x="1052551" y="170611"/>
                    <a:pt x="1053618" y="170307"/>
                  </a:cubicBezTo>
                  <a:lnTo>
                    <a:pt x="1054990" y="169621"/>
                  </a:lnTo>
                  <a:cubicBezTo>
                    <a:pt x="1055752" y="169316"/>
                    <a:pt x="1055980" y="168554"/>
                    <a:pt x="1055675" y="167335"/>
                  </a:cubicBezTo>
                  <a:cubicBezTo>
                    <a:pt x="1057809" y="165811"/>
                    <a:pt x="1058723" y="163449"/>
                    <a:pt x="1058419" y="160248"/>
                  </a:cubicBezTo>
                  <a:cubicBezTo>
                    <a:pt x="1059485" y="160248"/>
                    <a:pt x="1059943" y="160020"/>
                    <a:pt x="1059790" y="159562"/>
                  </a:cubicBezTo>
                  <a:cubicBezTo>
                    <a:pt x="1059790" y="159258"/>
                    <a:pt x="1060095" y="159486"/>
                    <a:pt x="1060705" y="160248"/>
                  </a:cubicBezTo>
                  <a:cubicBezTo>
                    <a:pt x="1061924" y="158267"/>
                    <a:pt x="1062762" y="155752"/>
                    <a:pt x="1063219" y="152704"/>
                  </a:cubicBezTo>
                  <a:cubicBezTo>
                    <a:pt x="1063829" y="152095"/>
                    <a:pt x="1064362" y="151485"/>
                    <a:pt x="1064819" y="150876"/>
                  </a:cubicBezTo>
                  <a:cubicBezTo>
                    <a:pt x="1065429" y="150266"/>
                    <a:pt x="1065886" y="150495"/>
                    <a:pt x="1066191" y="151561"/>
                  </a:cubicBezTo>
                  <a:cubicBezTo>
                    <a:pt x="1066953" y="150037"/>
                    <a:pt x="1067334" y="148437"/>
                    <a:pt x="1067334" y="146761"/>
                  </a:cubicBezTo>
                  <a:cubicBezTo>
                    <a:pt x="1067791" y="144627"/>
                    <a:pt x="1067791" y="142875"/>
                    <a:pt x="1067334" y="141503"/>
                  </a:cubicBezTo>
                  <a:cubicBezTo>
                    <a:pt x="1067791" y="140284"/>
                    <a:pt x="1068325" y="138912"/>
                    <a:pt x="1068934" y="137388"/>
                  </a:cubicBezTo>
                  <a:cubicBezTo>
                    <a:pt x="1067105" y="135712"/>
                    <a:pt x="1067105" y="134340"/>
                    <a:pt x="1068934" y="133273"/>
                  </a:cubicBezTo>
                  <a:cubicBezTo>
                    <a:pt x="1068934" y="132207"/>
                    <a:pt x="1069315" y="131445"/>
                    <a:pt x="1070077" y="130987"/>
                  </a:cubicBezTo>
                  <a:cubicBezTo>
                    <a:pt x="1070992" y="130683"/>
                    <a:pt x="1071601" y="130073"/>
                    <a:pt x="1071906" y="129159"/>
                  </a:cubicBezTo>
                  <a:cubicBezTo>
                    <a:pt x="1071601" y="128549"/>
                    <a:pt x="1071754" y="127939"/>
                    <a:pt x="1072363" y="127330"/>
                  </a:cubicBezTo>
                  <a:cubicBezTo>
                    <a:pt x="1073125" y="126720"/>
                    <a:pt x="1073354" y="126644"/>
                    <a:pt x="1073049" y="127101"/>
                  </a:cubicBezTo>
                  <a:cubicBezTo>
                    <a:pt x="1074116" y="127711"/>
                    <a:pt x="1074573" y="128701"/>
                    <a:pt x="1074421" y="130073"/>
                  </a:cubicBezTo>
                  <a:cubicBezTo>
                    <a:pt x="1074421" y="131445"/>
                    <a:pt x="1074421" y="132740"/>
                    <a:pt x="1074421" y="133959"/>
                  </a:cubicBezTo>
                  <a:cubicBezTo>
                    <a:pt x="1075183" y="134569"/>
                    <a:pt x="1075487" y="135407"/>
                    <a:pt x="1075335" y="136474"/>
                  </a:cubicBezTo>
                  <a:cubicBezTo>
                    <a:pt x="1074878" y="137541"/>
                    <a:pt x="1075106" y="138379"/>
                    <a:pt x="1076021" y="138988"/>
                  </a:cubicBezTo>
                  <a:cubicBezTo>
                    <a:pt x="1077240" y="143103"/>
                    <a:pt x="1077850" y="147447"/>
                    <a:pt x="1077850" y="152019"/>
                  </a:cubicBezTo>
                  <a:cubicBezTo>
                    <a:pt x="1077850" y="155829"/>
                    <a:pt x="1078078" y="159334"/>
                    <a:pt x="1078535" y="162534"/>
                  </a:cubicBezTo>
                  <a:cubicBezTo>
                    <a:pt x="1078993" y="166954"/>
                    <a:pt x="1077926" y="170916"/>
                    <a:pt x="1075335" y="174421"/>
                  </a:cubicBezTo>
                  <a:cubicBezTo>
                    <a:pt x="1075945" y="175793"/>
                    <a:pt x="1075640" y="177165"/>
                    <a:pt x="1074421" y="178536"/>
                  </a:cubicBezTo>
                  <a:cubicBezTo>
                    <a:pt x="1074421" y="180365"/>
                    <a:pt x="1073582" y="182041"/>
                    <a:pt x="1071906" y="183565"/>
                  </a:cubicBezTo>
                  <a:cubicBezTo>
                    <a:pt x="1071449" y="185089"/>
                    <a:pt x="1070458" y="186156"/>
                    <a:pt x="1068934" y="186766"/>
                  </a:cubicBezTo>
                  <a:cubicBezTo>
                    <a:pt x="1067410" y="187375"/>
                    <a:pt x="1066496" y="188290"/>
                    <a:pt x="1066191" y="189509"/>
                  </a:cubicBezTo>
                  <a:cubicBezTo>
                    <a:pt x="1065124" y="189357"/>
                    <a:pt x="1064210" y="189585"/>
                    <a:pt x="1063448" y="190195"/>
                  </a:cubicBezTo>
                  <a:cubicBezTo>
                    <a:pt x="1062838" y="190804"/>
                    <a:pt x="1062152" y="191109"/>
                    <a:pt x="1061390" y="191109"/>
                  </a:cubicBezTo>
                  <a:cubicBezTo>
                    <a:pt x="1056971" y="191109"/>
                    <a:pt x="1052704" y="191795"/>
                    <a:pt x="1048589" y="193167"/>
                  </a:cubicBezTo>
                  <a:cubicBezTo>
                    <a:pt x="1047827" y="192252"/>
                    <a:pt x="1046760" y="192100"/>
                    <a:pt x="1045388" y="192709"/>
                  </a:cubicBezTo>
                  <a:cubicBezTo>
                    <a:pt x="1044322" y="193167"/>
                    <a:pt x="1043179" y="193319"/>
                    <a:pt x="1041959" y="193167"/>
                  </a:cubicBezTo>
                  <a:cubicBezTo>
                    <a:pt x="1041045" y="194233"/>
                    <a:pt x="1040054" y="194538"/>
                    <a:pt x="1038988" y="194081"/>
                  </a:cubicBezTo>
                  <a:cubicBezTo>
                    <a:pt x="1038226" y="193776"/>
                    <a:pt x="1037311" y="193624"/>
                    <a:pt x="1036244" y="193624"/>
                  </a:cubicBezTo>
                  <a:cubicBezTo>
                    <a:pt x="1034568" y="194691"/>
                    <a:pt x="1032739" y="194691"/>
                    <a:pt x="1030758" y="193624"/>
                  </a:cubicBezTo>
                  <a:cubicBezTo>
                    <a:pt x="1029996" y="194538"/>
                    <a:pt x="1029082" y="194919"/>
                    <a:pt x="1028015" y="194767"/>
                  </a:cubicBezTo>
                  <a:cubicBezTo>
                    <a:pt x="1026643" y="194310"/>
                    <a:pt x="1025653" y="194462"/>
                    <a:pt x="1025043" y="195224"/>
                  </a:cubicBezTo>
                  <a:cubicBezTo>
                    <a:pt x="1024586" y="194462"/>
                    <a:pt x="1023976" y="194386"/>
                    <a:pt x="1023214" y="194995"/>
                  </a:cubicBezTo>
                  <a:cubicBezTo>
                    <a:pt x="1022605" y="195605"/>
                    <a:pt x="1022071" y="195529"/>
                    <a:pt x="1021614" y="194767"/>
                  </a:cubicBezTo>
                  <a:lnTo>
                    <a:pt x="1009955" y="193624"/>
                  </a:lnTo>
                  <a:cubicBezTo>
                    <a:pt x="1009955" y="192862"/>
                    <a:pt x="1009727" y="192557"/>
                    <a:pt x="1009270" y="192709"/>
                  </a:cubicBezTo>
                  <a:cubicBezTo>
                    <a:pt x="1008660" y="193167"/>
                    <a:pt x="1008127" y="193090"/>
                    <a:pt x="1007669" y="192481"/>
                  </a:cubicBezTo>
                  <a:cubicBezTo>
                    <a:pt x="1006298" y="192938"/>
                    <a:pt x="1005155" y="192633"/>
                    <a:pt x="1004240" y="191566"/>
                  </a:cubicBezTo>
                  <a:cubicBezTo>
                    <a:pt x="1003326" y="190652"/>
                    <a:pt x="1002412" y="190500"/>
                    <a:pt x="1001497" y="191109"/>
                  </a:cubicBezTo>
                  <a:cubicBezTo>
                    <a:pt x="1000278" y="190042"/>
                    <a:pt x="999059" y="189433"/>
                    <a:pt x="997840" y="189280"/>
                  </a:cubicBezTo>
                  <a:cubicBezTo>
                    <a:pt x="996316" y="188823"/>
                    <a:pt x="995020" y="188061"/>
                    <a:pt x="993953" y="186994"/>
                  </a:cubicBezTo>
                  <a:cubicBezTo>
                    <a:pt x="992887" y="186842"/>
                    <a:pt x="992125" y="186232"/>
                    <a:pt x="991667" y="185166"/>
                  </a:cubicBezTo>
                  <a:cubicBezTo>
                    <a:pt x="991363" y="184251"/>
                    <a:pt x="990677" y="183718"/>
                    <a:pt x="989610" y="183565"/>
                  </a:cubicBezTo>
                  <a:cubicBezTo>
                    <a:pt x="987476" y="181432"/>
                    <a:pt x="985648" y="179070"/>
                    <a:pt x="984124" y="176479"/>
                  </a:cubicBezTo>
                  <a:cubicBezTo>
                    <a:pt x="982447" y="174345"/>
                    <a:pt x="981304" y="172059"/>
                    <a:pt x="980695" y="169621"/>
                  </a:cubicBezTo>
                  <a:cubicBezTo>
                    <a:pt x="980695" y="168097"/>
                    <a:pt x="980390" y="166725"/>
                    <a:pt x="979780" y="165506"/>
                  </a:cubicBezTo>
                  <a:cubicBezTo>
                    <a:pt x="978866" y="164134"/>
                    <a:pt x="979171" y="162915"/>
                    <a:pt x="980695" y="161848"/>
                  </a:cubicBezTo>
                  <a:cubicBezTo>
                    <a:pt x="979323" y="161239"/>
                    <a:pt x="978561" y="160401"/>
                    <a:pt x="978409" y="159334"/>
                  </a:cubicBezTo>
                  <a:cubicBezTo>
                    <a:pt x="978409" y="158267"/>
                    <a:pt x="978180" y="157200"/>
                    <a:pt x="977723" y="156133"/>
                  </a:cubicBezTo>
                  <a:cubicBezTo>
                    <a:pt x="978028" y="153085"/>
                    <a:pt x="977799" y="150114"/>
                    <a:pt x="977037" y="147218"/>
                  </a:cubicBezTo>
                  <a:cubicBezTo>
                    <a:pt x="977951" y="143408"/>
                    <a:pt x="978180" y="139522"/>
                    <a:pt x="977723" y="135559"/>
                  </a:cubicBezTo>
                  <a:cubicBezTo>
                    <a:pt x="977570" y="133426"/>
                    <a:pt x="977570" y="131064"/>
                    <a:pt x="977723" y="128473"/>
                  </a:cubicBezTo>
                  <a:cubicBezTo>
                    <a:pt x="978180" y="117500"/>
                    <a:pt x="977951" y="106832"/>
                    <a:pt x="977037" y="96469"/>
                  </a:cubicBezTo>
                  <a:cubicBezTo>
                    <a:pt x="978104" y="94945"/>
                    <a:pt x="978104" y="93345"/>
                    <a:pt x="977037" y="91668"/>
                  </a:cubicBezTo>
                  <a:cubicBezTo>
                    <a:pt x="978561" y="90601"/>
                    <a:pt x="979323" y="89154"/>
                    <a:pt x="979323" y="87325"/>
                  </a:cubicBezTo>
                  <a:cubicBezTo>
                    <a:pt x="979323" y="85648"/>
                    <a:pt x="978561" y="84582"/>
                    <a:pt x="977037" y="84124"/>
                  </a:cubicBezTo>
                  <a:cubicBezTo>
                    <a:pt x="977799" y="81381"/>
                    <a:pt x="978028" y="78333"/>
                    <a:pt x="977723" y="74980"/>
                  </a:cubicBezTo>
                  <a:cubicBezTo>
                    <a:pt x="977570" y="73609"/>
                    <a:pt x="977723" y="72313"/>
                    <a:pt x="978180" y="71094"/>
                  </a:cubicBezTo>
                  <a:cubicBezTo>
                    <a:pt x="978790" y="70027"/>
                    <a:pt x="978637" y="68961"/>
                    <a:pt x="977723" y="67894"/>
                  </a:cubicBezTo>
                  <a:cubicBezTo>
                    <a:pt x="978637" y="64693"/>
                    <a:pt x="978866" y="61341"/>
                    <a:pt x="978409" y="57835"/>
                  </a:cubicBezTo>
                  <a:cubicBezTo>
                    <a:pt x="979323" y="57073"/>
                    <a:pt x="979552" y="56540"/>
                    <a:pt x="979094" y="56235"/>
                  </a:cubicBezTo>
                  <a:cubicBezTo>
                    <a:pt x="978485" y="55473"/>
                    <a:pt x="978256" y="54787"/>
                    <a:pt x="978409" y="54178"/>
                  </a:cubicBezTo>
                  <a:cubicBezTo>
                    <a:pt x="978866" y="53111"/>
                    <a:pt x="978942" y="52044"/>
                    <a:pt x="978637" y="50977"/>
                  </a:cubicBezTo>
                  <a:cubicBezTo>
                    <a:pt x="978332" y="49911"/>
                    <a:pt x="978561" y="48844"/>
                    <a:pt x="979323" y="47777"/>
                  </a:cubicBezTo>
                  <a:cubicBezTo>
                    <a:pt x="978713" y="45796"/>
                    <a:pt x="977951" y="43738"/>
                    <a:pt x="977037" y="41605"/>
                  </a:cubicBezTo>
                  <a:cubicBezTo>
                    <a:pt x="977037" y="40538"/>
                    <a:pt x="976656" y="39471"/>
                    <a:pt x="975894" y="38404"/>
                  </a:cubicBezTo>
                  <a:cubicBezTo>
                    <a:pt x="975284" y="37338"/>
                    <a:pt x="975284" y="36347"/>
                    <a:pt x="975894" y="35433"/>
                  </a:cubicBezTo>
                  <a:cubicBezTo>
                    <a:pt x="974980" y="34823"/>
                    <a:pt x="974980" y="34518"/>
                    <a:pt x="975894" y="34518"/>
                  </a:cubicBezTo>
                  <a:cubicBezTo>
                    <a:pt x="976504" y="34366"/>
                    <a:pt x="976732" y="33909"/>
                    <a:pt x="976580" y="33147"/>
                  </a:cubicBezTo>
                  <a:close/>
                  <a:moveTo>
                    <a:pt x="568986" y="32689"/>
                  </a:moveTo>
                  <a:cubicBezTo>
                    <a:pt x="572186" y="33756"/>
                    <a:pt x="575158" y="35356"/>
                    <a:pt x="577901" y="37490"/>
                  </a:cubicBezTo>
                  <a:cubicBezTo>
                    <a:pt x="581254" y="40386"/>
                    <a:pt x="584302" y="43662"/>
                    <a:pt x="587045" y="47320"/>
                  </a:cubicBezTo>
                  <a:cubicBezTo>
                    <a:pt x="589636" y="49911"/>
                    <a:pt x="589789" y="52578"/>
                    <a:pt x="587502" y="55321"/>
                  </a:cubicBezTo>
                  <a:cubicBezTo>
                    <a:pt x="585216" y="57759"/>
                    <a:pt x="582778" y="59664"/>
                    <a:pt x="580187" y="61036"/>
                  </a:cubicBezTo>
                  <a:cubicBezTo>
                    <a:pt x="580187" y="61798"/>
                    <a:pt x="579730" y="62103"/>
                    <a:pt x="578816" y="61950"/>
                  </a:cubicBezTo>
                  <a:cubicBezTo>
                    <a:pt x="578054" y="61493"/>
                    <a:pt x="577520" y="61722"/>
                    <a:pt x="577216" y="62636"/>
                  </a:cubicBezTo>
                  <a:cubicBezTo>
                    <a:pt x="575844" y="61722"/>
                    <a:pt x="574244" y="61722"/>
                    <a:pt x="572415" y="62636"/>
                  </a:cubicBezTo>
                  <a:cubicBezTo>
                    <a:pt x="571500" y="64008"/>
                    <a:pt x="570358" y="63931"/>
                    <a:pt x="568986" y="62407"/>
                  </a:cubicBezTo>
                  <a:cubicBezTo>
                    <a:pt x="567767" y="61036"/>
                    <a:pt x="566624" y="61112"/>
                    <a:pt x="565557" y="62636"/>
                  </a:cubicBezTo>
                  <a:cubicBezTo>
                    <a:pt x="564490" y="62636"/>
                    <a:pt x="563728" y="62941"/>
                    <a:pt x="563271" y="63550"/>
                  </a:cubicBezTo>
                  <a:cubicBezTo>
                    <a:pt x="562814" y="64312"/>
                    <a:pt x="562204" y="64617"/>
                    <a:pt x="561442" y="64465"/>
                  </a:cubicBezTo>
                  <a:cubicBezTo>
                    <a:pt x="559918" y="65074"/>
                    <a:pt x="558547" y="65608"/>
                    <a:pt x="557327" y="66065"/>
                  </a:cubicBezTo>
                  <a:cubicBezTo>
                    <a:pt x="556718" y="64846"/>
                    <a:pt x="556184" y="64541"/>
                    <a:pt x="555727" y="65151"/>
                  </a:cubicBezTo>
                  <a:cubicBezTo>
                    <a:pt x="555270" y="65760"/>
                    <a:pt x="554584" y="66294"/>
                    <a:pt x="553670" y="66751"/>
                  </a:cubicBezTo>
                  <a:cubicBezTo>
                    <a:pt x="552908" y="66294"/>
                    <a:pt x="552070" y="66446"/>
                    <a:pt x="551155" y="67208"/>
                  </a:cubicBezTo>
                  <a:cubicBezTo>
                    <a:pt x="550393" y="68122"/>
                    <a:pt x="549555" y="68884"/>
                    <a:pt x="548641" y="69494"/>
                  </a:cubicBezTo>
                  <a:cubicBezTo>
                    <a:pt x="548183" y="68275"/>
                    <a:pt x="547498" y="67970"/>
                    <a:pt x="546583" y="68580"/>
                  </a:cubicBezTo>
                  <a:cubicBezTo>
                    <a:pt x="545821" y="69189"/>
                    <a:pt x="545135" y="69189"/>
                    <a:pt x="544526" y="68580"/>
                  </a:cubicBezTo>
                  <a:cubicBezTo>
                    <a:pt x="542087" y="70256"/>
                    <a:pt x="539344" y="71399"/>
                    <a:pt x="536296" y="72009"/>
                  </a:cubicBezTo>
                  <a:cubicBezTo>
                    <a:pt x="535077" y="72923"/>
                    <a:pt x="533934" y="73380"/>
                    <a:pt x="532867" y="73380"/>
                  </a:cubicBezTo>
                  <a:cubicBezTo>
                    <a:pt x="531800" y="73075"/>
                    <a:pt x="530581" y="73380"/>
                    <a:pt x="529210" y="74295"/>
                  </a:cubicBezTo>
                  <a:cubicBezTo>
                    <a:pt x="527533" y="73685"/>
                    <a:pt x="527381" y="72694"/>
                    <a:pt x="528752" y="71323"/>
                  </a:cubicBezTo>
                  <a:cubicBezTo>
                    <a:pt x="528143" y="70408"/>
                    <a:pt x="528448" y="69418"/>
                    <a:pt x="529667" y="68351"/>
                  </a:cubicBezTo>
                  <a:cubicBezTo>
                    <a:pt x="531191" y="67284"/>
                    <a:pt x="532258" y="66217"/>
                    <a:pt x="532867" y="65151"/>
                  </a:cubicBezTo>
                  <a:cubicBezTo>
                    <a:pt x="534239" y="63474"/>
                    <a:pt x="535839" y="62103"/>
                    <a:pt x="537668" y="61036"/>
                  </a:cubicBezTo>
                  <a:cubicBezTo>
                    <a:pt x="538735" y="61798"/>
                    <a:pt x="539649" y="61645"/>
                    <a:pt x="540411" y="60579"/>
                  </a:cubicBezTo>
                  <a:cubicBezTo>
                    <a:pt x="541325" y="59512"/>
                    <a:pt x="542316" y="58978"/>
                    <a:pt x="543383" y="58978"/>
                  </a:cubicBezTo>
                  <a:cubicBezTo>
                    <a:pt x="545212" y="56692"/>
                    <a:pt x="547421" y="54940"/>
                    <a:pt x="550012" y="53721"/>
                  </a:cubicBezTo>
                  <a:cubicBezTo>
                    <a:pt x="552298" y="52349"/>
                    <a:pt x="554508" y="50596"/>
                    <a:pt x="556641" y="48463"/>
                  </a:cubicBezTo>
                  <a:cubicBezTo>
                    <a:pt x="557251" y="49225"/>
                    <a:pt x="558166" y="49149"/>
                    <a:pt x="559385" y="48234"/>
                  </a:cubicBezTo>
                  <a:cubicBezTo>
                    <a:pt x="560756" y="47320"/>
                    <a:pt x="560680" y="46710"/>
                    <a:pt x="559156" y="46405"/>
                  </a:cubicBezTo>
                  <a:cubicBezTo>
                    <a:pt x="562356" y="44424"/>
                    <a:pt x="564490" y="41452"/>
                    <a:pt x="565557" y="37490"/>
                  </a:cubicBezTo>
                  <a:cubicBezTo>
                    <a:pt x="564947" y="36423"/>
                    <a:pt x="565176" y="35433"/>
                    <a:pt x="566243" y="34518"/>
                  </a:cubicBezTo>
                  <a:cubicBezTo>
                    <a:pt x="567310" y="33756"/>
                    <a:pt x="568224" y="33147"/>
                    <a:pt x="568986" y="32689"/>
                  </a:cubicBezTo>
                  <a:close/>
                  <a:moveTo>
                    <a:pt x="1197179" y="17830"/>
                  </a:moveTo>
                  <a:cubicBezTo>
                    <a:pt x="1199008" y="17373"/>
                    <a:pt x="1200455" y="17754"/>
                    <a:pt x="1201522" y="18973"/>
                  </a:cubicBezTo>
                  <a:cubicBezTo>
                    <a:pt x="1202894" y="20193"/>
                    <a:pt x="1204418" y="20650"/>
                    <a:pt x="1206094" y="20345"/>
                  </a:cubicBezTo>
                  <a:cubicBezTo>
                    <a:pt x="1208533" y="22479"/>
                    <a:pt x="1211047" y="24765"/>
                    <a:pt x="1213638" y="27203"/>
                  </a:cubicBezTo>
                  <a:cubicBezTo>
                    <a:pt x="1216229" y="29641"/>
                    <a:pt x="1217219" y="32766"/>
                    <a:pt x="1216610" y="36576"/>
                  </a:cubicBezTo>
                  <a:cubicBezTo>
                    <a:pt x="1217829" y="39928"/>
                    <a:pt x="1218972" y="43281"/>
                    <a:pt x="1220039" y="46634"/>
                  </a:cubicBezTo>
                  <a:cubicBezTo>
                    <a:pt x="1219429" y="47853"/>
                    <a:pt x="1219429" y="48996"/>
                    <a:pt x="1220039" y="50063"/>
                  </a:cubicBezTo>
                  <a:cubicBezTo>
                    <a:pt x="1220496" y="52806"/>
                    <a:pt x="1221258" y="55397"/>
                    <a:pt x="1222325" y="57835"/>
                  </a:cubicBezTo>
                  <a:cubicBezTo>
                    <a:pt x="1222325" y="59055"/>
                    <a:pt x="1222706" y="59969"/>
                    <a:pt x="1223468" y="60579"/>
                  </a:cubicBezTo>
                  <a:cubicBezTo>
                    <a:pt x="1224535" y="61493"/>
                    <a:pt x="1225297" y="62484"/>
                    <a:pt x="1225754" y="63550"/>
                  </a:cubicBezTo>
                  <a:cubicBezTo>
                    <a:pt x="1226211" y="62484"/>
                    <a:pt x="1226440" y="62179"/>
                    <a:pt x="1226440" y="62636"/>
                  </a:cubicBezTo>
                  <a:cubicBezTo>
                    <a:pt x="1226135" y="62941"/>
                    <a:pt x="1226516" y="63246"/>
                    <a:pt x="1227583" y="63550"/>
                  </a:cubicBezTo>
                  <a:cubicBezTo>
                    <a:pt x="1227583" y="64617"/>
                    <a:pt x="1228040" y="65455"/>
                    <a:pt x="1228954" y="66065"/>
                  </a:cubicBezTo>
                  <a:cubicBezTo>
                    <a:pt x="1230021" y="66827"/>
                    <a:pt x="1230935" y="66903"/>
                    <a:pt x="1231697" y="66294"/>
                  </a:cubicBezTo>
                  <a:cubicBezTo>
                    <a:pt x="1233069" y="67208"/>
                    <a:pt x="1234364" y="67665"/>
                    <a:pt x="1235584" y="67665"/>
                  </a:cubicBezTo>
                  <a:cubicBezTo>
                    <a:pt x="1237108" y="67665"/>
                    <a:pt x="1238403" y="68046"/>
                    <a:pt x="1239470" y="68808"/>
                  </a:cubicBezTo>
                  <a:cubicBezTo>
                    <a:pt x="1240079" y="68199"/>
                    <a:pt x="1240689" y="68275"/>
                    <a:pt x="1241299" y="69037"/>
                  </a:cubicBezTo>
                  <a:cubicBezTo>
                    <a:pt x="1241908" y="69951"/>
                    <a:pt x="1242442" y="70637"/>
                    <a:pt x="1242899" y="71094"/>
                  </a:cubicBezTo>
                  <a:cubicBezTo>
                    <a:pt x="1245033" y="72313"/>
                    <a:pt x="1246937" y="73685"/>
                    <a:pt x="1248614" y="75209"/>
                  </a:cubicBezTo>
                  <a:cubicBezTo>
                    <a:pt x="1250138" y="75666"/>
                    <a:pt x="1251052" y="76657"/>
                    <a:pt x="1251357" y="78181"/>
                  </a:cubicBezTo>
                  <a:cubicBezTo>
                    <a:pt x="1252119" y="79552"/>
                    <a:pt x="1253034" y="80467"/>
                    <a:pt x="1254100" y="80924"/>
                  </a:cubicBezTo>
                  <a:cubicBezTo>
                    <a:pt x="1254862" y="82448"/>
                    <a:pt x="1256005" y="83820"/>
                    <a:pt x="1257529" y="85039"/>
                  </a:cubicBezTo>
                  <a:cubicBezTo>
                    <a:pt x="1259206" y="86410"/>
                    <a:pt x="1258977" y="87782"/>
                    <a:pt x="1256843" y="89154"/>
                  </a:cubicBezTo>
                  <a:cubicBezTo>
                    <a:pt x="1257758" y="90525"/>
                    <a:pt x="1257301" y="91744"/>
                    <a:pt x="1255472" y="92811"/>
                  </a:cubicBezTo>
                  <a:cubicBezTo>
                    <a:pt x="1254557" y="93573"/>
                    <a:pt x="1254100" y="94411"/>
                    <a:pt x="1254100" y="95326"/>
                  </a:cubicBezTo>
                  <a:cubicBezTo>
                    <a:pt x="1253795" y="95935"/>
                    <a:pt x="1253110" y="96621"/>
                    <a:pt x="1252043" y="97383"/>
                  </a:cubicBezTo>
                  <a:cubicBezTo>
                    <a:pt x="1250824" y="97840"/>
                    <a:pt x="1249757" y="98602"/>
                    <a:pt x="1248842" y="99669"/>
                  </a:cubicBezTo>
                  <a:cubicBezTo>
                    <a:pt x="1248080" y="100736"/>
                    <a:pt x="1247014" y="100965"/>
                    <a:pt x="1245642" y="100355"/>
                  </a:cubicBezTo>
                  <a:cubicBezTo>
                    <a:pt x="1245947" y="99288"/>
                    <a:pt x="1245566" y="98831"/>
                    <a:pt x="1244499" y="98983"/>
                  </a:cubicBezTo>
                  <a:cubicBezTo>
                    <a:pt x="1243585" y="99288"/>
                    <a:pt x="1243585" y="99745"/>
                    <a:pt x="1244499" y="100355"/>
                  </a:cubicBezTo>
                  <a:cubicBezTo>
                    <a:pt x="1243889" y="101574"/>
                    <a:pt x="1242899" y="102412"/>
                    <a:pt x="1241527" y="102870"/>
                  </a:cubicBezTo>
                  <a:cubicBezTo>
                    <a:pt x="1240308" y="103327"/>
                    <a:pt x="1239394" y="104089"/>
                    <a:pt x="1238784" y="105156"/>
                  </a:cubicBezTo>
                  <a:cubicBezTo>
                    <a:pt x="1237260" y="105613"/>
                    <a:pt x="1235660" y="106375"/>
                    <a:pt x="1233984" y="107442"/>
                  </a:cubicBezTo>
                  <a:cubicBezTo>
                    <a:pt x="1230326" y="110185"/>
                    <a:pt x="1227049" y="113309"/>
                    <a:pt x="1224154" y="116814"/>
                  </a:cubicBezTo>
                  <a:cubicBezTo>
                    <a:pt x="1223239" y="118795"/>
                    <a:pt x="1223239" y="120700"/>
                    <a:pt x="1224154" y="122529"/>
                  </a:cubicBezTo>
                  <a:lnTo>
                    <a:pt x="1241527" y="139217"/>
                  </a:lnTo>
                  <a:cubicBezTo>
                    <a:pt x="1249147" y="147142"/>
                    <a:pt x="1256996" y="154076"/>
                    <a:pt x="1265073" y="160020"/>
                  </a:cubicBezTo>
                  <a:cubicBezTo>
                    <a:pt x="1267664" y="162610"/>
                    <a:pt x="1270331" y="164744"/>
                    <a:pt x="1273074" y="166420"/>
                  </a:cubicBezTo>
                  <a:cubicBezTo>
                    <a:pt x="1275360" y="169468"/>
                    <a:pt x="1278256" y="171145"/>
                    <a:pt x="1281761" y="171450"/>
                  </a:cubicBezTo>
                  <a:cubicBezTo>
                    <a:pt x="1285418" y="171907"/>
                    <a:pt x="1288771" y="172974"/>
                    <a:pt x="1291819" y="174650"/>
                  </a:cubicBezTo>
                  <a:cubicBezTo>
                    <a:pt x="1292886" y="174498"/>
                    <a:pt x="1293800" y="174802"/>
                    <a:pt x="1294562" y="175564"/>
                  </a:cubicBezTo>
                  <a:cubicBezTo>
                    <a:pt x="1295477" y="176479"/>
                    <a:pt x="1296391" y="176631"/>
                    <a:pt x="1297306" y="176022"/>
                  </a:cubicBezTo>
                  <a:cubicBezTo>
                    <a:pt x="1298525" y="177088"/>
                    <a:pt x="1300049" y="177622"/>
                    <a:pt x="1301878" y="177622"/>
                  </a:cubicBezTo>
                  <a:cubicBezTo>
                    <a:pt x="1303706" y="177622"/>
                    <a:pt x="1305230" y="178231"/>
                    <a:pt x="1306450" y="179451"/>
                  </a:cubicBezTo>
                  <a:cubicBezTo>
                    <a:pt x="1310260" y="180517"/>
                    <a:pt x="1313993" y="181660"/>
                    <a:pt x="1317651" y="182880"/>
                  </a:cubicBezTo>
                  <a:cubicBezTo>
                    <a:pt x="1318565" y="184251"/>
                    <a:pt x="1320013" y="184785"/>
                    <a:pt x="1321994" y="184480"/>
                  </a:cubicBezTo>
                  <a:cubicBezTo>
                    <a:pt x="1324128" y="184175"/>
                    <a:pt x="1325576" y="184861"/>
                    <a:pt x="1326338" y="186537"/>
                  </a:cubicBezTo>
                  <a:cubicBezTo>
                    <a:pt x="1327252" y="186842"/>
                    <a:pt x="1327405" y="187375"/>
                    <a:pt x="1326795" y="188137"/>
                  </a:cubicBezTo>
                  <a:cubicBezTo>
                    <a:pt x="1326338" y="188899"/>
                    <a:pt x="1326033" y="189509"/>
                    <a:pt x="1325881" y="189966"/>
                  </a:cubicBezTo>
                  <a:cubicBezTo>
                    <a:pt x="1324966" y="190576"/>
                    <a:pt x="1325042" y="191185"/>
                    <a:pt x="1326109" y="191795"/>
                  </a:cubicBezTo>
                  <a:cubicBezTo>
                    <a:pt x="1327176" y="192405"/>
                    <a:pt x="1327252" y="192709"/>
                    <a:pt x="1326338" y="192709"/>
                  </a:cubicBezTo>
                  <a:cubicBezTo>
                    <a:pt x="1325728" y="195300"/>
                    <a:pt x="1324357" y="196748"/>
                    <a:pt x="1322223" y="197053"/>
                  </a:cubicBezTo>
                  <a:cubicBezTo>
                    <a:pt x="1321613" y="196138"/>
                    <a:pt x="1320699" y="195910"/>
                    <a:pt x="1319480" y="196367"/>
                  </a:cubicBezTo>
                  <a:cubicBezTo>
                    <a:pt x="1317956" y="196977"/>
                    <a:pt x="1317499" y="197586"/>
                    <a:pt x="1318108" y="198196"/>
                  </a:cubicBezTo>
                  <a:cubicBezTo>
                    <a:pt x="1317346" y="199263"/>
                    <a:pt x="1316203" y="199796"/>
                    <a:pt x="1314679" y="199796"/>
                  </a:cubicBezTo>
                  <a:cubicBezTo>
                    <a:pt x="1312546" y="201472"/>
                    <a:pt x="1310031" y="202463"/>
                    <a:pt x="1307135" y="202768"/>
                  </a:cubicBezTo>
                  <a:cubicBezTo>
                    <a:pt x="1303326" y="204139"/>
                    <a:pt x="1299058" y="204978"/>
                    <a:pt x="1294334" y="205282"/>
                  </a:cubicBezTo>
                  <a:cubicBezTo>
                    <a:pt x="1291438" y="203911"/>
                    <a:pt x="1288085" y="203454"/>
                    <a:pt x="1284276" y="203911"/>
                  </a:cubicBezTo>
                  <a:cubicBezTo>
                    <a:pt x="1282142" y="205130"/>
                    <a:pt x="1280008" y="205359"/>
                    <a:pt x="1277875" y="204597"/>
                  </a:cubicBezTo>
                  <a:cubicBezTo>
                    <a:pt x="1275131" y="202615"/>
                    <a:pt x="1272007" y="201244"/>
                    <a:pt x="1268502" y="200482"/>
                  </a:cubicBezTo>
                  <a:cubicBezTo>
                    <a:pt x="1266216" y="200634"/>
                    <a:pt x="1264540" y="199796"/>
                    <a:pt x="1263473" y="197967"/>
                  </a:cubicBezTo>
                  <a:cubicBezTo>
                    <a:pt x="1262406" y="196291"/>
                    <a:pt x="1261339" y="194538"/>
                    <a:pt x="1260272" y="192709"/>
                  </a:cubicBezTo>
                  <a:cubicBezTo>
                    <a:pt x="1259206" y="188899"/>
                    <a:pt x="1257148" y="185470"/>
                    <a:pt x="1254100" y="182422"/>
                  </a:cubicBezTo>
                  <a:cubicBezTo>
                    <a:pt x="1250290" y="179374"/>
                    <a:pt x="1246861" y="175641"/>
                    <a:pt x="1243813" y="171221"/>
                  </a:cubicBezTo>
                  <a:cubicBezTo>
                    <a:pt x="1239851" y="165125"/>
                    <a:pt x="1234974" y="159258"/>
                    <a:pt x="1229183" y="153619"/>
                  </a:cubicBezTo>
                  <a:cubicBezTo>
                    <a:pt x="1224763" y="149199"/>
                    <a:pt x="1219887" y="145846"/>
                    <a:pt x="1214552" y="143560"/>
                  </a:cubicBezTo>
                  <a:cubicBezTo>
                    <a:pt x="1213333" y="142494"/>
                    <a:pt x="1212190" y="141122"/>
                    <a:pt x="1211123" y="139446"/>
                  </a:cubicBezTo>
                  <a:cubicBezTo>
                    <a:pt x="1210209" y="137922"/>
                    <a:pt x="1209066" y="137845"/>
                    <a:pt x="1207694" y="139217"/>
                  </a:cubicBezTo>
                  <a:cubicBezTo>
                    <a:pt x="1207694" y="141198"/>
                    <a:pt x="1206932" y="142875"/>
                    <a:pt x="1205409" y="144246"/>
                  </a:cubicBezTo>
                  <a:cubicBezTo>
                    <a:pt x="1202360" y="147447"/>
                    <a:pt x="1200303" y="151104"/>
                    <a:pt x="1199236" y="155219"/>
                  </a:cubicBezTo>
                  <a:cubicBezTo>
                    <a:pt x="1198322" y="155219"/>
                    <a:pt x="1197941" y="155448"/>
                    <a:pt x="1198093" y="155905"/>
                  </a:cubicBezTo>
                  <a:cubicBezTo>
                    <a:pt x="1198551" y="156514"/>
                    <a:pt x="1198474" y="156972"/>
                    <a:pt x="1197865" y="157276"/>
                  </a:cubicBezTo>
                  <a:cubicBezTo>
                    <a:pt x="1199236" y="157886"/>
                    <a:pt x="1199389" y="158800"/>
                    <a:pt x="1198322" y="160020"/>
                  </a:cubicBezTo>
                  <a:cubicBezTo>
                    <a:pt x="1197560" y="160629"/>
                    <a:pt x="1197255" y="161391"/>
                    <a:pt x="1197407" y="162306"/>
                  </a:cubicBezTo>
                  <a:cubicBezTo>
                    <a:pt x="1197407" y="162915"/>
                    <a:pt x="1196874" y="163525"/>
                    <a:pt x="1195807" y="164134"/>
                  </a:cubicBezTo>
                  <a:cubicBezTo>
                    <a:pt x="1195350" y="165658"/>
                    <a:pt x="1194817" y="167411"/>
                    <a:pt x="1194207" y="169392"/>
                  </a:cubicBezTo>
                  <a:cubicBezTo>
                    <a:pt x="1192073" y="173355"/>
                    <a:pt x="1189559" y="176707"/>
                    <a:pt x="1186663" y="179451"/>
                  </a:cubicBezTo>
                  <a:cubicBezTo>
                    <a:pt x="1187273" y="180365"/>
                    <a:pt x="1186816" y="181432"/>
                    <a:pt x="1185292" y="182651"/>
                  </a:cubicBezTo>
                  <a:cubicBezTo>
                    <a:pt x="1184072" y="183718"/>
                    <a:pt x="1184301" y="184556"/>
                    <a:pt x="1185977" y="185166"/>
                  </a:cubicBezTo>
                  <a:cubicBezTo>
                    <a:pt x="1184454" y="186385"/>
                    <a:pt x="1183082" y="187528"/>
                    <a:pt x="1181863" y="188595"/>
                  </a:cubicBezTo>
                  <a:cubicBezTo>
                    <a:pt x="1180186" y="191185"/>
                    <a:pt x="1177824" y="193776"/>
                    <a:pt x="1174776" y="196367"/>
                  </a:cubicBezTo>
                  <a:cubicBezTo>
                    <a:pt x="1174624" y="197434"/>
                    <a:pt x="1174014" y="198501"/>
                    <a:pt x="1172947" y="199567"/>
                  </a:cubicBezTo>
                  <a:cubicBezTo>
                    <a:pt x="1171880" y="200634"/>
                    <a:pt x="1170966" y="200939"/>
                    <a:pt x="1170204" y="200482"/>
                  </a:cubicBezTo>
                  <a:lnTo>
                    <a:pt x="1161517" y="203911"/>
                  </a:lnTo>
                  <a:cubicBezTo>
                    <a:pt x="1161060" y="202692"/>
                    <a:pt x="1159993" y="202158"/>
                    <a:pt x="1158317" y="202311"/>
                  </a:cubicBezTo>
                  <a:cubicBezTo>
                    <a:pt x="1156793" y="202615"/>
                    <a:pt x="1155345" y="202768"/>
                    <a:pt x="1153973" y="202768"/>
                  </a:cubicBezTo>
                  <a:cubicBezTo>
                    <a:pt x="1151840" y="203530"/>
                    <a:pt x="1149478" y="203530"/>
                    <a:pt x="1146887" y="202768"/>
                  </a:cubicBezTo>
                  <a:cubicBezTo>
                    <a:pt x="1146125" y="203530"/>
                    <a:pt x="1145287" y="203606"/>
                    <a:pt x="1144372" y="202996"/>
                  </a:cubicBezTo>
                  <a:cubicBezTo>
                    <a:pt x="1143458" y="202082"/>
                    <a:pt x="1142467" y="201472"/>
                    <a:pt x="1141400" y="201168"/>
                  </a:cubicBezTo>
                  <a:cubicBezTo>
                    <a:pt x="1140486" y="200406"/>
                    <a:pt x="1139495" y="200253"/>
                    <a:pt x="1138429" y="200710"/>
                  </a:cubicBezTo>
                  <a:cubicBezTo>
                    <a:pt x="1137514" y="201168"/>
                    <a:pt x="1136600" y="200863"/>
                    <a:pt x="1135685" y="199796"/>
                  </a:cubicBezTo>
                  <a:cubicBezTo>
                    <a:pt x="1134466" y="199796"/>
                    <a:pt x="1133552" y="199263"/>
                    <a:pt x="1132942" y="198196"/>
                  </a:cubicBezTo>
                  <a:cubicBezTo>
                    <a:pt x="1132028" y="196977"/>
                    <a:pt x="1130961" y="196367"/>
                    <a:pt x="1129742" y="196367"/>
                  </a:cubicBezTo>
                  <a:cubicBezTo>
                    <a:pt x="1129132" y="196519"/>
                    <a:pt x="1128523" y="196291"/>
                    <a:pt x="1127913" y="195681"/>
                  </a:cubicBezTo>
                  <a:cubicBezTo>
                    <a:pt x="1127303" y="194767"/>
                    <a:pt x="1127151" y="194462"/>
                    <a:pt x="1127456" y="194767"/>
                  </a:cubicBezTo>
                  <a:cubicBezTo>
                    <a:pt x="1128370" y="193395"/>
                    <a:pt x="1127989" y="192557"/>
                    <a:pt x="1126313" y="192252"/>
                  </a:cubicBezTo>
                  <a:cubicBezTo>
                    <a:pt x="1124332" y="191947"/>
                    <a:pt x="1123112" y="191414"/>
                    <a:pt x="1122655" y="190652"/>
                  </a:cubicBezTo>
                  <a:cubicBezTo>
                    <a:pt x="1121741" y="190195"/>
                    <a:pt x="1121436" y="189966"/>
                    <a:pt x="1121741" y="189966"/>
                  </a:cubicBezTo>
                  <a:cubicBezTo>
                    <a:pt x="1122198" y="190119"/>
                    <a:pt x="1122503" y="189661"/>
                    <a:pt x="1122655" y="188595"/>
                  </a:cubicBezTo>
                  <a:lnTo>
                    <a:pt x="1133857" y="188595"/>
                  </a:lnTo>
                  <a:cubicBezTo>
                    <a:pt x="1134923" y="189357"/>
                    <a:pt x="1136219" y="189280"/>
                    <a:pt x="1137743" y="188366"/>
                  </a:cubicBezTo>
                  <a:cubicBezTo>
                    <a:pt x="1138962" y="187452"/>
                    <a:pt x="1140181" y="187375"/>
                    <a:pt x="1141400" y="188137"/>
                  </a:cubicBezTo>
                  <a:cubicBezTo>
                    <a:pt x="1142467" y="187833"/>
                    <a:pt x="1143458" y="187452"/>
                    <a:pt x="1144372" y="186994"/>
                  </a:cubicBezTo>
                  <a:cubicBezTo>
                    <a:pt x="1147115" y="185775"/>
                    <a:pt x="1149478" y="184251"/>
                    <a:pt x="1151459" y="182422"/>
                  </a:cubicBezTo>
                  <a:cubicBezTo>
                    <a:pt x="1154964" y="179679"/>
                    <a:pt x="1157479" y="176326"/>
                    <a:pt x="1159003" y="172364"/>
                  </a:cubicBezTo>
                  <a:cubicBezTo>
                    <a:pt x="1160069" y="170688"/>
                    <a:pt x="1161136" y="170230"/>
                    <a:pt x="1162203" y="170992"/>
                  </a:cubicBezTo>
                  <a:cubicBezTo>
                    <a:pt x="1163422" y="171754"/>
                    <a:pt x="1164337" y="172745"/>
                    <a:pt x="1164946" y="173964"/>
                  </a:cubicBezTo>
                  <a:lnTo>
                    <a:pt x="1169061" y="168249"/>
                  </a:lnTo>
                  <a:cubicBezTo>
                    <a:pt x="1169061" y="167182"/>
                    <a:pt x="1169594" y="166268"/>
                    <a:pt x="1170661" y="165506"/>
                  </a:cubicBezTo>
                  <a:cubicBezTo>
                    <a:pt x="1172033" y="164592"/>
                    <a:pt x="1171880" y="163982"/>
                    <a:pt x="1170204" y="163677"/>
                  </a:cubicBezTo>
                  <a:cubicBezTo>
                    <a:pt x="1171880" y="161696"/>
                    <a:pt x="1173404" y="160096"/>
                    <a:pt x="1174776" y="158877"/>
                  </a:cubicBezTo>
                  <a:cubicBezTo>
                    <a:pt x="1174776" y="157810"/>
                    <a:pt x="1175081" y="156743"/>
                    <a:pt x="1175690" y="155676"/>
                  </a:cubicBezTo>
                  <a:cubicBezTo>
                    <a:pt x="1176452" y="154762"/>
                    <a:pt x="1176148" y="154076"/>
                    <a:pt x="1174776" y="153619"/>
                  </a:cubicBezTo>
                  <a:cubicBezTo>
                    <a:pt x="1176300" y="152704"/>
                    <a:pt x="1177214" y="151333"/>
                    <a:pt x="1177519" y="149504"/>
                  </a:cubicBezTo>
                  <a:cubicBezTo>
                    <a:pt x="1177519" y="147675"/>
                    <a:pt x="1177976" y="146151"/>
                    <a:pt x="1178891" y="144932"/>
                  </a:cubicBezTo>
                  <a:cubicBezTo>
                    <a:pt x="1178586" y="143865"/>
                    <a:pt x="1178815" y="142798"/>
                    <a:pt x="1179577" y="141732"/>
                  </a:cubicBezTo>
                  <a:cubicBezTo>
                    <a:pt x="1180491" y="140665"/>
                    <a:pt x="1181025" y="139598"/>
                    <a:pt x="1181177" y="138531"/>
                  </a:cubicBezTo>
                  <a:cubicBezTo>
                    <a:pt x="1182701" y="135940"/>
                    <a:pt x="1183920" y="133197"/>
                    <a:pt x="1184834" y="130302"/>
                  </a:cubicBezTo>
                  <a:cubicBezTo>
                    <a:pt x="1186054" y="128930"/>
                    <a:pt x="1186892" y="127330"/>
                    <a:pt x="1187349" y="125501"/>
                  </a:cubicBezTo>
                  <a:cubicBezTo>
                    <a:pt x="1187959" y="123367"/>
                    <a:pt x="1187120" y="122148"/>
                    <a:pt x="1184834" y="121843"/>
                  </a:cubicBezTo>
                  <a:cubicBezTo>
                    <a:pt x="1183006" y="120015"/>
                    <a:pt x="1180872" y="118872"/>
                    <a:pt x="1178434" y="118414"/>
                  </a:cubicBezTo>
                  <a:cubicBezTo>
                    <a:pt x="1176757" y="118719"/>
                    <a:pt x="1175233" y="118186"/>
                    <a:pt x="1173862" y="116814"/>
                  </a:cubicBezTo>
                  <a:cubicBezTo>
                    <a:pt x="1172795" y="115595"/>
                    <a:pt x="1171576" y="114757"/>
                    <a:pt x="1170204" y="114300"/>
                  </a:cubicBezTo>
                  <a:cubicBezTo>
                    <a:pt x="1168223" y="112776"/>
                    <a:pt x="1166089" y="111861"/>
                    <a:pt x="1163803" y="111556"/>
                  </a:cubicBezTo>
                  <a:cubicBezTo>
                    <a:pt x="1162279" y="112166"/>
                    <a:pt x="1160679" y="112318"/>
                    <a:pt x="1159003" y="112014"/>
                  </a:cubicBezTo>
                  <a:cubicBezTo>
                    <a:pt x="1157783" y="110794"/>
                    <a:pt x="1156412" y="109575"/>
                    <a:pt x="1154888" y="108356"/>
                  </a:cubicBezTo>
                  <a:cubicBezTo>
                    <a:pt x="1153364" y="106832"/>
                    <a:pt x="1153059" y="105308"/>
                    <a:pt x="1153973" y="103784"/>
                  </a:cubicBezTo>
                  <a:cubicBezTo>
                    <a:pt x="1155345" y="101650"/>
                    <a:pt x="1157326" y="100660"/>
                    <a:pt x="1159917" y="100812"/>
                  </a:cubicBezTo>
                  <a:cubicBezTo>
                    <a:pt x="1162508" y="101117"/>
                    <a:pt x="1164565" y="100203"/>
                    <a:pt x="1166089" y="98069"/>
                  </a:cubicBezTo>
                  <a:cubicBezTo>
                    <a:pt x="1170052" y="97917"/>
                    <a:pt x="1173938" y="97307"/>
                    <a:pt x="1177748" y="96240"/>
                  </a:cubicBezTo>
                  <a:cubicBezTo>
                    <a:pt x="1179881" y="95021"/>
                    <a:pt x="1182091" y="94030"/>
                    <a:pt x="1184377" y="93268"/>
                  </a:cubicBezTo>
                  <a:cubicBezTo>
                    <a:pt x="1186663" y="92659"/>
                    <a:pt x="1188797" y="91516"/>
                    <a:pt x="1190778" y="89839"/>
                  </a:cubicBezTo>
                  <a:cubicBezTo>
                    <a:pt x="1193674" y="89992"/>
                    <a:pt x="1195579" y="89077"/>
                    <a:pt x="1196493" y="87096"/>
                  </a:cubicBezTo>
                  <a:cubicBezTo>
                    <a:pt x="1200151" y="86334"/>
                    <a:pt x="1201980" y="83972"/>
                    <a:pt x="1201980" y="80010"/>
                  </a:cubicBezTo>
                  <a:cubicBezTo>
                    <a:pt x="1202742" y="79400"/>
                    <a:pt x="1203046" y="78409"/>
                    <a:pt x="1202894" y="77038"/>
                  </a:cubicBezTo>
                  <a:cubicBezTo>
                    <a:pt x="1202437" y="75666"/>
                    <a:pt x="1202665" y="74676"/>
                    <a:pt x="1203580" y="74066"/>
                  </a:cubicBezTo>
                  <a:cubicBezTo>
                    <a:pt x="1203275" y="69799"/>
                    <a:pt x="1203427" y="65760"/>
                    <a:pt x="1204037" y="61950"/>
                  </a:cubicBezTo>
                  <a:cubicBezTo>
                    <a:pt x="1204646" y="57835"/>
                    <a:pt x="1204875" y="53721"/>
                    <a:pt x="1204723" y="49606"/>
                  </a:cubicBezTo>
                  <a:cubicBezTo>
                    <a:pt x="1203961" y="46710"/>
                    <a:pt x="1203580" y="43815"/>
                    <a:pt x="1203580" y="40919"/>
                  </a:cubicBezTo>
                  <a:cubicBezTo>
                    <a:pt x="1203275" y="37719"/>
                    <a:pt x="1202056" y="35052"/>
                    <a:pt x="1199922" y="32918"/>
                  </a:cubicBezTo>
                  <a:cubicBezTo>
                    <a:pt x="1198855" y="31699"/>
                    <a:pt x="1197788" y="30327"/>
                    <a:pt x="1196722" y="28803"/>
                  </a:cubicBezTo>
                  <a:cubicBezTo>
                    <a:pt x="1195655" y="27584"/>
                    <a:pt x="1195807" y="26136"/>
                    <a:pt x="1197179" y="24460"/>
                  </a:cubicBezTo>
                  <a:cubicBezTo>
                    <a:pt x="1196112" y="24003"/>
                    <a:pt x="1195426" y="23317"/>
                    <a:pt x="1195121" y="22402"/>
                  </a:cubicBezTo>
                  <a:cubicBezTo>
                    <a:pt x="1194969" y="21793"/>
                    <a:pt x="1194436" y="21259"/>
                    <a:pt x="1193521" y="20802"/>
                  </a:cubicBezTo>
                  <a:cubicBezTo>
                    <a:pt x="1194436" y="19888"/>
                    <a:pt x="1195655" y="18897"/>
                    <a:pt x="1197179" y="17830"/>
                  </a:cubicBezTo>
                  <a:close/>
                  <a:moveTo>
                    <a:pt x="480746" y="16459"/>
                  </a:moveTo>
                  <a:cubicBezTo>
                    <a:pt x="481813" y="17678"/>
                    <a:pt x="482728" y="17678"/>
                    <a:pt x="483490" y="16459"/>
                  </a:cubicBezTo>
                  <a:cubicBezTo>
                    <a:pt x="485166" y="16611"/>
                    <a:pt x="486766" y="17145"/>
                    <a:pt x="488290" y="18059"/>
                  </a:cubicBezTo>
                  <a:cubicBezTo>
                    <a:pt x="492557" y="19278"/>
                    <a:pt x="496520" y="21259"/>
                    <a:pt x="500177" y="24003"/>
                  </a:cubicBezTo>
                  <a:cubicBezTo>
                    <a:pt x="502006" y="25527"/>
                    <a:pt x="503683" y="26898"/>
                    <a:pt x="505207" y="28117"/>
                  </a:cubicBezTo>
                  <a:cubicBezTo>
                    <a:pt x="507340" y="30251"/>
                    <a:pt x="509626" y="32613"/>
                    <a:pt x="512065" y="35204"/>
                  </a:cubicBezTo>
                  <a:cubicBezTo>
                    <a:pt x="512065" y="36118"/>
                    <a:pt x="512446" y="36957"/>
                    <a:pt x="513208" y="37719"/>
                  </a:cubicBezTo>
                  <a:cubicBezTo>
                    <a:pt x="513512" y="38633"/>
                    <a:pt x="513360" y="39471"/>
                    <a:pt x="512750" y="40233"/>
                  </a:cubicBezTo>
                  <a:cubicBezTo>
                    <a:pt x="512293" y="42824"/>
                    <a:pt x="511074" y="44729"/>
                    <a:pt x="509093" y="45948"/>
                  </a:cubicBezTo>
                  <a:cubicBezTo>
                    <a:pt x="506654" y="47472"/>
                    <a:pt x="504597" y="48996"/>
                    <a:pt x="502921" y="50520"/>
                  </a:cubicBezTo>
                  <a:cubicBezTo>
                    <a:pt x="502921" y="51739"/>
                    <a:pt x="502311" y="52578"/>
                    <a:pt x="501092" y="53035"/>
                  </a:cubicBezTo>
                  <a:cubicBezTo>
                    <a:pt x="499720" y="53187"/>
                    <a:pt x="498958" y="53797"/>
                    <a:pt x="498806" y="54864"/>
                  </a:cubicBezTo>
                  <a:cubicBezTo>
                    <a:pt x="497739" y="54711"/>
                    <a:pt x="496824" y="55016"/>
                    <a:pt x="496063" y="55778"/>
                  </a:cubicBezTo>
                  <a:cubicBezTo>
                    <a:pt x="495148" y="56845"/>
                    <a:pt x="494462" y="57226"/>
                    <a:pt x="494005" y="56921"/>
                  </a:cubicBezTo>
                  <a:cubicBezTo>
                    <a:pt x="492176" y="58597"/>
                    <a:pt x="489890" y="59512"/>
                    <a:pt x="487147" y="59664"/>
                  </a:cubicBezTo>
                  <a:cubicBezTo>
                    <a:pt x="486385" y="60579"/>
                    <a:pt x="485699" y="60883"/>
                    <a:pt x="485090" y="60579"/>
                  </a:cubicBezTo>
                  <a:cubicBezTo>
                    <a:pt x="484480" y="60426"/>
                    <a:pt x="484175" y="60731"/>
                    <a:pt x="484175" y="61493"/>
                  </a:cubicBezTo>
                  <a:cubicBezTo>
                    <a:pt x="481432" y="61188"/>
                    <a:pt x="478918" y="61722"/>
                    <a:pt x="476632" y="63093"/>
                  </a:cubicBezTo>
                  <a:cubicBezTo>
                    <a:pt x="475260" y="62941"/>
                    <a:pt x="474193" y="63246"/>
                    <a:pt x="473431" y="64008"/>
                  </a:cubicBezTo>
                  <a:cubicBezTo>
                    <a:pt x="472821" y="64922"/>
                    <a:pt x="471983" y="65608"/>
                    <a:pt x="470917" y="66065"/>
                  </a:cubicBezTo>
                  <a:cubicBezTo>
                    <a:pt x="468326" y="68199"/>
                    <a:pt x="465354" y="69570"/>
                    <a:pt x="462001" y="70180"/>
                  </a:cubicBezTo>
                  <a:cubicBezTo>
                    <a:pt x="460477" y="71399"/>
                    <a:pt x="458877" y="72542"/>
                    <a:pt x="457201" y="73609"/>
                  </a:cubicBezTo>
                  <a:cubicBezTo>
                    <a:pt x="455524" y="72999"/>
                    <a:pt x="454991" y="72085"/>
                    <a:pt x="455600" y="70866"/>
                  </a:cubicBezTo>
                  <a:cubicBezTo>
                    <a:pt x="456819" y="70256"/>
                    <a:pt x="457429" y="69265"/>
                    <a:pt x="457429" y="67894"/>
                  </a:cubicBezTo>
                  <a:cubicBezTo>
                    <a:pt x="457734" y="66827"/>
                    <a:pt x="458267" y="65913"/>
                    <a:pt x="459029" y="65151"/>
                  </a:cubicBezTo>
                  <a:cubicBezTo>
                    <a:pt x="461620" y="61493"/>
                    <a:pt x="463982" y="57531"/>
                    <a:pt x="466116" y="53263"/>
                  </a:cubicBezTo>
                  <a:cubicBezTo>
                    <a:pt x="467640" y="52044"/>
                    <a:pt x="468707" y="50444"/>
                    <a:pt x="469316" y="48463"/>
                  </a:cubicBezTo>
                  <a:cubicBezTo>
                    <a:pt x="469926" y="46634"/>
                    <a:pt x="470993" y="45110"/>
                    <a:pt x="472517" y="43891"/>
                  </a:cubicBezTo>
                  <a:cubicBezTo>
                    <a:pt x="471602" y="43129"/>
                    <a:pt x="471526" y="42443"/>
                    <a:pt x="472288" y="41833"/>
                  </a:cubicBezTo>
                  <a:cubicBezTo>
                    <a:pt x="473203" y="41224"/>
                    <a:pt x="473888" y="40690"/>
                    <a:pt x="474346" y="40233"/>
                  </a:cubicBezTo>
                  <a:cubicBezTo>
                    <a:pt x="475565" y="37795"/>
                    <a:pt x="476708" y="35280"/>
                    <a:pt x="477775" y="32689"/>
                  </a:cubicBezTo>
                  <a:cubicBezTo>
                    <a:pt x="479756" y="30099"/>
                    <a:pt x="479984" y="27203"/>
                    <a:pt x="478460" y="24003"/>
                  </a:cubicBezTo>
                  <a:cubicBezTo>
                    <a:pt x="476936" y="22783"/>
                    <a:pt x="476632" y="21564"/>
                    <a:pt x="477546" y="20345"/>
                  </a:cubicBezTo>
                  <a:cubicBezTo>
                    <a:pt x="478308" y="18821"/>
                    <a:pt x="479375" y="17526"/>
                    <a:pt x="480746" y="16459"/>
                  </a:cubicBezTo>
                  <a:close/>
                  <a:moveTo>
                    <a:pt x="64008" y="15773"/>
                  </a:moveTo>
                  <a:cubicBezTo>
                    <a:pt x="65532" y="15773"/>
                    <a:pt x="66904" y="15925"/>
                    <a:pt x="68123" y="16230"/>
                  </a:cubicBezTo>
                  <a:cubicBezTo>
                    <a:pt x="73762" y="17297"/>
                    <a:pt x="78867" y="19659"/>
                    <a:pt x="83439" y="23317"/>
                  </a:cubicBezTo>
                  <a:cubicBezTo>
                    <a:pt x="86183" y="24993"/>
                    <a:pt x="88926" y="26898"/>
                    <a:pt x="91669" y="29032"/>
                  </a:cubicBezTo>
                  <a:cubicBezTo>
                    <a:pt x="96851" y="33299"/>
                    <a:pt x="100356" y="38404"/>
                    <a:pt x="102185" y="44348"/>
                  </a:cubicBezTo>
                  <a:cubicBezTo>
                    <a:pt x="103556" y="45110"/>
                    <a:pt x="104928" y="45186"/>
                    <a:pt x="106299" y="44577"/>
                  </a:cubicBezTo>
                  <a:cubicBezTo>
                    <a:pt x="107671" y="43967"/>
                    <a:pt x="109043" y="43662"/>
                    <a:pt x="110414" y="43662"/>
                  </a:cubicBezTo>
                  <a:cubicBezTo>
                    <a:pt x="111481" y="43205"/>
                    <a:pt x="112776" y="42900"/>
                    <a:pt x="114300" y="42748"/>
                  </a:cubicBezTo>
                  <a:cubicBezTo>
                    <a:pt x="115520" y="42443"/>
                    <a:pt x="116358" y="41757"/>
                    <a:pt x="116815" y="40690"/>
                  </a:cubicBezTo>
                  <a:cubicBezTo>
                    <a:pt x="118339" y="41605"/>
                    <a:pt x="119863" y="41757"/>
                    <a:pt x="121387" y="41148"/>
                  </a:cubicBezTo>
                  <a:cubicBezTo>
                    <a:pt x="122759" y="40233"/>
                    <a:pt x="124206" y="39928"/>
                    <a:pt x="125730" y="40233"/>
                  </a:cubicBezTo>
                  <a:cubicBezTo>
                    <a:pt x="129541" y="39776"/>
                    <a:pt x="133046" y="39928"/>
                    <a:pt x="136246" y="40690"/>
                  </a:cubicBezTo>
                  <a:cubicBezTo>
                    <a:pt x="142190" y="40538"/>
                    <a:pt x="146609" y="43129"/>
                    <a:pt x="149505" y="48463"/>
                  </a:cubicBezTo>
                  <a:cubicBezTo>
                    <a:pt x="148895" y="52273"/>
                    <a:pt x="147981" y="55930"/>
                    <a:pt x="146762" y="59436"/>
                  </a:cubicBezTo>
                  <a:cubicBezTo>
                    <a:pt x="145695" y="60198"/>
                    <a:pt x="145543" y="60883"/>
                    <a:pt x="146305" y="61493"/>
                  </a:cubicBezTo>
                  <a:cubicBezTo>
                    <a:pt x="147067" y="62255"/>
                    <a:pt x="147219" y="62560"/>
                    <a:pt x="146762" y="62407"/>
                  </a:cubicBezTo>
                  <a:cubicBezTo>
                    <a:pt x="145847" y="63017"/>
                    <a:pt x="145847" y="63322"/>
                    <a:pt x="146762" y="63322"/>
                  </a:cubicBezTo>
                  <a:cubicBezTo>
                    <a:pt x="147829" y="63474"/>
                    <a:pt x="147829" y="63779"/>
                    <a:pt x="146762" y="64236"/>
                  </a:cubicBezTo>
                  <a:cubicBezTo>
                    <a:pt x="144476" y="65913"/>
                    <a:pt x="142875" y="68046"/>
                    <a:pt x="141961" y="70637"/>
                  </a:cubicBezTo>
                  <a:cubicBezTo>
                    <a:pt x="143028" y="71551"/>
                    <a:pt x="143257" y="72313"/>
                    <a:pt x="142647" y="72923"/>
                  </a:cubicBezTo>
                  <a:cubicBezTo>
                    <a:pt x="142037" y="73685"/>
                    <a:pt x="141504" y="74523"/>
                    <a:pt x="141047" y="75438"/>
                  </a:cubicBezTo>
                  <a:cubicBezTo>
                    <a:pt x="140132" y="75438"/>
                    <a:pt x="139675" y="75819"/>
                    <a:pt x="139675" y="76581"/>
                  </a:cubicBezTo>
                  <a:cubicBezTo>
                    <a:pt x="139675" y="77495"/>
                    <a:pt x="139294" y="78028"/>
                    <a:pt x="138532" y="78181"/>
                  </a:cubicBezTo>
                  <a:cubicBezTo>
                    <a:pt x="139294" y="79095"/>
                    <a:pt x="139142" y="80010"/>
                    <a:pt x="138075" y="80924"/>
                  </a:cubicBezTo>
                  <a:cubicBezTo>
                    <a:pt x="137008" y="81534"/>
                    <a:pt x="136399" y="82219"/>
                    <a:pt x="136246" y="82981"/>
                  </a:cubicBezTo>
                  <a:cubicBezTo>
                    <a:pt x="133198" y="84505"/>
                    <a:pt x="131598" y="86868"/>
                    <a:pt x="131446" y="90068"/>
                  </a:cubicBezTo>
                  <a:cubicBezTo>
                    <a:pt x="129921" y="92202"/>
                    <a:pt x="128550" y="94335"/>
                    <a:pt x="127331" y="96469"/>
                  </a:cubicBezTo>
                  <a:cubicBezTo>
                    <a:pt x="126112" y="98755"/>
                    <a:pt x="124206" y="100355"/>
                    <a:pt x="121616" y="101269"/>
                  </a:cubicBezTo>
                  <a:cubicBezTo>
                    <a:pt x="119482" y="103708"/>
                    <a:pt x="117348" y="106222"/>
                    <a:pt x="115215" y="108813"/>
                  </a:cubicBezTo>
                  <a:cubicBezTo>
                    <a:pt x="113996" y="110032"/>
                    <a:pt x="113996" y="110794"/>
                    <a:pt x="115215" y="111099"/>
                  </a:cubicBezTo>
                  <a:cubicBezTo>
                    <a:pt x="116586" y="111099"/>
                    <a:pt x="117729" y="111099"/>
                    <a:pt x="118644" y="111099"/>
                  </a:cubicBezTo>
                  <a:cubicBezTo>
                    <a:pt x="121540" y="110642"/>
                    <a:pt x="123597" y="111023"/>
                    <a:pt x="124816" y="112242"/>
                  </a:cubicBezTo>
                  <a:cubicBezTo>
                    <a:pt x="126035" y="113766"/>
                    <a:pt x="127483" y="115138"/>
                    <a:pt x="129160" y="116357"/>
                  </a:cubicBezTo>
                  <a:cubicBezTo>
                    <a:pt x="130531" y="120624"/>
                    <a:pt x="129921" y="124358"/>
                    <a:pt x="127331" y="127558"/>
                  </a:cubicBezTo>
                  <a:cubicBezTo>
                    <a:pt x="127331" y="131216"/>
                    <a:pt x="125959" y="133350"/>
                    <a:pt x="123216" y="133959"/>
                  </a:cubicBezTo>
                  <a:cubicBezTo>
                    <a:pt x="121082" y="135026"/>
                    <a:pt x="118949" y="135940"/>
                    <a:pt x="116815" y="136702"/>
                  </a:cubicBezTo>
                  <a:cubicBezTo>
                    <a:pt x="116358" y="135178"/>
                    <a:pt x="115443" y="134950"/>
                    <a:pt x="114072" y="136017"/>
                  </a:cubicBezTo>
                  <a:cubicBezTo>
                    <a:pt x="112548" y="138150"/>
                    <a:pt x="110186" y="139522"/>
                    <a:pt x="106985" y="140131"/>
                  </a:cubicBezTo>
                  <a:cubicBezTo>
                    <a:pt x="106985" y="138912"/>
                    <a:pt x="106757" y="138531"/>
                    <a:pt x="106299" y="138988"/>
                  </a:cubicBezTo>
                  <a:cubicBezTo>
                    <a:pt x="105842" y="139598"/>
                    <a:pt x="105461" y="139979"/>
                    <a:pt x="105156" y="140131"/>
                  </a:cubicBezTo>
                  <a:cubicBezTo>
                    <a:pt x="102108" y="143332"/>
                    <a:pt x="100356" y="147294"/>
                    <a:pt x="99899" y="152019"/>
                  </a:cubicBezTo>
                  <a:cubicBezTo>
                    <a:pt x="98984" y="153085"/>
                    <a:pt x="98603" y="154381"/>
                    <a:pt x="98756" y="155905"/>
                  </a:cubicBezTo>
                  <a:cubicBezTo>
                    <a:pt x="98908" y="157581"/>
                    <a:pt x="98679" y="159029"/>
                    <a:pt x="98070" y="160248"/>
                  </a:cubicBezTo>
                  <a:cubicBezTo>
                    <a:pt x="97917" y="165125"/>
                    <a:pt x="97689" y="169773"/>
                    <a:pt x="97384" y="174193"/>
                  </a:cubicBezTo>
                  <a:cubicBezTo>
                    <a:pt x="97079" y="178003"/>
                    <a:pt x="97308" y="181508"/>
                    <a:pt x="98070" y="184708"/>
                  </a:cubicBezTo>
                  <a:cubicBezTo>
                    <a:pt x="98070" y="189738"/>
                    <a:pt x="98298" y="194843"/>
                    <a:pt x="98756" y="200025"/>
                  </a:cubicBezTo>
                  <a:cubicBezTo>
                    <a:pt x="99518" y="200634"/>
                    <a:pt x="99594" y="201472"/>
                    <a:pt x="98984" y="202539"/>
                  </a:cubicBezTo>
                  <a:cubicBezTo>
                    <a:pt x="98375" y="203301"/>
                    <a:pt x="98527" y="204063"/>
                    <a:pt x="99441" y="204825"/>
                  </a:cubicBezTo>
                  <a:cubicBezTo>
                    <a:pt x="98375" y="205435"/>
                    <a:pt x="98070" y="205968"/>
                    <a:pt x="98527" y="206425"/>
                  </a:cubicBezTo>
                  <a:cubicBezTo>
                    <a:pt x="98679" y="206730"/>
                    <a:pt x="98756" y="207340"/>
                    <a:pt x="98756" y="208254"/>
                  </a:cubicBezTo>
                  <a:cubicBezTo>
                    <a:pt x="97841" y="208864"/>
                    <a:pt x="97537" y="209626"/>
                    <a:pt x="97841" y="210540"/>
                  </a:cubicBezTo>
                  <a:cubicBezTo>
                    <a:pt x="98298" y="211607"/>
                    <a:pt x="98146" y="212445"/>
                    <a:pt x="97384" y="213055"/>
                  </a:cubicBezTo>
                  <a:cubicBezTo>
                    <a:pt x="97232" y="215798"/>
                    <a:pt x="96317" y="218084"/>
                    <a:pt x="94641" y="219913"/>
                  </a:cubicBezTo>
                  <a:cubicBezTo>
                    <a:pt x="94641" y="223570"/>
                    <a:pt x="93269" y="226466"/>
                    <a:pt x="90526" y="228600"/>
                  </a:cubicBezTo>
                  <a:lnTo>
                    <a:pt x="78410" y="227685"/>
                  </a:lnTo>
                  <a:cubicBezTo>
                    <a:pt x="77953" y="228447"/>
                    <a:pt x="77496" y="228523"/>
                    <a:pt x="77039" y="227914"/>
                  </a:cubicBezTo>
                  <a:cubicBezTo>
                    <a:pt x="76734" y="227304"/>
                    <a:pt x="76353" y="227533"/>
                    <a:pt x="75896" y="228600"/>
                  </a:cubicBezTo>
                  <a:cubicBezTo>
                    <a:pt x="74829" y="228142"/>
                    <a:pt x="73686" y="227838"/>
                    <a:pt x="72467" y="227685"/>
                  </a:cubicBezTo>
                  <a:cubicBezTo>
                    <a:pt x="71095" y="227228"/>
                    <a:pt x="70333" y="226390"/>
                    <a:pt x="70181" y="225171"/>
                  </a:cubicBezTo>
                  <a:cubicBezTo>
                    <a:pt x="70943" y="224104"/>
                    <a:pt x="71019" y="222885"/>
                    <a:pt x="70409" y="221513"/>
                  </a:cubicBezTo>
                  <a:cubicBezTo>
                    <a:pt x="69952" y="220446"/>
                    <a:pt x="69876" y="219303"/>
                    <a:pt x="70181" y="218084"/>
                  </a:cubicBezTo>
                  <a:cubicBezTo>
                    <a:pt x="69723" y="215188"/>
                    <a:pt x="69038" y="212445"/>
                    <a:pt x="68123" y="209854"/>
                  </a:cubicBezTo>
                  <a:cubicBezTo>
                    <a:pt x="69190" y="207264"/>
                    <a:pt x="69190" y="204901"/>
                    <a:pt x="68123" y="202768"/>
                  </a:cubicBezTo>
                  <a:cubicBezTo>
                    <a:pt x="67971" y="201701"/>
                    <a:pt x="68123" y="200710"/>
                    <a:pt x="68581" y="199796"/>
                  </a:cubicBezTo>
                  <a:cubicBezTo>
                    <a:pt x="69038" y="199034"/>
                    <a:pt x="68885" y="198348"/>
                    <a:pt x="68123" y="197739"/>
                  </a:cubicBezTo>
                  <a:cubicBezTo>
                    <a:pt x="68123" y="195453"/>
                    <a:pt x="68352" y="193624"/>
                    <a:pt x="68809" y="192252"/>
                  </a:cubicBezTo>
                  <a:cubicBezTo>
                    <a:pt x="68657" y="190881"/>
                    <a:pt x="68428" y="189509"/>
                    <a:pt x="68123" y="188137"/>
                  </a:cubicBezTo>
                  <a:cubicBezTo>
                    <a:pt x="69038" y="186918"/>
                    <a:pt x="69190" y="185547"/>
                    <a:pt x="68581" y="184023"/>
                  </a:cubicBezTo>
                  <a:cubicBezTo>
                    <a:pt x="67666" y="182346"/>
                    <a:pt x="67742" y="180898"/>
                    <a:pt x="68809" y="179679"/>
                  </a:cubicBezTo>
                  <a:cubicBezTo>
                    <a:pt x="68352" y="178765"/>
                    <a:pt x="68352" y="177698"/>
                    <a:pt x="68809" y="176479"/>
                  </a:cubicBezTo>
                  <a:cubicBezTo>
                    <a:pt x="68199" y="175260"/>
                    <a:pt x="67971" y="173736"/>
                    <a:pt x="68123" y="171907"/>
                  </a:cubicBezTo>
                  <a:cubicBezTo>
                    <a:pt x="68428" y="170535"/>
                    <a:pt x="68123" y="169164"/>
                    <a:pt x="67209" y="167792"/>
                  </a:cubicBezTo>
                  <a:cubicBezTo>
                    <a:pt x="67666" y="163220"/>
                    <a:pt x="67514" y="158877"/>
                    <a:pt x="66752" y="154762"/>
                  </a:cubicBezTo>
                  <a:cubicBezTo>
                    <a:pt x="66904" y="151866"/>
                    <a:pt x="65685" y="150495"/>
                    <a:pt x="63094" y="150647"/>
                  </a:cubicBezTo>
                  <a:cubicBezTo>
                    <a:pt x="61418" y="150495"/>
                    <a:pt x="59741" y="150647"/>
                    <a:pt x="58065" y="151104"/>
                  </a:cubicBezTo>
                  <a:cubicBezTo>
                    <a:pt x="56388" y="151561"/>
                    <a:pt x="54941" y="151104"/>
                    <a:pt x="53721" y="149733"/>
                  </a:cubicBezTo>
                  <a:cubicBezTo>
                    <a:pt x="52655" y="150799"/>
                    <a:pt x="51588" y="151028"/>
                    <a:pt x="50521" y="150418"/>
                  </a:cubicBezTo>
                  <a:cubicBezTo>
                    <a:pt x="49454" y="149961"/>
                    <a:pt x="48387" y="149733"/>
                    <a:pt x="47321" y="149733"/>
                  </a:cubicBezTo>
                  <a:cubicBezTo>
                    <a:pt x="47016" y="148666"/>
                    <a:pt x="46254" y="148056"/>
                    <a:pt x="45035" y="147904"/>
                  </a:cubicBezTo>
                  <a:cubicBezTo>
                    <a:pt x="43968" y="147904"/>
                    <a:pt x="43130" y="147370"/>
                    <a:pt x="42520" y="146304"/>
                  </a:cubicBezTo>
                  <a:cubicBezTo>
                    <a:pt x="40234" y="145389"/>
                    <a:pt x="38863" y="143789"/>
                    <a:pt x="38405" y="141503"/>
                  </a:cubicBezTo>
                  <a:cubicBezTo>
                    <a:pt x="37948" y="138912"/>
                    <a:pt x="38177" y="136550"/>
                    <a:pt x="39091" y="134416"/>
                  </a:cubicBezTo>
                  <a:cubicBezTo>
                    <a:pt x="40158" y="133654"/>
                    <a:pt x="41072" y="132664"/>
                    <a:pt x="41834" y="131445"/>
                  </a:cubicBezTo>
                  <a:cubicBezTo>
                    <a:pt x="42749" y="130378"/>
                    <a:pt x="43815" y="129844"/>
                    <a:pt x="45035" y="129844"/>
                  </a:cubicBezTo>
                  <a:cubicBezTo>
                    <a:pt x="47321" y="127863"/>
                    <a:pt x="49683" y="126492"/>
                    <a:pt x="52121" y="125730"/>
                  </a:cubicBezTo>
                  <a:cubicBezTo>
                    <a:pt x="53798" y="125882"/>
                    <a:pt x="55245" y="125425"/>
                    <a:pt x="56465" y="124358"/>
                  </a:cubicBezTo>
                  <a:cubicBezTo>
                    <a:pt x="57684" y="123444"/>
                    <a:pt x="59055" y="122910"/>
                    <a:pt x="60580" y="122758"/>
                  </a:cubicBezTo>
                  <a:cubicBezTo>
                    <a:pt x="62256" y="120929"/>
                    <a:pt x="64085" y="119557"/>
                    <a:pt x="66066" y="118643"/>
                  </a:cubicBezTo>
                  <a:cubicBezTo>
                    <a:pt x="67437" y="117119"/>
                    <a:pt x="68352" y="115519"/>
                    <a:pt x="68809" y="113842"/>
                  </a:cubicBezTo>
                  <a:lnTo>
                    <a:pt x="68809" y="101727"/>
                  </a:lnTo>
                  <a:cubicBezTo>
                    <a:pt x="67133" y="100965"/>
                    <a:pt x="66904" y="99593"/>
                    <a:pt x="68123" y="97612"/>
                  </a:cubicBezTo>
                  <a:cubicBezTo>
                    <a:pt x="67514" y="97155"/>
                    <a:pt x="67361" y="96393"/>
                    <a:pt x="67666" y="95326"/>
                  </a:cubicBezTo>
                  <a:cubicBezTo>
                    <a:pt x="67666" y="94564"/>
                    <a:pt x="67133" y="94183"/>
                    <a:pt x="66066" y="94183"/>
                  </a:cubicBezTo>
                  <a:cubicBezTo>
                    <a:pt x="64085" y="96469"/>
                    <a:pt x="61951" y="98298"/>
                    <a:pt x="59665" y="99669"/>
                  </a:cubicBezTo>
                  <a:cubicBezTo>
                    <a:pt x="57531" y="101041"/>
                    <a:pt x="55703" y="102946"/>
                    <a:pt x="54179" y="105384"/>
                  </a:cubicBezTo>
                  <a:cubicBezTo>
                    <a:pt x="52960" y="105994"/>
                    <a:pt x="52045" y="106908"/>
                    <a:pt x="51436" y="108127"/>
                  </a:cubicBezTo>
                  <a:cubicBezTo>
                    <a:pt x="50826" y="109347"/>
                    <a:pt x="49835" y="110490"/>
                    <a:pt x="48464" y="111556"/>
                  </a:cubicBezTo>
                  <a:cubicBezTo>
                    <a:pt x="48768" y="110794"/>
                    <a:pt x="48464" y="110413"/>
                    <a:pt x="47549" y="110413"/>
                  </a:cubicBezTo>
                  <a:cubicBezTo>
                    <a:pt x="46787" y="110413"/>
                    <a:pt x="46482" y="110794"/>
                    <a:pt x="46635" y="111556"/>
                  </a:cubicBezTo>
                  <a:cubicBezTo>
                    <a:pt x="45416" y="113385"/>
                    <a:pt x="44425" y="114757"/>
                    <a:pt x="43663" y="115671"/>
                  </a:cubicBezTo>
                  <a:cubicBezTo>
                    <a:pt x="40920" y="119938"/>
                    <a:pt x="38405" y="124434"/>
                    <a:pt x="36119" y="129159"/>
                  </a:cubicBezTo>
                  <a:cubicBezTo>
                    <a:pt x="34443" y="132359"/>
                    <a:pt x="33300" y="135864"/>
                    <a:pt x="32690" y="139674"/>
                  </a:cubicBezTo>
                  <a:cubicBezTo>
                    <a:pt x="31776" y="140893"/>
                    <a:pt x="31776" y="142265"/>
                    <a:pt x="32690" y="143789"/>
                  </a:cubicBezTo>
                  <a:cubicBezTo>
                    <a:pt x="31776" y="144399"/>
                    <a:pt x="31547" y="145084"/>
                    <a:pt x="32004" y="145846"/>
                  </a:cubicBezTo>
                  <a:cubicBezTo>
                    <a:pt x="32614" y="146761"/>
                    <a:pt x="32843" y="147675"/>
                    <a:pt x="32690" y="148590"/>
                  </a:cubicBezTo>
                  <a:cubicBezTo>
                    <a:pt x="33300" y="152095"/>
                    <a:pt x="31928" y="154609"/>
                    <a:pt x="28576" y="156133"/>
                  </a:cubicBezTo>
                  <a:cubicBezTo>
                    <a:pt x="26594" y="154914"/>
                    <a:pt x="24461" y="153314"/>
                    <a:pt x="22175" y="151333"/>
                  </a:cubicBezTo>
                  <a:cubicBezTo>
                    <a:pt x="20041" y="151942"/>
                    <a:pt x="18060" y="151180"/>
                    <a:pt x="16231" y="149047"/>
                  </a:cubicBezTo>
                  <a:cubicBezTo>
                    <a:pt x="13335" y="147828"/>
                    <a:pt x="11507" y="146075"/>
                    <a:pt x="10745" y="143789"/>
                  </a:cubicBezTo>
                  <a:cubicBezTo>
                    <a:pt x="9678" y="141198"/>
                    <a:pt x="8611" y="138836"/>
                    <a:pt x="7544" y="136702"/>
                  </a:cubicBezTo>
                  <a:cubicBezTo>
                    <a:pt x="7392" y="134264"/>
                    <a:pt x="6249" y="131978"/>
                    <a:pt x="4115" y="129844"/>
                  </a:cubicBezTo>
                  <a:cubicBezTo>
                    <a:pt x="2134" y="127863"/>
                    <a:pt x="762" y="125958"/>
                    <a:pt x="0" y="124129"/>
                  </a:cubicBezTo>
                  <a:cubicBezTo>
                    <a:pt x="1829" y="122301"/>
                    <a:pt x="3201" y="120472"/>
                    <a:pt x="4115" y="118643"/>
                  </a:cubicBezTo>
                  <a:cubicBezTo>
                    <a:pt x="5487" y="117119"/>
                    <a:pt x="6173" y="115747"/>
                    <a:pt x="6173" y="114528"/>
                  </a:cubicBezTo>
                  <a:cubicBezTo>
                    <a:pt x="6020" y="111175"/>
                    <a:pt x="6477" y="108127"/>
                    <a:pt x="7544" y="105384"/>
                  </a:cubicBezTo>
                  <a:cubicBezTo>
                    <a:pt x="8611" y="100050"/>
                    <a:pt x="10516" y="94945"/>
                    <a:pt x="13259" y="90068"/>
                  </a:cubicBezTo>
                  <a:cubicBezTo>
                    <a:pt x="14479" y="87782"/>
                    <a:pt x="15926" y="85420"/>
                    <a:pt x="17603" y="82981"/>
                  </a:cubicBezTo>
                  <a:cubicBezTo>
                    <a:pt x="19431" y="80543"/>
                    <a:pt x="21717" y="78943"/>
                    <a:pt x="24461" y="78181"/>
                  </a:cubicBezTo>
                  <a:lnTo>
                    <a:pt x="29718" y="75438"/>
                  </a:lnTo>
                  <a:cubicBezTo>
                    <a:pt x="31395" y="76504"/>
                    <a:pt x="32157" y="77876"/>
                    <a:pt x="32004" y="79552"/>
                  </a:cubicBezTo>
                  <a:cubicBezTo>
                    <a:pt x="31852" y="81381"/>
                    <a:pt x="31623" y="83058"/>
                    <a:pt x="31319" y="84582"/>
                  </a:cubicBezTo>
                  <a:cubicBezTo>
                    <a:pt x="31928" y="85648"/>
                    <a:pt x="32690" y="85572"/>
                    <a:pt x="33605" y="84353"/>
                  </a:cubicBezTo>
                  <a:cubicBezTo>
                    <a:pt x="34214" y="82981"/>
                    <a:pt x="34824" y="82753"/>
                    <a:pt x="35433" y="83667"/>
                  </a:cubicBezTo>
                  <a:cubicBezTo>
                    <a:pt x="39853" y="79857"/>
                    <a:pt x="44501" y="76504"/>
                    <a:pt x="49378" y="73609"/>
                  </a:cubicBezTo>
                  <a:cubicBezTo>
                    <a:pt x="52274" y="71018"/>
                    <a:pt x="54331" y="68656"/>
                    <a:pt x="55550" y="66522"/>
                  </a:cubicBezTo>
                  <a:cubicBezTo>
                    <a:pt x="57074" y="67437"/>
                    <a:pt x="58446" y="67360"/>
                    <a:pt x="59665" y="66294"/>
                  </a:cubicBezTo>
                  <a:cubicBezTo>
                    <a:pt x="60884" y="65227"/>
                    <a:pt x="61951" y="64312"/>
                    <a:pt x="62866" y="63550"/>
                  </a:cubicBezTo>
                  <a:cubicBezTo>
                    <a:pt x="63932" y="62788"/>
                    <a:pt x="64999" y="62255"/>
                    <a:pt x="66066" y="61950"/>
                  </a:cubicBezTo>
                  <a:cubicBezTo>
                    <a:pt x="67285" y="61798"/>
                    <a:pt x="67666" y="60960"/>
                    <a:pt x="67209" y="59436"/>
                  </a:cubicBezTo>
                  <a:cubicBezTo>
                    <a:pt x="68581" y="54864"/>
                    <a:pt x="68428" y="50215"/>
                    <a:pt x="66752" y="45491"/>
                  </a:cubicBezTo>
                  <a:cubicBezTo>
                    <a:pt x="65990" y="43205"/>
                    <a:pt x="65304" y="40919"/>
                    <a:pt x="64694" y="38633"/>
                  </a:cubicBezTo>
                  <a:cubicBezTo>
                    <a:pt x="61951" y="35433"/>
                    <a:pt x="59817" y="31927"/>
                    <a:pt x="58293" y="28117"/>
                  </a:cubicBezTo>
                  <a:cubicBezTo>
                    <a:pt x="55245" y="25527"/>
                    <a:pt x="54865" y="22555"/>
                    <a:pt x="57151" y="19202"/>
                  </a:cubicBezTo>
                  <a:cubicBezTo>
                    <a:pt x="58979" y="17221"/>
                    <a:pt x="61265" y="16078"/>
                    <a:pt x="64008" y="15773"/>
                  </a:cubicBezTo>
                  <a:close/>
                  <a:moveTo>
                    <a:pt x="1433094" y="12573"/>
                  </a:moveTo>
                  <a:lnTo>
                    <a:pt x="1437209" y="14401"/>
                  </a:lnTo>
                  <a:cubicBezTo>
                    <a:pt x="1441171" y="15621"/>
                    <a:pt x="1444676" y="17754"/>
                    <a:pt x="1447724" y="20802"/>
                  </a:cubicBezTo>
                  <a:cubicBezTo>
                    <a:pt x="1452296" y="20193"/>
                    <a:pt x="1456640" y="18821"/>
                    <a:pt x="1460755" y="16687"/>
                  </a:cubicBezTo>
                  <a:cubicBezTo>
                    <a:pt x="1461364" y="15621"/>
                    <a:pt x="1461898" y="15468"/>
                    <a:pt x="1462355" y="16230"/>
                  </a:cubicBezTo>
                  <a:cubicBezTo>
                    <a:pt x="1462507" y="16992"/>
                    <a:pt x="1462888" y="17373"/>
                    <a:pt x="1463498" y="17373"/>
                  </a:cubicBezTo>
                  <a:cubicBezTo>
                    <a:pt x="1461669" y="19202"/>
                    <a:pt x="1459535" y="20726"/>
                    <a:pt x="1457097" y="21945"/>
                  </a:cubicBezTo>
                  <a:cubicBezTo>
                    <a:pt x="1456335" y="23012"/>
                    <a:pt x="1455344" y="24003"/>
                    <a:pt x="1454125" y="24917"/>
                  </a:cubicBezTo>
                  <a:cubicBezTo>
                    <a:pt x="1452601" y="25527"/>
                    <a:pt x="1452449" y="26441"/>
                    <a:pt x="1453668" y="27660"/>
                  </a:cubicBezTo>
                  <a:cubicBezTo>
                    <a:pt x="1453973" y="29794"/>
                    <a:pt x="1454735" y="31623"/>
                    <a:pt x="1455954" y="33147"/>
                  </a:cubicBezTo>
                  <a:cubicBezTo>
                    <a:pt x="1458088" y="36195"/>
                    <a:pt x="1459459" y="39471"/>
                    <a:pt x="1460069" y="42976"/>
                  </a:cubicBezTo>
                  <a:cubicBezTo>
                    <a:pt x="1458850" y="44500"/>
                    <a:pt x="1457783" y="46101"/>
                    <a:pt x="1456868" y="47777"/>
                  </a:cubicBezTo>
                  <a:cubicBezTo>
                    <a:pt x="1456106" y="49453"/>
                    <a:pt x="1454811" y="50596"/>
                    <a:pt x="1452982" y="51206"/>
                  </a:cubicBezTo>
                  <a:cubicBezTo>
                    <a:pt x="1450696" y="51206"/>
                    <a:pt x="1448639" y="50825"/>
                    <a:pt x="1446810" y="50063"/>
                  </a:cubicBezTo>
                  <a:cubicBezTo>
                    <a:pt x="1444067" y="47472"/>
                    <a:pt x="1441781" y="44881"/>
                    <a:pt x="1439952" y="42291"/>
                  </a:cubicBezTo>
                  <a:cubicBezTo>
                    <a:pt x="1439647" y="41224"/>
                    <a:pt x="1439114" y="40081"/>
                    <a:pt x="1438352" y="38862"/>
                  </a:cubicBezTo>
                  <a:cubicBezTo>
                    <a:pt x="1437133" y="37642"/>
                    <a:pt x="1436523" y="36195"/>
                    <a:pt x="1436523" y="34518"/>
                  </a:cubicBezTo>
                  <a:cubicBezTo>
                    <a:pt x="1436523" y="32537"/>
                    <a:pt x="1435761" y="30937"/>
                    <a:pt x="1434237" y="29718"/>
                  </a:cubicBezTo>
                  <a:cubicBezTo>
                    <a:pt x="1432865" y="25603"/>
                    <a:pt x="1431951" y="21259"/>
                    <a:pt x="1431494" y="16687"/>
                  </a:cubicBezTo>
                  <a:cubicBezTo>
                    <a:pt x="1431494" y="15011"/>
                    <a:pt x="1432027" y="13639"/>
                    <a:pt x="1433094" y="12573"/>
                  </a:cubicBezTo>
                  <a:close/>
                  <a:moveTo>
                    <a:pt x="1486358" y="4800"/>
                  </a:moveTo>
                  <a:cubicBezTo>
                    <a:pt x="1488949" y="4495"/>
                    <a:pt x="1490854" y="4953"/>
                    <a:pt x="1492073" y="6172"/>
                  </a:cubicBezTo>
                  <a:cubicBezTo>
                    <a:pt x="1493444" y="6934"/>
                    <a:pt x="1494283" y="8305"/>
                    <a:pt x="1494587" y="10287"/>
                  </a:cubicBezTo>
                  <a:cubicBezTo>
                    <a:pt x="1494435" y="13487"/>
                    <a:pt x="1493825" y="16535"/>
                    <a:pt x="1492759" y="19431"/>
                  </a:cubicBezTo>
                  <a:cubicBezTo>
                    <a:pt x="1492301" y="22021"/>
                    <a:pt x="1491539" y="24612"/>
                    <a:pt x="1490473" y="27203"/>
                  </a:cubicBezTo>
                  <a:cubicBezTo>
                    <a:pt x="1488796" y="32232"/>
                    <a:pt x="1487044" y="37261"/>
                    <a:pt x="1485215" y="42291"/>
                  </a:cubicBezTo>
                  <a:cubicBezTo>
                    <a:pt x="1483234" y="48082"/>
                    <a:pt x="1480338" y="53416"/>
                    <a:pt x="1476528" y="58293"/>
                  </a:cubicBezTo>
                  <a:cubicBezTo>
                    <a:pt x="1475461" y="58902"/>
                    <a:pt x="1475233" y="59512"/>
                    <a:pt x="1475842" y="60121"/>
                  </a:cubicBezTo>
                  <a:cubicBezTo>
                    <a:pt x="1476757" y="60731"/>
                    <a:pt x="1477519" y="60883"/>
                    <a:pt x="1478128" y="60579"/>
                  </a:cubicBezTo>
                  <a:cubicBezTo>
                    <a:pt x="1482243" y="60883"/>
                    <a:pt x="1486205" y="61493"/>
                    <a:pt x="1490015" y="62407"/>
                  </a:cubicBezTo>
                  <a:cubicBezTo>
                    <a:pt x="1492301" y="63474"/>
                    <a:pt x="1494587" y="64389"/>
                    <a:pt x="1496873" y="65151"/>
                  </a:cubicBezTo>
                  <a:cubicBezTo>
                    <a:pt x="1497483" y="64846"/>
                    <a:pt x="1498245" y="64922"/>
                    <a:pt x="1499159" y="65379"/>
                  </a:cubicBezTo>
                  <a:cubicBezTo>
                    <a:pt x="1500226" y="65989"/>
                    <a:pt x="1501293" y="66141"/>
                    <a:pt x="1502360" y="65836"/>
                  </a:cubicBezTo>
                  <a:cubicBezTo>
                    <a:pt x="1504189" y="67360"/>
                    <a:pt x="1506094" y="68732"/>
                    <a:pt x="1508075" y="69951"/>
                  </a:cubicBezTo>
                  <a:cubicBezTo>
                    <a:pt x="1508532" y="71932"/>
                    <a:pt x="1509599" y="73304"/>
                    <a:pt x="1511275" y="74066"/>
                  </a:cubicBezTo>
                  <a:cubicBezTo>
                    <a:pt x="1512647" y="74980"/>
                    <a:pt x="1514095" y="75971"/>
                    <a:pt x="1515619" y="77038"/>
                  </a:cubicBezTo>
                  <a:cubicBezTo>
                    <a:pt x="1516990" y="78562"/>
                    <a:pt x="1518209" y="79476"/>
                    <a:pt x="1519276" y="79781"/>
                  </a:cubicBezTo>
                  <a:cubicBezTo>
                    <a:pt x="1523696" y="82829"/>
                    <a:pt x="1527354" y="86334"/>
                    <a:pt x="1530249" y="90297"/>
                  </a:cubicBezTo>
                  <a:cubicBezTo>
                    <a:pt x="1532383" y="91363"/>
                    <a:pt x="1533297" y="92964"/>
                    <a:pt x="1532992" y="95097"/>
                  </a:cubicBezTo>
                  <a:cubicBezTo>
                    <a:pt x="1532840" y="97231"/>
                    <a:pt x="1531926" y="98831"/>
                    <a:pt x="1530249" y="99898"/>
                  </a:cubicBezTo>
                  <a:cubicBezTo>
                    <a:pt x="1528725" y="102184"/>
                    <a:pt x="1526439" y="103098"/>
                    <a:pt x="1523391" y="102641"/>
                  </a:cubicBezTo>
                  <a:cubicBezTo>
                    <a:pt x="1521410" y="102946"/>
                    <a:pt x="1519581" y="102793"/>
                    <a:pt x="1517905" y="102184"/>
                  </a:cubicBezTo>
                  <a:cubicBezTo>
                    <a:pt x="1516228" y="101727"/>
                    <a:pt x="1514552" y="101879"/>
                    <a:pt x="1512876" y="102641"/>
                  </a:cubicBezTo>
                  <a:cubicBezTo>
                    <a:pt x="1509370" y="103403"/>
                    <a:pt x="1506398" y="104851"/>
                    <a:pt x="1503960" y="106984"/>
                  </a:cubicBezTo>
                  <a:cubicBezTo>
                    <a:pt x="1501369" y="107137"/>
                    <a:pt x="1499236" y="108051"/>
                    <a:pt x="1497559" y="109728"/>
                  </a:cubicBezTo>
                  <a:cubicBezTo>
                    <a:pt x="1495883" y="111404"/>
                    <a:pt x="1494054" y="112776"/>
                    <a:pt x="1492073" y="113842"/>
                  </a:cubicBezTo>
                  <a:cubicBezTo>
                    <a:pt x="1490396" y="115366"/>
                    <a:pt x="1488568" y="116357"/>
                    <a:pt x="1486586" y="116814"/>
                  </a:cubicBezTo>
                  <a:cubicBezTo>
                    <a:pt x="1484758" y="117424"/>
                    <a:pt x="1483081" y="118338"/>
                    <a:pt x="1481557" y="119557"/>
                  </a:cubicBezTo>
                  <a:cubicBezTo>
                    <a:pt x="1479728" y="120472"/>
                    <a:pt x="1478738" y="121996"/>
                    <a:pt x="1478585" y="124129"/>
                  </a:cubicBezTo>
                  <a:cubicBezTo>
                    <a:pt x="1478128" y="125958"/>
                    <a:pt x="1477442" y="127635"/>
                    <a:pt x="1476528" y="129159"/>
                  </a:cubicBezTo>
                  <a:cubicBezTo>
                    <a:pt x="1477900" y="130835"/>
                    <a:pt x="1477747" y="132435"/>
                    <a:pt x="1476071" y="133959"/>
                  </a:cubicBezTo>
                  <a:cubicBezTo>
                    <a:pt x="1474547" y="135636"/>
                    <a:pt x="1474318" y="137312"/>
                    <a:pt x="1475385" y="138988"/>
                  </a:cubicBezTo>
                  <a:cubicBezTo>
                    <a:pt x="1475690" y="138988"/>
                    <a:pt x="1475385" y="139369"/>
                    <a:pt x="1474471" y="140131"/>
                  </a:cubicBezTo>
                  <a:cubicBezTo>
                    <a:pt x="1473556" y="140893"/>
                    <a:pt x="1472870" y="141655"/>
                    <a:pt x="1472413" y="142417"/>
                  </a:cubicBezTo>
                  <a:cubicBezTo>
                    <a:pt x="1474090" y="142875"/>
                    <a:pt x="1474090" y="143560"/>
                    <a:pt x="1472413" y="144475"/>
                  </a:cubicBezTo>
                  <a:cubicBezTo>
                    <a:pt x="1471346" y="146913"/>
                    <a:pt x="1469746" y="148971"/>
                    <a:pt x="1467613" y="150647"/>
                  </a:cubicBezTo>
                  <a:cubicBezTo>
                    <a:pt x="1466546" y="150647"/>
                    <a:pt x="1466012" y="150876"/>
                    <a:pt x="1466012" y="151333"/>
                  </a:cubicBezTo>
                  <a:cubicBezTo>
                    <a:pt x="1466012" y="151942"/>
                    <a:pt x="1465860" y="152476"/>
                    <a:pt x="1465555" y="152933"/>
                  </a:cubicBezTo>
                  <a:cubicBezTo>
                    <a:pt x="1464031" y="153847"/>
                    <a:pt x="1463117" y="154990"/>
                    <a:pt x="1462812" y="156362"/>
                  </a:cubicBezTo>
                  <a:cubicBezTo>
                    <a:pt x="1462660" y="158038"/>
                    <a:pt x="1463346" y="159181"/>
                    <a:pt x="1464869" y="159791"/>
                  </a:cubicBezTo>
                  <a:cubicBezTo>
                    <a:pt x="1466393" y="160553"/>
                    <a:pt x="1467994" y="160705"/>
                    <a:pt x="1469670" y="160248"/>
                  </a:cubicBezTo>
                  <a:cubicBezTo>
                    <a:pt x="1471346" y="159791"/>
                    <a:pt x="1473023" y="159715"/>
                    <a:pt x="1474699" y="160020"/>
                  </a:cubicBezTo>
                  <a:cubicBezTo>
                    <a:pt x="1478662" y="158953"/>
                    <a:pt x="1482548" y="159105"/>
                    <a:pt x="1486358" y="160477"/>
                  </a:cubicBezTo>
                  <a:cubicBezTo>
                    <a:pt x="1490625" y="162610"/>
                    <a:pt x="1495273" y="163601"/>
                    <a:pt x="1500302" y="163449"/>
                  </a:cubicBezTo>
                  <a:cubicBezTo>
                    <a:pt x="1501826" y="165277"/>
                    <a:pt x="1503655" y="166801"/>
                    <a:pt x="1505789" y="168021"/>
                  </a:cubicBezTo>
                  <a:cubicBezTo>
                    <a:pt x="1507922" y="169392"/>
                    <a:pt x="1509599" y="171069"/>
                    <a:pt x="1510818" y="173050"/>
                  </a:cubicBezTo>
                  <a:cubicBezTo>
                    <a:pt x="1512799" y="176403"/>
                    <a:pt x="1514018" y="180060"/>
                    <a:pt x="1514476" y="184023"/>
                  </a:cubicBezTo>
                  <a:cubicBezTo>
                    <a:pt x="1512952" y="186156"/>
                    <a:pt x="1510894" y="187147"/>
                    <a:pt x="1508303" y="186994"/>
                  </a:cubicBezTo>
                  <a:cubicBezTo>
                    <a:pt x="1505865" y="186994"/>
                    <a:pt x="1503427" y="186994"/>
                    <a:pt x="1500988" y="186994"/>
                  </a:cubicBezTo>
                  <a:cubicBezTo>
                    <a:pt x="1499617" y="186690"/>
                    <a:pt x="1498169" y="186918"/>
                    <a:pt x="1496645" y="187680"/>
                  </a:cubicBezTo>
                  <a:cubicBezTo>
                    <a:pt x="1494968" y="187985"/>
                    <a:pt x="1493673" y="187528"/>
                    <a:pt x="1492759" y="186309"/>
                  </a:cubicBezTo>
                  <a:cubicBezTo>
                    <a:pt x="1491997" y="186309"/>
                    <a:pt x="1491997" y="186080"/>
                    <a:pt x="1492759" y="185623"/>
                  </a:cubicBezTo>
                  <a:cubicBezTo>
                    <a:pt x="1493825" y="185013"/>
                    <a:pt x="1493825" y="184480"/>
                    <a:pt x="1492759" y="184023"/>
                  </a:cubicBezTo>
                  <a:cubicBezTo>
                    <a:pt x="1494283" y="182803"/>
                    <a:pt x="1494283" y="182041"/>
                    <a:pt x="1492759" y="181737"/>
                  </a:cubicBezTo>
                  <a:cubicBezTo>
                    <a:pt x="1491235" y="181584"/>
                    <a:pt x="1490092" y="181203"/>
                    <a:pt x="1489330" y="180594"/>
                  </a:cubicBezTo>
                  <a:cubicBezTo>
                    <a:pt x="1485977" y="180594"/>
                    <a:pt x="1482700" y="180822"/>
                    <a:pt x="1479500" y="181279"/>
                  </a:cubicBezTo>
                  <a:cubicBezTo>
                    <a:pt x="1478585" y="180213"/>
                    <a:pt x="1477823" y="180060"/>
                    <a:pt x="1477214" y="180822"/>
                  </a:cubicBezTo>
                  <a:cubicBezTo>
                    <a:pt x="1476299" y="181737"/>
                    <a:pt x="1476376" y="182651"/>
                    <a:pt x="1477442" y="183565"/>
                  </a:cubicBezTo>
                  <a:cubicBezTo>
                    <a:pt x="1477138" y="185851"/>
                    <a:pt x="1476604" y="188137"/>
                    <a:pt x="1475842" y="190423"/>
                  </a:cubicBezTo>
                  <a:cubicBezTo>
                    <a:pt x="1476147" y="193014"/>
                    <a:pt x="1475537" y="195376"/>
                    <a:pt x="1474013" y="197510"/>
                  </a:cubicBezTo>
                  <a:cubicBezTo>
                    <a:pt x="1474471" y="199186"/>
                    <a:pt x="1474242" y="200634"/>
                    <a:pt x="1473328" y="201853"/>
                  </a:cubicBezTo>
                  <a:cubicBezTo>
                    <a:pt x="1472718" y="203377"/>
                    <a:pt x="1472413" y="204901"/>
                    <a:pt x="1472413" y="206425"/>
                  </a:cubicBezTo>
                  <a:cubicBezTo>
                    <a:pt x="1471194" y="207035"/>
                    <a:pt x="1470889" y="207873"/>
                    <a:pt x="1471499" y="208940"/>
                  </a:cubicBezTo>
                  <a:cubicBezTo>
                    <a:pt x="1471956" y="209702"/>
                    <a:pt x="1471651" y="210388"/>
                    <a:pt x="1470584" y="210997"/>
                  </a:cubicBezTo>
                  <a:cubicBezTo>
                    <a:pt x="1469975" y="216941"/>
                    <a:pt x="1467232" y="221818"/>
                    <a:pt x="1462355" y="225628"/>
                  </a:cubicBezTo>
                  <a:cubicBezTo>
                    <a:pt x="1458697" y="229438"/>
                    <a:pt x="1454201" y="230962"/>
                    <a:pt x="1448867" y="230200"/>
                  </a:cubicBezTo>
                  <a:cubicBezTo>
                    <a:pt x="1447039" y="230352"/>
                    <a:pt x="1445286" y="230124"/>
                    <a:pt x="1443610" y="229514"/>
                  </a:cubicBezTo>
                  <a:cubicBezTo>
                    <a:pt x="1441933" y="229057"/>
                    <a:pt x="1440181" y="229285"/>
                    <a:pt x="1438352" y="230200"/>
                  </a:cubicBezTo>
                  <a:cubicBezTo>
                    <a:pt x="1435456" y="229895"/>
                    <a:pt x="1432942" y="228752"/>
                    <a:pt x="1430808" y="226771"/>
                  </a:cubicBezTo>
                  <a:cubicBezTo>
                    <a:pt x="1428674" y="226771"/>
                    <a:pt x="1427074" y="225856"/>
                    <a:pt x="1426007" y="224028"/>
                  </a:cubicBezTo>
                  <a:cubicBezTo>
                    <a:pt x="1424941" y="222351"/>
                    <a:pt x="1423569" y="221513"/>
                    <a:pt x="1421893" y="221513"/>
                  </a:cubicBezTo>
                  <a:cubicBezTo>
                    <a:pt x="1420369" y="220141"/>
                    <a:pt x="1418768" y="219075"/>
                    <a:pt x="1417092" y="218313"/>
                  </a:cubicBezTo>
                  <a:cubicBezTo>
                    <a:pt x="1415263" y="218008"/>
                    <a:pt x="1413587" y="217093"/>
                    <a:pt x="1412063" y="215569"/>
                  </a:cubicBezTo>
                  <a:cubicBezTo>
                    <a:pt x="1410386" y="213436"/>
                    <a:pt x="1408253" y="211531"/>
                    <a:pt x="1405662" y="209854"/>
                  </a:cubicBezTo>
                  <a:cubicBezTo>
                    <a:pt x="1404595" y="208178"/>
                    <a:pt x="1403224" y="207035"/>
                    <a:pt x="1401547" y="206425"/>
                  </a:cubicBezTo>
                  <a:cubicBezTo>
                    <a:pt x="1399718" y="205511"/>
                    <a:pt x="1398118" y="204292"/>
                    <a:pt x="1396747" y="202768"/>
                  </a:cubicBezTo>
                  <a:cubicBezTo>
                    <a:pt x="1393394" y="200634"/>
                    <a:pt x="1393241" y="198120"/>
                    <a:pt x="1396289" y="195224"/>
                  </a:cubicBezTo>
                  <a:cubicBezTo>
                    <a:pt x="1396594" y="193700"/>
                    <a:pt x="1397509" y="192328"/>
                    <a:pt x="1399033" y="191109"/>
                  </a:cubicBezTo>
                  <a:cubicBezTo>
                    <a:pt x="1400252" y="189585"/>
                    <a:pt x="1401319" y="188823"/>
                    <a:pt x="1402233" y="188823"/>
                  </a:cubicBezTo>
                  <a:cubicBezTo>
                    <a:pt x="1403757" y="189890"/>
                    <a:pt x="1405129" y="189585"/>
                    <a:pt x="1406348" y="187909"/>
                  </a:cubicBezTo>
                  <a:cubicBezTo>
                    <a:pt x="1407567" y="186232"/>
                    <a:pt x="1408710" y="184937"/>
                    <a:pt x="1409777" y="184023"/>
                  </a:cubicBezTo>
                  <a:cubicBezTo>
                    <a:pt x="1411910" y="183261"/>
                    <a:pt x="1413587" y="181965"/>
                    <a:pt x="1414806" y="180136"/>
                  </a:cubicBezTo>
                  <a:cubicBezTo>
                    <a:pt x="1416178" y="178460"/>
                    <a:pt x="1418006" y="177241"/>
                    <a:pt x="1420292" y="176479"/>
                  </a:cubicBezTo>
                  <a:cubicBezTo>
                    <a:pt x="1421359" y="177088"/>
                    <a:pt x="1422350" y="176860"/>
                    <a:pt x="1423264" y="175793"/>
                  </a:cubicBezTo>
                  <a:cubicBezTo>
                    <a:pt x="1424331" y="174726"/>
                    <a:pt x="1425245" y="173812"/>
                    <a:pt x="1426007" y="173050"/>
                  </a:cubicBezTo>
                  <a:cubicBezTo>
                    <a:pt x="1427379" y="173355"/>
                    <a:pt x="1428370" y="172897"/>
                    <a:pt x="1428979" y="171678"/>
                  </a:cubicBezTo>
                  <a:cubicBezTo>
                    <a:pt x="1429741" y="170611"/>
                    <a:pt x="1430808" y="170078"/>
                    <a:pt x="1432180" y="170078"/>
                  </a:cubicBezTo>
                  <a:cubicBezTo>
                    <a:pt x="1435685" y="168402"/>
                    <a:pt x="1439342" y="167030"/>
                    <a:pt x="1443152" y="165963"/>
                  </a:cubicBezTo>
                  <a:cubicBezTo>
                    <a:pt x="1444829" y="166116"/>
                    <a:pt x="1445438" y="165582"/>
                    <a:pt x="1444981" y="164363"/>
                  </a:cubicBezTo>
                  <a:cubicBezTo>
                    <a:pt x="1444676" y="163144"/>
                    <a:pt x="1444372" y="162077"/>
                    <a:pt x="1444067" y="161163"/>
                  </a:cubicBezTo>
                  <a:cubicBezTo>
                    <a:pt x="1443305" y="160553"/>
                    <a:pt x="1443152" y="159791"/>
                    <a:pt x="1443610" y="158877"/>
                  </a:cubicBezTo>
                  <a:cubicBezTo>
                    <a:pt x="1443762" y="157962"/>
                    <a:pt x="1443457" y="157124"/>
                    <a:pt x="1442695" y="156362"/>
                  </a:cubicBezTo>
                  <a:lnTo>
                    <a:pt x="1442009" y="145389"/>
                  </a:lnTo>
                  <a:cubicBezTo>
                    <a:pt x="1442771" y="144475"/>
                    <a:pt x="1442695" y="143941"/>
                    <a:pt x="1441781" y="143789"/>
                  </a:cubicBezTo>
                  <a:cubicBezTo>
                    <a:pt x="1441019" y="143789"/>
                    <a:pt x="1440409" y="143789"/>
                    <a:pt x="1439952" y="143789"/>
                  </a:cubicBezTo>
                  <a:cubicBezTo>
                    <a:pt x="1437971" y="142875"/>
                    <a:pt x="1435913" y="142189"/>
                    <a:pt x="1433780" y="141732"/>
                  </a:cubicBezTo>
                  <a:cubicBezTo>
                    <a:pt x="1431189" y="141732"/>
                    <a:pt x="1428827" y="141122"/>
                    <a:pt x="1426693" y="139903"/>
                  </a:cubicBezTo>
                  <a:cubicBezTo>
                    <a:pt x="1424560" y="138379"/>
                    <a:pt x="1422197" y="137617"/>
                    <a:pt x="1419607" y="137617"/>
                  </a:cubicBezTo>
                  <a:cubicBezTo>
                    <a:pt x="1417168" y="135178"/>
                    <a:pt x="1414425" y="132130"/>
                    <a:pt x="1411377" y="128473"/>
                  </a:cubicBezTo>
                  <a:cubicBezTo>
                    <a:pt x="1411834" y="127558"/>
                    <a:pt x="1411758" y="126644"/>
                    <a:pt x="1411148" y="125730"/>
                  </a:cubicBezTo>
                  <a:cubicBezTo>
                    <a:pt x="1410691" y="124968"/>
                    <a:pt x="1410767" y="124282"/>
                    <a:pt x="1411377" y="123672"/>
                  </a:cubicBezTo>
                  <a:cubicBezTo>
                    <a:pt x="1411987" y="122453"/>
                    <a:pt x="1412977" y="121843"/>
                    <a:pt x="1414349" y="121843"/>
                  </a:cubicBezTo>
                  <a:cubicBezTo>
                    <a:pt x="1415873" y="121843"/>
                    <a:pt x="1416940" y="121310"/>
                    <a:pt x="1417549" y="120243"/>
                  </a:cubicBezTo>
                  <a:cubicBezTo>
                    <a:pt x="1419988" y="119786"/>
                    <a:pt x="1422274" y="118719"/>
                    <a:pt x="1424407" y="117043"/>
                  </a:cubicBezTo>
                  <a:cubicBezTo>
                    <a:pt x="1426388" y="115062"/>
                    <a:pt x="1428293" y="113385"/>
                    <a:pt x="1430122" y="112014"/>
                  </a:cubicBezTo>
                  <a:cubicBezTo>
                    <a:pt x="1431494" y="110490"/>
                    <a:pt x="1433018" y="109499"/>
                    <a:pt x="1434694" y="109042"/>
                  </a:cubicBezTo>
                  <a:cubicBezTo>
                    <a:pt x="1436371" y="108585"/>
                    <a:pt x="1437590" y="107670"/>
                    <a:pt x="1438352" y="106299"/>
                  </a:cubicBezTo>
                  <a:cubicBezTo>
                    <a:pt x="1440485" y="106451"/>
                    <a:pt x="1442086" y="105460"/>
                    <a:pt x="1443152" y="103327"/>
                  </a:cubicBezTo>
                  <a:cubicBezTo>
                    <a:pt x="1448944" y="101650"/>
                    <a:pt x="1454582" y="100279"/>
                    <a:pt x="1460069" y="99212"/>
                  </a:cubicBezTo>
                  <a:cubicBezTo>
                    <a:pt x="1464793" y="99517"/>
                    <a:pt x="1468679" y="101193"/>
                    <a:pt x="1471727" y="104241"/>
                  </a:cubicBezTo>
                  <a:cubicBezTo>
                    <a:pt x="1473861" y="105308"/>
                    <a:pt x="1475156" y="106908"/>
                    <a:pt x="1475614" y="109042"/>
                  </a:cubicBezTo>
                  <a:cubicBezTo>
                    <a:pt x="1476071" y="111175"/>
                    <a:pt x="1477138" y="113004"/>
                    <a:pt x="1478814" y="114528"/>
                  </a:cubicBezTo>
                  <a:cubicBezTo>
                    <a:pt x="1482776" y="112242"/>
                    <a:pt x="1486663" y="109880"/>
                    <a:pt x="1490473" y="107442"/>
                  </a:cubicBezTo>
                  <a:cubicBezTo>
                    <a:pt x="1496264" y="102870"/>
                    <a:pt x="1501674" y="98145"/>
                    <a:pt x="1506703" y="93268"/>
                  </a:cubicBezTo>
                  <a:cubicBezTo>
                    <a:pt x="1506398" y="90678"/>
                    <a:pt x="1504951" y="88773"/>
                    <a:pt x="1502360" y="87553"/>
                  </a:cubicBezTo>
                  <a:cubicBezTo>
                    <a:pt x="1498702" y="86029"/>
                    <a:pt x="1494968" y="84124"/>
                    <a:pt x="1491159" y="81838"/>
                  </a:cubicBezTo>
                  <a:cubicBezTo>
                    <a:pt x="1490092" y="82143"/>
                    <a:pt x="1489330" y="82067"/>
                    <a:pt x="1488872" y="81610"/>
                  </a:cubicBezTo>
                  <a:cubicBezTo>
                    <a:pt x="1488568" y="81305"/>
                    <a:pt x="1487730" y="81153"/>
                    <a:pt x="1486358" y="81153"/>
                  </a:cubicBezTo>
                  <a:cubicBezTo>
                    <a:pt x="1482243" y="80695"/>
                    <a:pt x="1478357" y="81229"/>
                    <a:pt x="1474699" y="82753"/>
                  </a:cubicBezTo>
                  <a:cubicBezTo>
                    <a:pt x="1471956" y="82753"/>
                    <a:pt x="1469441" y="83134"/>
                    <a:pt x="1467155" y="83896"/>
                  </a:cubicBezTo>
                  <a:cubicBezTo>
                    <a:pt x="1466089" y="84963"/>
                    <a:pt x="1464869" y="85648"/>
                    <a:pt x="1463498" y="85953"/>
                  </a:cubicBezTo>
                  <a:cubicBezTo>
                    <a:pt x="1462126" y="85953"/>
                    <a:pt x="1460983" y="86487"/>
                    <a:pt x="1460069" y="87553"/>
                  </a:cubicBezTo>
                  <a:cubicBezTo>
                    <a:pt x="1459155" y="87249"/>
                    <a:pt x="1458240" y="87401"/>
                    <a:pt x="1457326" y="88011"/>
                  </a:cubicBezTo>
                  <a:cubicBezTo>
                    <a:pt x="1456564" y="88773"/>
                    <a:pt x="1455878" y="88849"/>
                    <a:pt x="1455268" y="88239"/>
                  </a:cubicBezTo>
                  <a:cubicBezTo>
                    <a:pt x="1453439" y="88544"/>
                    <a:pt x="1451763" y="89001"/>
                    <a:pt x="1450239" y="89611"/>
                  </a:cubicBezTo>
                  <a:cubicBezTo>
                    <a:pt x="1447953" y="89611"/>
                    <a:pt x="1445819" y="90220"/>
                    <a:pt x="1443838" y="91440"/>
                  </a:cubicBezTo>
                  <a:cubicBezTo>
                    <a:pt x="1442009" y="92811"/>
                    <a:pt x="1439800" y="93421"/>
                    <a:pt x="1437209" y="93268"/>
                  </a:cubicBezTo>
                  <a:cubicBezTo>
                    <a:pt x="1436294" y="94335"/>
                    <a:pt x="1435151" y="94716"/>
                    <a:pt x="1433780" y="94411"/>
                  </a:cubicBezTo>
                  <a:cubicBezTo>
                    <a:pt x="1432408" y="94259"/>
                    <a:pt x="1431189" y="94488"/>
                    <a:pt x="1430122" y="95097"/>
                  </a:cubicBezTo>
                  <a:cubicBezTo>
                    <a:pt x="1429360" y="94945"/>
                    <a:pt x="1428522" y="95021"/>
                    <a:pt x="1427608" y="95326"/>
                  </a:cubicBezTo>
                  <a:cubicBezTo>
                    <a:pt x="1426846" y="95783"/>
                    <a:pt x="1426084" y="95707"/>
                    <a:pt x="1425322" y="95097"/>
                  </a:cubicBezTo>
                  <a:cubicBezTo>
                    <a:pt x="1418616" y="94335"/>
                    <a:pt x="1412596" y="95326"/>
                    <a:pt x="1407262" y="98069"/>
                  </a:cubicBezTo>
                  <a:cubicBezTo>
                    <a:pt x="1404367" y="98221"/>
                    <a:pt x="1401852" y="99364"/>
                    <a:pt x="1399718" y="101498"/>
                  </a:cubicBezTo>
                  <a:cubicBezTo>
                    <a:pt x="1397585" y="101650"/>
                    <a:pt x="1396289" y="102717"/>
                    <a:pt x="1395832" y="104698"/>
                  </a:cubicBezTo>
                  <a:cubicBezTo>
                    <a:pt x="1395223" y="106375"/>
                    <a:pt x="1394842" y="108051"/>
                    <a:pt x="1394689" y="109728"/>
                  </a:cubicBezTo>
                  <a:cubicBezTo>
                    <a:pt x="1394689" y="112623"/>
                    <a:pt x="1394232" y="115366"/>
                    <a:pt x="1393318" y="117957"/>
                  </a:cubicBezTo>
                  <a:cubicBezTo>
                    <a:pt x="1393470" y="119329"/>
                    <a:pt x="1393089" y="120396"/>
                    <a:pt x="1392175" y="121158"/>
                  </a:cubicBezTo>
                  <a:cubicBezTo>
                    <a:pt x="1391413" y="122072"/>
                    <a:pt x="1391032" y="123139"/>
                    <a:pt x="1391032" y="124358"/>
                  </a:cubicBezTo>
                  <a:cubicBezTo>
                    <a:pt x="1390879" y="125272"/>
                    <a:pt x="1391032" y="126111"/>
                    <a:pt x="1391489" y="126873"/>
                  </a:cubicBezTo>
                  <a:cubicBezTo>
                    <a:pt x="1392098" y="127939"/>
                    <a:pt x="1391946" y="128473"/>
                    <a:pt x="1391032" y="128473"/>
                  </a:cubicBezTo>
                  <a:cubicBezTo>
                    <a:pt x="1390270" y="129082"/>
                    <a:pt x="1390422" y="129540"/>
                    <a:pt x="1391489" y="129844"/>
                  </a:cubicBezTo>
                  <a:cubicBezTo>
                    <a:pt x="1392251" y="130149"/>
                    <a:pt x="1392098" y="130683"/>
                    <a:pt x="1391032" y="131445"/>
                  </a:cubicBezTo>
                  <a:cubicBezTo>
                    <a:pt x="1391489" y="132664"/>
                    <a:pt x="1391413" y="133578"/>
                    <a:pt x="1390803" y="134188"/>
                  </a:cubicBezTo>
                  <a:cubicBezTo>
                    <a:pt x="1389889" y="134797"/>
                    <a:pt x="1389355" y="135636"/>
                    <a:pt x="1389203" y="136702"/>
                  </a:cubicBezTo>
                  <a:cubicBezTo>
                    <a:pt x="1389051" y="139750"/>
                    <a:pt x="1388288" y="142341"/>
                    <a:pt x="1386917" y="144475"/>
                  </a:cubicBezTo>
                  <a:cubicBezTo>
                    <a:pt x="1388288" y="145084"/>
                    <a:pt x="1388746" y="145999"/>
                    <a:pt x="1388288" y="147218"/>
                  </a:cubicBezTo>
                  <a:cubicBezTo>
                    <a:pt x="1387984" y="148437"/>
                    <a:pt x="1387755" y="149580"/>
                    <a:pt x="1387603" y="150647"/>
                  </a:cubicBezTo>
                  <a:cubicBezTo>
                    <a:pt x="1387145" y="151714"/>
                    <a:pt x="1386536" y="152781"/>
                    <a:pt x="1385774" y="153847"/>
                  </a:cubicBezTo>
                  <a:cubicBezTo>
                    <a:pt x="1384707" y="154914"/>
                    <a:pt x="1383716" y="154838"/>
                    <a:pt x="1382802" y="153619"/>
                  </a:cubicBezTo>
                  <a:cubicBezTo>
                    <a:pt x="1381278" y="154228"/>
                    <a:pt x="1379678" y="154838"/>
                    <a:pt x="1378001" y="155448"/>
                  </a:cubicBezTo>
                  <a:cubicBezTo>
                    <a:pt x="1377239" y="154838"/>
                    <a:pt x="1376477" y="155143"/>
                    <a:pt x="1375715" y="156362"/>
                  </a:cubicBezTo>
                  <a:cubicBezTo>
                    <a:pt x="1375106" y="157734"/>
                    <a:pt x="1374192" y="158191"/>
                    <a:pt x="1372972" y="157734"/>
                  </a:cubicBezTo>
                  <a:cubicBezTo>
                    <a:pt x="1372515" y="156819"/>
                    <a:pt x="1371677" y="155981"/>
                    <a:pt x="1370458" y="155219"/>
                  </a:cubicBezTo>
                  <a:cubicBezTo>
                    <a:pt x="1369391" y="154609"/>
                    <a:pt x="1369162" y="153847"/>
                    <a:pt x="1369772" y="152933"/>
                  </a:cubicBezTo>
                  <a:cubicBezTo>
                    <a:pt x="1368705" y="146989"/>
                    <a:pt x="1368172" y="140970"/>
                    <a:pt x="1368172" y="134874"/>
                  </a:cubicBezTo>
                  <a:cubicBezTo>
                    <a:pt x="1368781" y="133197"/>
                    <a:pt x="1369010" y="131368"/>
                    <a:pt x="1368857" y="129387"/>
                  </a:cubicBezTo>
                  <a:cubicBezTo>
                    <a:pt x="1368705" y="127558"/>
                    <a:pt x="1369010" y="125882"/>
                    <a:pt x="1369772" y="124358"/>
                  </a:cubicBezTo>
                  <a:cubicBezTo>
                    <a:pt x="1370839" y="123291"/>
                    <a:pt x="1371296" y="121996"/>
                    <a:pt x="1371143" y="120472"/>
                  </a:cubicBezTo>
                  <a:cubicBezTo>
                    <a:pt x="1370839" y="119253"/>
                    <a:pt x="1371067" y="118033"/>
                    <a:pt x="1371829" y="116814"/>
                  </a:cubicBezTo>
                  <a:cubicBezTo>
                    <a:pt x="1371982" y="113004"/>
                    <a:pt x="1373125" y="109728"/>
                    <a:pt x="1375258" y="106984"/>
                  </a:cubicBezTo>
                  <a:cubicBezTo>
                    <a:pt x="1374649" y="106527"/>
                    <a:pt x="1374649" y="105994"/>
                    <a:pt x="1375258" y="105384"/>
                  </a:cubicBezTo>
                  <a:cubicBezTo>
                    <a:pt x="1375868" y="104470"/>
                    <a:pt x="1376096" y="103555"/>
                    <a:pt x="1375944" y="102641"/>
                  </a:cubicBezTo>
                  <a:cubicBezTo>
                    <a:pt x="1377011" y="101879"/>
                    <a:pt x="1377697" y="100812"/>
                    <a:pt x="1378001" y="99441"/>
                  </a:cubicBezTo>
                  <a:cubicBezTo>
                    <a:pt x="1378306" y="98221"/>
                    <a:pt x="1378992" y="97231"/>
                    <a:pt x="1380059" y="96469"/>
                  </a:cubicBezTo>
                  <a:cubicBezTo>
                    <a:pt x="1383412" y="92811"/>
                    <a:pt x="1386917" y="89077"/>
                    <a:pt x="1390574" y="85267"/>
                  </a:cubicBezTo>
                  <a:cubicBezTo>
                    <a:pt x="1391184" y="86791"/>
                    <a:pt x="1392175" y="87553"/>
                    <a:pt x="1393546" y="87553"/>
                  </a:cubicBezTo>
                  <a:cubicBezTo>
                    <a:pt x="1394918" y="87553"/>
                    <a:pt x="1395985" y="87934"/>
                    <a:pt x="1396747" y="88696"/>
                  </a:cubicBezTo>
                  <a:lnTo>
                    <a:pt x="1405662" y="82753"/>
                  </a:lnTo>
                  <a:cubicBezTo>
                    <a:pt x="1409167" y="81229"/>
                    <a:pt x="1412444" y="80086"/>
                    <a:pt x="1415492" y="79324"/>
                  </a:cubicBezTo>
                  <a:cubicBezTo>
                    <a:pt x="1416559" y="78257"/>
                    <a:pt x="1417778" y="77724"/>
                    <a:pt x="1419149" y="77724"/>
                  </a:cubicBezTo>
                  <a:cubicBezTo>
                    <a:pt x="1420369" y="77419"/>
                    <a:pt x="1421512" y="76733"/>
                    <a:pt x="1422578" y="75666"/>
                  </a:cubicBezTo>
                  <a:cubicBezTo>
                    <a:pt x="1420597" y="74447"/>
                    <a:pt x="1418235" y="73914"/>
                    <a:pt x="1415492" y="74066"/>
                  </a:cubicBezTo>
                  <a:cubicBezTo>
                    <a:pt x="1411987" y="72237"/>
                    <a:pt x="1408329" y="70256"/>
                    <a:pt x="1404519" y="68122"/>
                  </a:cubicBezTo>
                  <a:cubicBezTo>
                    <a:pt x="1399338" y="63246"/>
                    <a:pt x="1395223" y="58140"/>
                    <a:pt x="1392175" y="52806"/>
                  </a:cubicBezTo>
                  <a:cubicBezTo>
                    <a:pt x="1390803" y="48996"/>
                    <a:pt x="1389279" y="45339"/>
                    <a:pt x="1387603" y="41833"/>
                  </a:cubicBezTo>
                  <a:cubicBezTo>
                    <a:pt x="1387603" y="40462"/>
                    <a:pt x="1387298" y="39166"/>
                    <a:pt x="1386688" y="37947"/>
                  </a:cubicBezTo>
                  <a:cubicBezTo>
                    <a:pt x="1386079" y="36880"/>
                    <a:pt x="1385926" y="35814"/>
                    <a:pt x="1386231" y="34747"/>
                  </a:cubicBezTo>
                  <a:cubicBezTo>
                    <a:pt x="1385621" y="31394"/>
                    <a:pt x="1386612" y="28498"/>
                    <a:pt x="1389203" y="26060"/>
                  </a:cubicBezTo>
                  <a:cubicBezTo>
                    <a:pt x="1390270" y="24384"/>
                    <a:pt x="1391337" y="24003"/>
                    <a:pt x="1392403" y="24917"/>
                  </a:cubicBezTo>
                  <a:cubicBezTo>
                    <a:pt x="1393470" y="25527"/>
                    <a:pt x="1394384" y="26441"/>
                    <a:pt x="1395146" y="27660"/>
                  </a:cubicBezTo>
                  <a:cubicBezTo>
                    <a:pt x="1397585" y="30861"/>
                    <a:pt x="1400480" y="32689"/>
                    <a:pt x="1403833" y="33147"/>
                  </a:cubicBezTo>
                  <a:cubicBezTo>
                    <a:pt x="1407034" y="36347"/>
                    <a:pt x="1410005" y="36118"/>
                    <a:pt x="1412749" y="32461"/>
                  </a:cubicBezTo>
                  <a:cubicBezTo>
                    <a:pt x="1414425" y="32461"/>
                    <a:pt x="1415797" y="33223"/>
                    <a:pt x="1416863" y="34747"/>
                  </a:cubicBezTo>
                  <a:cubicBezTo>
                    <a:pt x="1415644" y="35966"/>
                    <a:pt x="1414501" y="37338"/>
                    <a:pt x="1413434" y="38862"/>
                  </a:cubicBezTo>
                  <a:cubicBezTo>
                    <a:pt x="1415720" y="41605"/>
                    <a:pt x="1418006" y="43967"/>
                    <a:pt x="1420292" y="45948"/>
                  </a:cubicBezTo>
                  <a:cubicBezTo>
                    <a:pt x="1420597" y="47320"/>
                    <a:pt x="1421435" y="48463"/>
                    <a:pt x="1422807" y="49377"/>
                  </a:cubicBezTo>
                  <a:cubicBezTo>
                    <a:pt x="1424331" y="50444"/>
                    <a:pt x="1425169" y="51816"/>
                    <a:pt x="1425322" y="53492"/>
                  </a:cubicBezTo>
                  <a:cubicBezTo>
                    <a:pt x="1427913" y="57302"/>
                    <a:pt x="1429741" y="61417"/>
                    <a:pt x="1430808" y="65836"/>
                  </a:cubicBezTo>
                  <a:cubicBezTo>
                    <a:pt x="1432484" y="67208"/>
                    <a:pt x="1432484" y="68351"/>
                    <a:pt x="1430808" y="69265"/>
                  </a:cubicBezTo>
                  <a:cubicBezTo>
                    <a:pt x="1429132" y="70637"/>
                    <a:pt x="1428522" y="71856"/>
                    <a:pt x="1428979" y="72923"/>
                  </a:cubicBezTo>
                  <a:cubicBezTo>
                    <a:pt x="1431113" y="72466"/>
                    <a:pt x="1433094" y="71475"/>
                    <a:pt x="1434923" y="69951"/>
                  </a:cubicBezTo>
                  <a:cubicBezTo>
                    <a:pt x="1435837" y="70408"/>
                    <a:pt x="1436523" y="70180"/>
                    <a:pt x="1436980" y="69265"/>
                  </a:cubicBezTo>
                  <a:cubicBezTo>
                    <a:pt x="1437590" y="68656"/>
                    <a:pt x="1438047" y="68656"/>
                    <a:pt x="1438352" y="69265"/>
                  </a:cubicBezTo>
                  <a:cubicBezTo>
                    <a:pt x="1440790" y="67589"/>
                    <a:pt x="1443381" y="66446"/>
                    <a:pt x="1446124" y="65836"/>
                  </a:cubicBezTo>
                  <a:cubicBezTo>
                    <a:pt x="1446886" y="64770"/>
                    <a:pt x="1447801" y="64236"/>
                    <a:pt x="1448867" y="64236"/>
                  </a:cubicBezTo>
                  <a:cubicBezTo>
                    <a:pt x="1450239" y="64084"/>
                    <a:pt x="1451001" y="63474"/>
                    <a:pt x="1451153" y="62407"/>
                  </a:cubicBezTo>
                  <a:cubicBezTo>
                    <a:pt x="1452068" y="62560"/>
                    <a:pt x="1452677" y="62331"/>
                    <a:pt x="1452982" y="61722"/>
                  </a:cubicBezTo>
                  <a:cubicBezTo>
                    <a:pt x="1453744" y="61112"/>
                    <a:pt x="1454506" y="60883"/>
                    <a:pt x="1455268" y="61036"/>
                  </a:cubicBezTo>
                  <a:cubicBezTo>
                    <a:pt x="1462736" y="54940"/>
                    <a:pt x="1469441" y="48158"/>
                    <a:pt x="1475385" y="40690"/>
                  </a:cubicBezTo>
                  <a:cubicBezTo>
                    <a:pt x="1478585" y="35814"/>
                    <a:pt x="1481329" y="30556"/>
                    <a:pt x="1483615" y="24917"/>
                  </a:cubicBezTo>
                  <a:cubicBezTo>
                    <a:pt x="1486205" y="21259"/>
                    <a:pt x="1487653" y="17297"/>
                    <a:pt x="1487958" y="13030"/>
                  </a:cubicBezTo>
                  <a:cubicBezTo>
                    <a:pt x="1489025" y="11658"/>
                    <a:pt x="1488949" y="10515"/>
                    <a:pt x="1487730" y="9601"/>
                  </a:cubicBezTo>
                  <a:cubicBezTo>
                    <a:pt x="1486510" y="8839"/>
                    <a:pt x="1485139" y="8610"/>
                    <a:pt x="1483615" y="8915"/>
                  </a:cubicBezTo>
                  <a:cubicBezTo>
                    <a:pt x="1483615" y="7848"/>
                    <a:pt x="1483386" y="7467"/>
                    <a:pt x="1482929" y="7772"/>
                  </a:cubicBezTo>
                  <a:cubicBezTo>
                    <a:pt x="1482472" y="7772"/>
                    <a:pt x="1482700" y="7467"/>
                    <a:pt x="1483615" y="6858"/>
                  </a:cubicBezTo>
                  <a:cubicBezTo>
                    <a:pt x="1483615" y="6096"/>
                    <a:pt x="1484148" y="5791"/>
                    <a:pt x="1485215" y="5943"/>
                  </a:cubicBezTo>
                  <a:cubicBezTo>
                    <a:pt x="1486282" y="6248"/>
                    <a:pt x="1486663" y="5867"/>
                    <a:pt x="1486358" y="4800"/>
                  </a:cubicBezTo>
                  <a:close/>
                  <a:moveTo>
                    <a:pt x="336043" y="4343"/>
                  </a:moveTo>
                  <a:lnTo>
                    <a:pt x="337185" y="4343"/>
                  </a:lnTo>
                  <a:cubicBezTo>
                    <a:pt x="339319" y="4648"/>
                    <a:pt x="341605" y="4800"/>
                    <a:pt x="344044" y="4800"/>
                  </a:cubicBezTo>
                  <a:cubicBezTo>
                    <a:pt x="346482" y="4800"/>
                    <a:pt x="348692" y="5562"/>
                    <a:pt x="350673" y="7086"/>
                  </a:cubicBezTo>
                  <a:cubicBezTo>
                    <a:pt x="353873" y="8153"/>
                    <a:pt x="356845" y="9753"/>
                    <a:pt x="359588" y="11887"/>
                  </a:cubicBezTo>
                  <a:cubicBezTo>
                    <a:pt x="363093" y="15240"/>
                    <a:pt x="366370" y="19126"/>
                    <a:pt x="369418" y="23545"/>
                  </a:cubicBezTo>
                  <a:cubicBezTo>
                    <a:pt x="369571" y="24917"/>
                    <a:pt x="369951" y="25755"/>
                    <a:pt x="370561" y="26060"/>
                  </a:cubicBezTo>
                  <a:cubicBezTo>
                    <a:pt x="371476" y="26822"/>
                    <a:pt x="371704" y="27736"/>
                    <a:pt x="371247" y="28803"/>
                  </a:cubicBezTo>
                  <a:cubicBezTo>
                    <a:pt x="373533" y="32156"/>
                    <a:pt x="374904" y="36042"/>
                    <a:pt x="375362" y="40462"/>
                  </a:cubicBezTo>
                  <a:cubicBezTo>
                    <a:pt x="376276" y="41681"/>
                    <a:pt x="376581" y="43053"/>
                    <a:pt x="376276" y="44577"/>
                  </a:cubicBezTo>
                  <a:cubicBezTo>
                    <a:pt x="375971" y="46101"/>
                    <a:pt x="376200" y="47472"/>
                    <a:pt x="376962" y="48691"/>
                  </a:cubicBezTo>
                  <a:cubicBezTo>
                    <a:pt x="376962" y="56769"/>
                    <a:pt x="377190" y="64617"/>
                    <a:pt x="377648" y="72237"/>
                  </a:cubicBezTo>
                  <a:cubicBezTo>
                    <a:pt x="377800" y="77724"/>
                    <a:pt x="377572" y="82829"/>
                    <a:pt x="376962" y="87553"/>
                  </a:cubicBezTo>
                  <a:cubicBezTo>
                    <a:pt x="377114" y="89687"/>
                    <a:pt x="377114" y="91363"/>
                    <a:pt x="376962" y="92583"/>
                  </a:cubicBezTo>
                  <a:cubicBezTo>
                    <a:pt x="377419" y="93802"/>
                    <a:pt x="377419" y="95173"/>
                    <a:pt x="376962" y="96697"/>
                  </a:cubicBezTo>
                  <a:cubicBezTo>
                    <a:pt x="377876" y="97307"/>
                    <a:pt x="377952" y="97917"/>
                    <a:pt x="377190" y="98526"/>
                  </a:cubicBezTo>
                  <a:cubicBezTo>
                    <a:pt x="376886" y="99288"/>
                    <a:pt x="376809" y="100050"/>
                    <a:pt x="376962" y="100812"/>
                  </a:cubicBezTo>
                  <a:cubicBezTo>
                    <a:pt x="377114" y="102946"/>
                    <a:pt x="377114" y="104546"/>
                    <a:pt x="376962" y="105613"/>
                  </a:cubicBezTo>
                  <a:lnTo>
                    <a:pt x="376962" y="120243"/>
                  </a:lnTo>
                  <a:cubicBezTo>
                    <a:pt x="377114" y="122377"/>
                    <a:pt x="377114" y="124053"/>
                    <a:pt x="376962" y="125272"/>
                  </a:cubicBezTo>
                  <a:cubicBezTo>
                    <a:pt x="378029" y="127406"/>
                    <a:pt x="378029" y="129463"/>
                    <a:pt x="376962" y="131445"/>
                  </a:cubicBezTo>
                  <a:cubicBezTo>
                    <a:pt x="377572" y="134797"/>
                    <a:pt x="377800" y="138226"/>
                    <a:pt x="377648" y="141732"/>
                  </a:cubicBezTo>
                  <a:cubicBezTo>
                    <a:pt x="377800" y="143865"/>
                    <a:pt x="377800" y="145465"/>
                    <a:pt x="377648" y="146532"/>
                  </a:cubicBezTo>
                  <a:lnTo>
                    <a:pt x="378333" y="159334"/>
                  </a:lnTo>
                  <a:cubicBezTo>
                    <a:pt x="379400" y="159943"/>
                    <a:pt x="379553" y="160629"/>
                    <a:pt x="378791" y="161391"/>
                  </a:cubicBezTo>
                  <a:cubicBezTo>
                    <a:pt x="378181" y="162306"/>
                    <a:pt x="378181" y="162991"/>
                    <a:pt x="378791" y="163449"/>
                  </a:cubicBezTo>
                  <a:cubicBezTo>
                    <a:pt x="378638" y="167106"/>
                    <a:pt x="378486" y="170611"/>
                    <a:pt x="378333" y="173964"/>
                  </a:cubicBezTo>
                  <a:cubicBezTo>
                    <a:pt x="377572" y="175793"/>
                    <a:pt x="377572" y="177546"/>
                    <a:pt x="378333" y="179222"/>
                  </a:cubicBezTo>
                  <a:cubicBezTo>
                    <a:pt x="377419" y="180594"/>
                    <a:pt x="377190" y="181889"/>
                    <a:pt x="377648" y="183108"/>
                  </a:cubicBezTo>
                  <a:cubicBezTo>
                    <a:pt x="378105" y="184327"/>
                    <a:pt x="378105" y="185394"/>
                    <a:pt x="377648" y="186309"/>
                  </a:cubicBezTo>
                  <a:cubicBezTo>
                    <a:pt x="378410" y="187833"/>
                    <a:pt x="378638" y="189433"/>
                    <a:pt x="378333" y="191109"/>
                  </a:cubicBezTo>
                  <a:cubicBezTo>
                    <a:pt x="378029" y="192938"/>
                    <a:pt x="378181" y="194614"/>
                    <a:pt x="378791" y="196138"/>
                  </a:cubicBezTo>
                  <a:cubicBezTo>
                    <a:pt x="378029" y="196748"/>
                    <a:pt x="377876" y="197434"/>
                    <a:pt x="378333" y="198196"/>
                  </a:cubicBezTo>
                  <a:cubicBezTo>
                    <a:pt x="378943" y="199110"/>
                    <a:pt x="378943" y="199796"/>
                    <a:pt x="378333" y="200253"/>
                  </a:cubicBezTo>
                  <a:cubicBezTo>
                    <a:pt x="377876" y="205740"/>
                    <a:pt x="376505" y="210845"/>
                    <a:pt x="374219" y="215569"/>
                  </a:cubicBezTo>
                  <a:cubicBezTo>
                    <a:pt x="373914" y="221513"/>
                    <a:pt x="371323" y="226390"/>
                    <a:pt x="366446" y="230200"/>
                  </a:cubicBezTo>
                  <a:cubicBezTo>
                    <a:pt x="363551" y="233400"/>
                    <a:pt x="360807" y="236677"/>
                    <a:pt x="358217" y="240030"/>
                  </a:cubicBezTo>
                  <a:cubicBezTo>
                    <a:pt x="356540" y="242163"/>
                    <a:pt x="354407" y="242544"/>
                    <a:pt x="351816" y="241173"/>
                  </a:cubicBezTo>
                  <a:cubicBezTo>
                    <a:pt x="350139" y="239191"/>
                    <a:pt x="348387" y="237744"/>
                    <a:pt x="346558" y="236829"/>
                  </a:cubicBezTo>
                  <a:cubicBezTo>
                    <a:pt x="344425" y="235762"/>
                    <a:pt x="342519" y="234315"/>
                    <a:pt x="340843" y="232486"/>
                  </a:cubicBezTo>
                  <a:cubicBezTo>
                    <a:pt x="339929" y="231114"/>
                    <a:pt x="338786" y="229819"/>
                    <a:pt x="337414" y="228600"/>
                  </a:cubicBezTo>
                  <a:cubicBezTo>
                    <a:pt x="336195" y="227533"/>
                    <a:pt x="335509" y="226237"/>
                    <a:pt x="335357" y="224713"/>
                  </a:cubicBezTo>
                  <a:lnTo>
                    <a:pt x="331013" y="216255"/>
                  </a:lnTo>
                  <a:cubicBezTo>
                    <a:pt x="329489" y="215188"/>
                    <a:pt x="329489" y="214350"/>
                    <a:pt x="331013" y="213741"/>
                  </a:cubicBezTo>
                  <a:cubicBezTo>
                    <a:pt x="331166" y="212826"/>
                    <a:pt x="331623" y="212674"/>
                    <a:pt x="332385" y="213283"/>
                  </a:cubicBezTo>
                  <a:cubicBezTo>
                    <a:pt x="333299" y="214198"/>
                    <a:pt x="333756" y="214960"/>
                    <a:pt x="333756" y="215569"/>
                  </a:cubicBezTo>
                  <a:cubicBezTo>
                    <a:pt x="336957" y="218160"/>
                    <a:pt x="340005" y="221208"/>
                    <a:pt x="342901" y="224713"/>
                  </a:cubicBezTo>
                  <a:cubicBezTo>
                    <a:pt x="345644" y="227457"/>
                    <a:pt x="349073" y="228828"/>
                    <a:pt x="353187" y="228828"/>
                  </a:cubicBezTo>
                  <a:cubicBezTo>
                    <a:pt x="354711" y="228219"/>
                    <a:pt x="356159" y="227533"/>
                    <a:pt x="357531" y="226771"/>
                  </a:cubicBezTo>
                  <a:cubicBezTo>
                    <a:pt x="359055" y="226009"/>
                    <a:pt x="359893" y="224790"/>
                    <a:pt x="360046" y="223113"/>
                  </a:cubicBezTo>
                  <a:cubicBezTo>
                    <a:pt x="362636" y="220370"/>
                    <a:pt x="364008" y="217246"/>
                    <a:pt x="364160" y="213741"/>
                  </a:cubicBezTo>
                  <a:cubicBezTo>
                    <a:pt x="364922" y="212369"/>
                    <a:pt x="365303" y="210921"/>
                    <a:pt x="365303" y="209397"/>
                  </a:cubicBezTo>
                  <a:cubicBezTo>
                    <a:pt x="364999" y="207721"/>
                    <a:pt x="365151" y="206273"/>
                    <a:pt x="365760" y="205054"/>
                  </a:cubicBezTo>
                  <a:cubicBezTo>
                    <a:pt x="365608" y="199263"/>
                    <a:pt x="365837" y="194157"/>
                    <a:pt x="366446" y="189738"/>
                  </a:cubicBezTo>
                  <a:cubicBezTo>
                    <a:pt x="366904" y="186994"/>
                    <a:pt x="366675" y="184480"/>
                    <a:pt x="365760" y="182194"/>
                  </a:cubicBezTo>
                  <a:cubicBezTo>
                    <a:pt x="366522" y="180975"/>
                    <a:pt x="366751" y="179374"/>
                    <a:pt x="366446" y="177393"/>
                  </a:cubicBezTo>
                  <a:cubicBezTo>
                    <a:pt x="366446" y="173583"/>
                    <a:pt x="366675" y="169849"/>
                    <a:pt x="367132" y="166192"/>
                  </a:cubicBezTo>
                  <a:cubicBezTo>
                    <a:pt x="366522" y="161620"/>
                    <a:pt x="366294" y="156743"/>
                    <a:pt x="366446" y="151561"/>
                  </a:cubicBezTo>
                  <a:cubicBezTo>
                    <a:pt x="365684" y="150342"/>
                    <a:pt x="365608" y="148894"/>
                    <a:pt x="366218" y="147218"/>
                  </a:cubicBezTo>
                  <a:cubicBezTo>
                    <a:pt x="366980" y="145542"/>
                    <a:pt x="366827" y="143941"/>
                    <a:pt x="365760" y="142417"/>
                  </a:cubicBezTo>
                  <a:cubicBezTo>
                    <a:pt x="366218" y="141198"/>
                    <a:pt x="366218" y="139827"/>
                    <a:pt x="365760" y="138303"/>
                  </a:cubicBezTo>
                  <a:cubicBezTo>
                    <a:pt x="365456" y="134950"/>
                    <a:pt x="365684" y="131445"/>
                    <a:pt x="366446" y="127787"/>
                  </a:cubicBezTo>
                  <a:cubicBezTo>
                    <a:pt x="365684" y="125044"/>
                    <a:pt x="365456" y="121920"/>
                    <a:pt x="365760" y="118414"/>
                  </a:cubicBezTo>
                  <a:cubicBezTo>
                    <a:pt x="366522" y="114909"/>
                    <a:pt x="366751" y="111252"/>
                    <a:pt x="366446" y="107442"/>
                  </a:cubicBezTo>
                  <a:cubicBezTo>
                    <a:pt x="366294" y="103632"/>
                    <a:pt x="366522" y="100050"/>
                    <a:pt x="367132" y="96697"/>
                  </a:cubicBezTo>
                  <a:cubicBezTo>
                    <a:pt x="366218" y="96088"/>
                    <a:pt x="366065" y="95250"/>
                    <a:pt x="366675" y="94183"/>
                  </a:cubicBezTo>
                  <a:cubicBezTo>
                    <a:pt x="367437" y="93268"/>
                    <a:pt x="367361" y="92506"/>
                    <a:pt x="366446" y="91897"/>
                  </a:cubicBezTo>
                  <a:cubicBezTo>
                    <a:pt x="367361" y="90220"/>
                    <a:pt x="367589" y="88315"/>
                    <a:pt x="367132" y="86182"/>
                  </a:cubicBezTo>
                  <a:cubicBezTo>
                    <a:pt x="366980" y="84048"/>
                    <a:pt x="367208" y="82296"/>
                    <a:pt x="367818" y="80924"/>
                  </a:cubicBezTo>
                  <a:lnTo>
                    <a:pt x="367818" y="66751"/>
                  </a:lnTo>
                  <a:cubicBezTo>
                    <a:pt x="367818" y="64617"/>
                    <a:pt x="367818" y="63093"/>
                    <a:pt x="367818" y="62179"/>
                  </a:cubicBezTo>
                  <a:cubicBezTo>
                    <a:pt x="367361" y="58674"/>
                    <a:pt x="367132" y="55168"/>
                    <a:pt x="367132" y="51663"/>
                  </a:cubicBezTo>
                  <a:cubicBezTo>
                    <a:pt x="366980" y="49682"/>
                    <a:pt x="366980" y="47929"/>
                    <a:pt x="367132" y="46405"/>
                  </a:cubicBezTo>
                  <a:cubicBezTo>
                    <a:pt x="366522" y="45034"/>
                    <a:pt x="366294" y="43281"/>
                    <a:pt x="366446" y="41148"/>
                  </a:cubicBezTo>
                  <a:cubicBezTo>
                    <a:pt x="366904" y="39166"/>
                    <a:pt x="366522" y="37566"/>
                    <a:pt x="365303" y="36347"/>
                  </a:cubicBezTo>
                  <a:cubicBezTo>
                    <a:pt x="364999" y="33299"/>
                    <a:pt x="364008" y="30784"/>
                    <a:pt x="362331" y="28803"/>
                  </a:cubicBezTo>
                  <a:cubicBezTo>
                    <a:pt x="361570" y="24688"/>
                    <a:pt x="359284" y="21793"/>
                    <a:pt x="355474" y="20116"/>
                  </a:cubicBezTo>
                  <a:cubicBezTo>
                    <a:pt x="353949" y="18897"/>
                    <a:pt x="352121" y="18364"/>
                    <a:pt x="349987" y="18516"/>
                  </a:cubicBezTo>
                  <a:cubicBezTo>
                    <a:pt x="348006" y="18973"/>
                    <a:pt x="346101" y="19050"/>
                    <a:pt x="344272" y="18745"/>
                  </a:cubicBezTo>
                  <a:cubicBezTo>
                    <a:pt x="338329" y="18745"/>
                    <a:pt x="332461" y="19202"/>
                    <a:pt x="326670" y="20116"/>
                  </a:cubicBezTo>
                  <a:cubicBezTo>
                    <a:pt x="320879" y="22098"/>
                    <a:pt x="315164" y="24231"/>
                    <a:pt x="309525" y="26517"/>
                  </a:cubicBezTo>
                  <a:lnTo>
                    <a:pt x="302667" y="29946"/>
                  </a:lnTo>
                  <a:cubicBezTo>
                    <a:pt x="294437" y="34366"/>
                    <a:pt x="286817" y="39852"/>
                    <a:pt x="279807" y="46405"/>
                  </a:cubicBezTo>
                  <a:cubicBezTo>
                    <a:pt x="278283" y="47320"/>
                    <a:pt x="276759" y="48539"/>
                    <a:pt x="275235" y="50063"/>
                  </a:cubicBezTo>
                  <a:cubicBezTo>
                    <a:pt x="274016" y="51739"/>
                    <a:pt x="272873" y="52425"/>
                    <a:pt x="271806" y="52120"/>
                  </a:cubicBezTo>
                  <a:cubicBezTo>
                    <a:pt x="269825" y="50901"/>
                    <a:pt x="270129" y="49530"/>
                    <a:pt x="272720" y="48006"/>
                  </a:cubicBezTo>
                  <a:cubicBezTo>
                    <a:pt x="273635" y="46939"/>
                    <a:pt x="273406" y="46558"/>
                    <a:pt x="272034" y="46863"/>
                  </a:cubicBezTo>
                  <a:cubicBezTo>
                    <a:pt x="270968" y="46863"/>
                    <a:pt x="270434" y="46558"/>
                    <a:pt x="270434" y="45948"/>
                  </a:cubicBezTo>
                  <a:cubicBezTo>
                    <a:pt x="269215" y="45186"/>
                    <a:pt x="269444" y="44196"/>
                    <a:pt x="271120" y="42976"/>
                  </a:cubicBezTo>
                  <a:cubicBezTo>
                    <a:pt x="273101" y="41452"/>
                    <a:pt x="273101" y="40386"/>
                    <a:pt x="271120" y="39776"/>
                  </a:cubicBezTo>
                  <a:lnTo>
                    <a:pt x="276149" y="34061"/>
                  </a:lnTo>
                  <a:cubicBezTo>
                    <a:pt x="279350" y="31165"/>
                    <a:pt x="282550" y="28422"/>
                    <a:pt x="285751" y="25831"/>
                  </a:cubicBezTo>
                  <a:cubicBezTo>
                    <a:pt x="292151" y="21412"/>
                    <a:pt x="298400" y="17145"/>
                    <a:pt x="304496" y="13030"/>
                  </a:cubicBezTo>
                  <a:cubicBezTo>
                    <a:pt x="308610" y="11353"/>
                    <a:pt x="312725" y="9677"/>
                    <a:pt x="316840" y="8001"/>
                  </a:cubicBezTo>
                  <a:cubicBezTo>
                    <a:pt x="321107" y="6324"/>
                    <a:pt x="325603" y="5486"/>
                    <a:pt x="330328" y="5486"/>
                  </a:cubicBezTo>
                  <a:cubicBezTo>
                    <a:pt x="330937" y="4724"/>
                    <a:pt x="331852" y="4572"/>
                    <a:pt x="333071" y="5029"/>
                  </a:cubicBezTo>
                  <a:cubicBezTo>
                    <a:pt x="334442" y="5334"/>
                    <a:pt x="335433" y="5105"/>
                    <a:pt x="336043" y="4343"/>
                  </a:cubicBezTo>
                  <a:close/>
                  <a:moveTo>
                    <a:pt x="752780" y="0"/>
                  </a:moveTo>
                  <a:lnTo>
                    <a:pt x="756895" y="685"/>
                  </a:lnTo>
                  <a:cubicBezTo>
                    <a:pt x="761620" y="3429"/>
                    <a:pt x="765734" y="6400"/>
                    <a:pt x="769239" y="9601"/>
                  </a:cubicBezTo>
                  <a:cubicBezTo>
                    <a:pt x="774421" y="14020"/>
                    <a:pt x="779069" y="18440"/>
                    <a:pt x="783184" y="22860"/>
                  </a:cubicBezTo>
                  <a:cubicBezTo>
                    <a:pt x="783489" y="24384"/>
                    <a:pt x="784175" y="25679"/>
                    <a:pt x="785241" y="26746"/>
                  </a:cubicBezTo>
                  <a:cubicBezTo>
                    <a:pt x="786461" y="27965"/>
                    <a:pt x="787146" y="29184"/>
                    <a:pt x="787299" y="30403"/>
                  </a:cubicBezTo>
                  <a:cubicBezTo>
                    <a:pt x="790804" y="32842"/>
                    <a:pt x="794309" y="34747"/>
                    <a:pt x="797814" y="36118"/>
                  </a:cubicBezTo>
                  <a:cubicBezTo>
                    <a:pt x="800253" y="37642"/>
                    <a:pt x="802158" y="39471"/>
                    <a:pt x="803529" y="41605"/>
                  </a:cubicBezTo>
                  <a:cubicBezTo>
                    <a:pt x="805511" y="43129"/>
                    <a:pt x="806501" y="44958"/>
                    <a:pt x="806501" y="47091"/>
                  </a:cubicBezTo>
                  <a:cubicBezTo>
                    <a:pt x="806197" y="49377"/>
                    <a:pt x="805434" y="51282"/>
                    <a:pt x="804215" y="52806"/>
                  </a:cubicBezTo>
                  <a:cubicBezTo>
                    <a:pt x="803453" y="54483"/>
                    <a:pt x="802310" y="55854"/>
                    <a:pt x="800786" y="56921"/>
                  </a:cubicBezTo>
                  <a:cubicBezTo>
                    <a:pt x="799262" y="57988"/>
                    <a:pt x="798043" y="59131"/>
                    <a:pt x="797129" y="60350"/>
                  </a:cubicBezTo>
                  <a:cubicBezTo>
                    <a:pt x="794233" y="63246"/>
                    <a:pt x="791185" y="65532"/>
                    <a:pt x="787985" y="67208"/>
                  </a:cubicBezTo>
                  <a:cubicBezTo>
                    <a:pt x="786156" y="69799"/>
                    <a:pt x="784784" y="72618"/>
                    <a:pt x="783870" y="75666"/>
                  </a:cubicBezTo>
                  <a:cubicBezTo>
                    <a:pt x="783108" y="76733"/>
                    <a:pt x="783108" y="77571"/>
                    <a:pt x="783870" y="78181"/>
                  </a:cubicBezTo>
                  <a:cubicBezTo>
                    <a:pt x="784937" y="78638"/>
                    <a:pt x="785927" y="78943"/>
                    <a:pt x="786842" y="79095"/>
                  </a:cubicBezTo>
                  <a:cubicBezTo>
                    <a:pt x="789585" y="78638"/>
                    <a:pt x="792328" y="78867"/>
                    <a:pt x="795071" y="79781"/>
                  </a:cubicBezTo>
                  <a:cubicBezTo>
                    <a:pt x="796443" y="81457"/>
                    <a:pt x="797814" y="83058"/>
                    <a:pt x="799186" y="84582"/>
                  </a:cubicBezTo>
                  <a:cubicBezTo>
                    <a:pt x="800710" y="86258"/>
                    <a:pt x="801472" y="88163"/>
                    <a:pt x="801472" y="90297"/>
                  </a:cubicBezTo>
                  <a:cubicBezTo>
                    <a:pt x="800405" y="93345"/>
                    <a:pt x="798272" y="95402"/>
                    <a:pt x="795071" y="96469"/>
                  </a:cubicBezTo>
                  <a:cubicBezTo>
                    <a:pt x="793090" y="98298"/>
                    <a:pt x="790728" y="99517"/>
                    <a:pt x="787985" y="100126"/>
                  </a:cubicBezTo>
                  <a:cubicBezTo>
                    <a:pt x="786918" y="100431"/>
                    <a:pt x="785318" y="101346"/>
                    <a:pt x="783184" y="102870"/>
                  </a:cubicBezTo>
                  <a:cubicBezTo>
                    <a:pt x="781965" y="103174"/>
                    <a:pt x="781736" y="103555"/>
                    <a:pt x="782498" y="104013"/>
                  </a:cubicBezTo>
                  <a:cubicBezTo>
                    <a:pt x="783413" y="104622"/>
                    <a:pt x="784098" y="104470"/>
                    <a:pt x="784556" y="103555"/>
                  </a:cubicBezTo>
                  <a:lnTo>
                    <a:pt x="794385" y="102870"/>
                  </a:lnTo>
                  <a:cubicBezTo>
                    <a:pt x="798043" y="103784"/>
                    <a:pt x="801777" y="104470"/>
                    <a:pt x="805587" y="104927"/>
                  </a:cubicBezTo>
                  <a:cubicBezTo>
                    <a:pt x="809702" y="105841"/>
                    <a:pt x="814121" y="106299"/>
                    <a:pt x="818846" y="106299"/>
                  </a:cubicBezTo>
                  <a:cubicBezTo>
                    <a:pt x="819912" y="107365"/>
                    <a:pt x="821208" y="107594"/>
                    <a:pt x="822732" y="106984"/>
                  </a:cubicBezTo>
                  <a:cubicBezTo>
                    <a:pt x="824408" y="106527"/>
                    <a:pt x="825856" y="106756"/>
                    <a:pt x="827075" y="107670"/>
                  </a:cubicBezTo>
                  <a:cubicBezTo>
                    <a:pt x="830428" y="107518"/>
                    <a:pt x="833400" y="107746"/>
                    <a:pt x="835991" y="108356"/>
                  </a:cubicBezTo>
                  <a:cubicBezTo>
                    <a:pt x="838734" y="108966"/>
                    <a:pt x="840639" y="110337"/>
                    <a:pt x="841706" y="112471"/>
                  </a:cubicBezTo>
                  <a:cubicBezTo>
                    <a:pt x="839877" y="113538"/>
                    <a:pt x="839877" y="114681"/>
                    <a:pt x="841706" y="115900"/>
                  </a:cubicBezTo>
                  <a:cubicBezTo>
                    <a:pt x="840182" y="118186"/>
                    <a:pt x="838277" y="119862"/>
                    <a:pt x="835991" y="120929"/>
                  </a:cubicBezTo>
                  <a:cubicBezTo>
                    <a:pt x="833400" y="121996"/>
                    <a:pt x="831038" y="123367"/>
                    <a:pt x="828904" y="125044"/>
                  </a:cubicBezTo>
                  <a:cubicBezTo>
                    <a:pt x="826161" y="127939"/>
                    <a:pt x="823646" y="130530"/>
                    <a:pt x="821360" y="132816"/>
                  </a:cubicBezTo>
                  <a:cubicBezTo>
                    <a:pt x="818617" y="134493"/>
                    <a:pt x="815874" y="136245"/>
                    <a:pt x="813131" y="138074"/>
                  </a:cubicBezTo>
                  <a:cubicBezTo>
                    <a:pt x="814045" y="138836"/>
                    <a:pt x="814121" y="139217"/>
                    <a:pt x="813359" y="139217"/>
                  </a:cubicBezTo>
                  <a:cubicBezTo>
                    <a:pt x="812597" y="139369"/>
                    <a:pt x="812292" y="139750"/>
                    <a:pt x="812445" y="140360"/>
                  </a:cubicBezTo>
                  <a:cubicBezTo>
                    <a:pt x="810921" y="140360"/>
                    <a:pt x="809549" y="140893"/>
                    <a:pt x="808330" y="141960"/>
                  </a:cubicBezTo>
                  <a:cubicBezTo>
                    <a:pt x="807111" y="143027"/>
                    <a:pt x="806197" y="143484"/>
                    <a:pt x="805587" y="143332"/>
                  </a:cubicBezTo>
                  <a:lnTo>
                    <a:pt x="804901" y="143789"/>
                  </a:lnTo>
                  <a:cubicBezTo>
                    <a:pt x="802920" y="143027"/>
                    <a:pt x="801320" y="143408"/>
                    <a:pt x="800100" y="144932"/>
                  </a:cubicBezTo>
                  <a:cubicBezTo>
                    <a:pt x="799034" y="146608"/>
                    <a:pt x="797586" y="147218"/>
                    <a:pt x="795757" y="146761"/>
                  </a:cubicBezTo>
                  <a:cubicBezTo>
                    <a:pt x="794233" y="146913"/>
                    <a:pt x="793319" y="147599"/>
                    <a:pt x="793014" y="148818"/>
                  </a:cubicBezTo>
                  <a:cubicBezTo>
                    <a:pt x="792861" y="150190"/>
                    <a:pt x="792557" y="151333"/>
                    <a:pt x="792099" y="152247"/>
                  </a:cubicBezTo>
                  <a:cubicBezTo>
                    <a:pt x="793776" y="154381"/>
                    <a:pt x="794309" y="156438"/>
                    <a:pt x="793700" y="158419"/>
                  </a:cubicBezTo>
                  <a:cubicBezTo>
                    <a:pt x="792938" y="159181"/>
                    <a:pt x="792861" y="159715"/>
                    <a:pt x="793471" y="160020"/>
                  </a:cubicBezTo>
                  <a:cubicBezTo>
                    <a:pt x="794081" y="160477"/>
                    <a:pt x="794385" y="160934"/>
                    <a:pt x="794385" y="161391"/>
                  </a:cubicBezTo>
                  <a:cubicBezTo>
                    <a:pt x="794843" y="162458"/>
                    <a:pt x="795300" y="163525"/>
                    <a:pt x="795757" y="164592"/>
                  </a:cubicBezTo>
                  <a:cubicBezTo>
                    <a:pt x="796367" y="165658"/>
                    <a:pt x="796138" y="166573"/>
                    <a:pt x="795071" y="167335"/>
                  </a:cubicBezTo>
                  <a:cubicBezTo>
                    <a:pt x="792633" y="168859"/>
                    <a:pt x="792404" y="170611"/>
                    <a:pt x="794385" y="172593"/>
                  </a:cubicBezTo>
                  <a:cubicBezTo>
                    <a:pt x="795452" y="172745"/>
                    <a:pt x="795300" y="173278"/>
                    <a:pt x="793928" y="174193"/>
                  </a:cubicBezTo>
                  <a:cubicBezTo>
                    <a:pt x="792709" y="175107"/>
                    <a:pt x="792861" y="175564"/>
                    <a:pt x="794385" y="175564"/>
                  </a:cubicBezTo>
                  <a:cubicBezTo>
                    <a:pt x="794538" y="180746"/>
                    <a:pt x="795681" y="185470"/>
                    <a:pt x="797814" y="189738"/>
                  </a:cubicBezTo>
                  <a:cubicBezTo>
                    <a:pt x="798272" y="192938"/>
                    <a:pt x="799262" y="195681"/>
                    <a:pt x="800786" y="197967"/>
                  </a:cubicBezTo>
                  <a:cubicBezTo>
                    <a:pt x="803225" y="201777"/>
                    <a:pt x="806730" y="204444"/>
                    <a:pt x="811302" y="205968"/>
                  </a:cubicBezTo>
                  <a:cubicBezTo>
                    <a:pt x="812521" y="205663"/>
                    <a:pt x="813664" y="205816"/>
                    <a:pt x="814731" y="206425"/>
                  </a:cubicBezTo>
                  <a:cubicBezTo>
                    <a:pt x="815950" y="207035"/>
                    <a:pt x="817017" y="207035"/>
                    <a:pt x="817931" y="206425"/>
                  </a:cubicBezTo>
                  <a:cubicBezTo>
                    <a:pt x="818998" y="207797"/>
                    <a:pt x="819912" y="208026"/>
                    <a:pt x="820674" y="207111"/>
                  </a:cubicBezTo>
                  <a:cubicBezTo>
                    <a:pt x="822199" y="208026"/>
                    <a:pt x="823722" y="208178"/>
                    <a:pt x="825246" y="207568"/>
                  </a:cubicBezTo>
                  <a:cubicBezTo>
                    <a:pt x="826770" y="207111"/>
                    <a:pt x="828371" y="206959"/>
                    <a:pt x="830047" y="207111"/>
                  </a:cubicBezTo>
                  <a:cubicBezTo>
                    <a:pt x="834009" y="204520"/>
                    <a:pt x="836524" y="201015"/>
                    <a:pt x="837591" y="196596"/>
                  </a:cubicBezTo>
                  <a:cubicBezTo>
                    <a:pt x="838658" y="195529"/>
                    <a:pt x="839191" y="194310"/>
                    <a:pt x="839191" y="192938"/>
                  </a:cubicBezTo>
                  <a:cubicBezTo>
                    <a:pt x="839343" y="191566"/>
                    <a:pt x="839648" y="190271"/>
                    <a:pt x="840106" y="189052"/>
                  </a:cubicBezTo>
                  <a:cubicBezTo>
                    <a:pt x="840715" y="187528"/>
                    <a:pt x="841477" y="186156"/>
                    <a:pt x="842391" y="184937"/>
                  </a:cubicBezTo>
                  <a:cubicBezTo>
                    <a:pt x="843611" y="184632"/>
                    <a:pt x="843992" y="184175"/>
                    <a:pt x="843535" y="183565"/>
                  </a:cubicBezTo>
                  <a:cubicBezTo>
                    <a:pt x="843230" y="182956"/>
                    <a:pt x="842849" y="182422"/>
                    <a:pt x="842391" y="181965"/>
                  </a:cubicBezTo>
                  <a:cubicBezTo>
                    <a:pt x="843611" y="181356"/>
                    <a:pt x="844220" y="180441"/>
                    <a:pt x="844220" y="179222"/>
                  </a:cubicBezTo>
                  <a:cubicBezTo>
                    <a:pt x="844525" y="177850"/>
                    <a:pt x="844830" y="176631"/>
                    <a:pt x="845135" y="175564"/>
                  </a:cubicBezTo>
                  <a:cubicBezTo>
                    <a:pt x="846201" y="174193"/>
                    <a:pt x="846201" y="172669"/>
                    <a:pt x="845135" y="170992"/>
                  </a:cubicBezTo>
                  <a:cubicBezTo>
                    <a:pt x="843763" y="170535"/>
                    <a:pt x="843611" y="169545"/>
                    <a:pt x="844677" y="168021"/>
                  </a:cubicBezTo>
                  <a:cubicBezTo>
                    <a:pt x="845439" y="167411"/>
                    <a:pt x="845363" y="166878"/>
                    <a:pt x="844449" y="166420"/>
                  </a:cubicBezTo>
                  <a:cubicBezTo>
                    <a:pt x="843687" y="165963"/>
                    <a:pt x="843382" y="165354"/>
                    <a:pt x="843535" y="164592"/>
                  </a:cubicBezTo>
                  <a:cubicBezTo>
                    <a:pt x="843382" y="163677"/>
                    <a:pt x="843611" y="162610"/>
                    <a:pt x="844220" y="161391"/>
                  </a:cubicBezTo>
                  <a:cubicBezTo>
                    <a:pt x="844830" y="160324"/>
                    <a:pt x="845592" y="160020"/>
                    <a:pt x="846506" y="160477"/>
                  </a:cubicBezTo>
                  <a:cubicBezTo>
                    <a:pt x="847116" y="159562"/>
                    <a:pt x="847649" y="159562"/>
                    <a:pt x="848106" y="160477"/>
                  </a:cubicBezTo>
                  <a:cubicBezTo>
                    <a:pt x="848716" y="161086"/>
                    <a:pt x="849097" y="161620"/>
                    <a:pt x="849249" y="162077"/>
                  </a:cubicBezTo>
                  <a:cubicBezTo>
                    <a:pt x="850316" y="162382"/>
                    <a:pt x="850316" y="162687"/>
                    <a:pt x="849249" y="162991"/>
                  </a:cubicBezTo>
                  <a:cubicBezTo>
                    <a:pt x="848487" y="162991"/>
                    <a:pt x="848487" y="163296"/>
                    <a:pt x="849249" y="163906"/>
                  </a:cubicBezTo>
                  <a:cubicBezTo>
                    <a:pt x="848945" y="165125"/>
                    <a:pt x="849326" y="166116"/>
                    <a:pt x="850392" y="166878"/>
                  </a:cubicBezTo>
                  <a:cubicBezTo>
                    <a:pt x="851154" y="167182"/>
                    <a:pt x="851993" y="167868"/>
                    <a:pt x="852907" y="168935"/>
                  </a:cubicBezTo>
                  <a:cubicBezTo>
                    <a:pt x="854736" y="171678"/>
                    <a:pt x="856869" y="174421"/>
                    <a:pt x="859308" y="177165"/>
                  </a:cubicBezTo>
                  <a:cubicBezTo>
                    <a:pt x="860070" y="177469"/>
                    <a:pt x="860146" y="178155"/>
                    <a:pt x="859537" y="179222"/>
                  </a:cubicBezTo>
                  <a:cubicBezTo>
                    <a:pt x="858622" y="180441"/>
                    <a:pt x="858698" y="181356"/>
                    <a:pt x="859765" y="181965"/>
                  </a:cubicBezTo>
                  <a:cubicBezTo>
                    <a:pt x="859765" y="183337"/>
                    <a:pt x="860222" y="184404"/>
                    <a:pt x="861137" y="185166"/>
                  </a:cubicBezTo>
                  <a:cubicBezTo>
                    <a:pt x="862203" y="186232"/>
                    <a:pt x="862203" y="187299"/>
                    <a:pt x="861137" y="188366"/>
                  </a:cubicBezTo>
                  <a:cubicBezTo>
                    <a:pt x="861594" y="188823"/>
                    <a:pt x="861670" y="189280"/>
                    <a:pt x="861365" y="189738"/>
                  </a:cubicBezTo>
                  <a:cubicBezTo>
                    <a:pt x="861213" y="190347"/>
                    <a:pt x="861518" y="190881"/>
                    <a:pt x="862280" y="191338"/>
                  </a:cubicBezTo>
                  <a:cubicBezTo>
                    <a:pt x="862280" y="192557"/>
                    <a:pt x="862508" y="193700"/>
                    <a:pt x="862966" y="194767"/>
                  </a:cubicBezTo>
                  <a:cubicBezTo>
                    <a:pt x="863575" y="195986"/>
                    <a:pt x="863194" y="196824"/>
                    <a:pt x="861822" y="197281"/>
                  </a:cubicBezTo>
                  <a:cubicBezTo>
                    <a:pt x="863194" y="198348"/>
                    <a:pt x="863347" y="199491"/>
                    <a:pt x="862280" y="200710"/>
                  </a:cubicBezTo>
                  <a:cubicBezTo>
                    <a:pt x="861213" y="202082"/>
                    <a:pt x="860375" y="203454"/>
                    <a:pt x="859765" y="204825"/>
                  </a:cubicBezTo>
                  <a:cubicBezTo>
                    <a:pt x="858698" y="206502"/>
                    <a:pt x="858089" y="208330"/>
                    <a:pt x="857936" y="210312"/>
                  </a:cubicBezTo>
                  <a:cubicBezTo>
                    <a:pt x="857936" y="212445"/>
                    <a:pt x="857174" y="214122"/>
                    <a:pt x="855650" y="215341"/>
                  </a:cubicBezTo>
                  <a:cubicBezTo>
                    <a:pt x="855650" y="217779"/>
                    <a:pt x="854964" y="219684"/>
                    <a:pt x="853593" y="221056"/>
                  </a:cubicBezTo>
                  <a:cubicBezTo>
                    <a:pt x="854203" y="222427"/>
                    <a:pt x="853821" y="223494"/>
                    <a:pt x="852450" y="224256"/>
                  </a:cubicBezTo>
                  <a:cubicBezTo>
                    <a:pt x="851078" y="225171"/>
                    <a:pt x="849859" y="225933"/>
                    <a:pt x="848792" y="226542"/>
                  </a:cubicBezTo>
                  <a:lnTo>
                    <a:pt x="839420" y="227228"/>
                  </a:lnTo>
                  <a:cubicBezTo>
                    <a:pt x="836524" y="227533"/>
                    <a:pt x="833019" y="227533"/>
                    <a:pt x="828904" y="227228"/>
                  </a:cubicBezTo>
                  <a:cubicBezTo>
                    <a:pt x="828599" y="227990"/>
                    <a:pt x="827990" y="228066"/>
                    <a:pt x="827075" y="227457"/>
                  </a:cubicBezTo>
                  <a:cubicBezTo>
                    <a:pt x="826313" y="226847"/>
                    <a:pt x="825551" y="227076"/>
                    <a:pt x="824789" y="228142"/>
                  </a:cubicBezTo>
                  <a:cubicBezTo>
                    <a:pt x="821436" y="227685"/>
                    <a:pt x="818312" y="226923"/>
                    <a:pt x="815417" y="225856"/>
                  </a:cubicBezTo>
                  <a:cubicBezTo>
                    <a:pt x="813283" y="225704"/>
                    <a:pt x="811531" y="225323"/>
                    <a:pt x="810159" y="224713"/>
                  </a:cubicBezTo>
                  <a:lnTo>
                    <a:pt x="801929" y="220370"/>
                  </a:lnTo>
                  <a:cubicBezTo>
                    <a:pt x="799491" y="219760"/>
                    <a:pt x="797205" y="218313"/>
                    <a:pt x="795071" y="216027"/>
                  </a:cubicBezTo>
                  <a:cubicBezTo>
                    <a:pt x="793090" y="214807"/>
                    <a:pt x="791261" y="213436"/>
                    <a:pt x="789585" y="211912"/>
                  </a:cubicBezTo>
                  <a:cubicBezTo>
                    <a:pt x="788518" y="209931"/>
                    <a:pt x="787146" y="208102"/>
                    <a:pt x="785470" y="206425"/>
                  </a:cubicBezTo>
                  <a:cubicBezTo>
                    <a:pt x="783946" y="204749"/>
                    <a:pt x="783032" y="202844"/>
                    <a:pt x="782727" y="200710"/>
                  </a:cubicBezTo>
                  <a:cubicBezTo>
                    <a:pt x="781355" y="200406"/>
                    <a:pt x="780898" y="199567"/>
                    <a:pt x="781355" y="198196"/>
                  </a:cubicBezTo>
                  <a:cubicBezTo>
                    <a:pt x="781508" y="196977"/>
                    <a:pt x="780974" y="196062"/>
                    <a:pt x="779755" y="195453"/>
                  </a:cubicBezTo>
                  <a:cubicBezTo>
                    <a:pt x="779908" y="193471"/>
                    <a:pt x="779679" y="191643"/>
                    <a:pt x="779069" y="189966"/>
                  </a:cubicBezTo>
                  <a:cubicBezTo>
                    <a:pt x="778460" y="188442"/>
                    <a:pt x="778231" y="186766"/>
                    <a:pt x="778383" y="184937"/>
                  </a:cubicBezTo>
                  <a:cubicBezTo>
                    <a:pt x="777622" y="183261"/>
                    <a:pt x="777469" y="181432"/>
                    <a:pt x="777926" y="179451"/>
                  </a:cubicBezTo>
                  <a:cubicBezTo>
                    <a:pt x="778079" y="177317"/>
                    <a:pt x="777774" y="175412"/>
                    <a:pt x="777012" y="173736"/>
                  </a:cubicBezTo>
                  <a:cubicBezTo>
                    <a:pt x="776707" y="170535"/>
                    <a:pt x="777012" y="167487"/>
                    <a:pt x="777926" y="164592"/>
                  </a:cubicBezTo>
                  <a:cubicBezTo>
                    <a:pt x="778231" y="159410"/>
                    <a:pt x="777469" y="154838"/>
                    <a:pt x="775640" y="150876"/>
                  </a:cubicBezTo>
                  <a:cubicBezTo>
                    <a:pt x="773354" y="152095"/>
                    <a:pt x="770992" y="153466"/>
                    <a:pt x="768554" y="154990"/>
                  </a:cubicBezTo>
                  <a:cubicBezTo>
                    <a:pt x="765810" y="157124"/>
                    <a:pt x="763524" y="159486"/>
                    <a:pt x="761696" y="162077"/>
                  </a:cubicBezTo>
                  <a:cubicBezTo>
                    <a:pt x="760629" y="161772"/>
                    <a:pt x="759943" y="162077"/>
                    <a:pt x="759638" y="162991"/>
                  </a:cubicBezTo>
                  <a:cubicBezTo>
                    <a:pt x="759333" y="163601"/>
                    <a:pt x="758648" y="163906"/>
                    <a:pt x="757581" y="163906"/>
                  </a:cubicBezTo>
                  <a:cubicBezTo>
                    <a:pt x="754533" y="166649"/>
                    <a:pt x="751561" y="169011"/>
                    <a:pt x="748666" y="170992"/>
                  </a:cubicBezTo>
                  <a:cubicBezTo>
                    <a:pt x="747751" y="172059"/>
                    <a:pt x="746760" y="172974"/>
                    <a:pt x="745694" y="173736"/>
                  </a:cubicBezTo>
                  <a:cubicBezTo>
                    <a:pt x="744474" y="174802"/>
                    <a:pt x="744093" y="175793"/>
                    <a:pt x="744551" y="176707"/>
                  </a:cubicBezTo>
                  <a:cubicBezTo>
                    <a:pt x="744093" y="176860"/>
                    <a:pt x="743636" y="177393"/>
                    <a:pt x="743179" y="178308"/>
                  </a:cubicBezTo>
                  <a:cubicBezTo>
                    <a:pt x="742569" y="178917"/>
                    <a:pt x="742036" y="178765"/>
                    <a:pt x="741579" y="177850"/>
                  </a:cubicBezTo>
                  <a:cubicBezTo>
                    <a:pt x="739445" y="180289"/>
                    <a:pt x="737540" y="182651"/>
                    <a:pt x="735864" y="184937"/>
                  </a:cubicBezTo>
                  <a:cubicBezTo>
                    <a:pt x="736931" y="185394"/>
                    <a:pt x="737235" y="185623"/>
                    <a:pt x="736778" y="185623"/>
                  </a:cubicBezTo>
                  <a:cubicBezTo>
                    <a:pt x="736474" y="185623"/>
                    <a:pt x="736169" y="186004"/>
                    <a:pt x="735864" y="186766"/>
                  </a:cubicBezTo>
                  <a:cubicBezTo>
                    <a:pt x="734340" y="188290"/>
                    <a:pt x="733959" y="189814"/>
                    <a:pt x="734721" y="191338"/>
                  </a:cubicBezTo>
                  <a:cubicBezTo>
                    <a:pt x="736092" y="191643"/>
                    <a:pt x="736245" y="192481"/>
                    <a:pt x="735178" y="193852"/>
                  </a:cubicBezTo>
                  <a:cubicBezTo>
                    <a:pt x="734873" y="196291"/>
                    <a:pt x="733730" y="198196"/>
                    <a:pt x="731749" y="199567"/>
                  </a:cubicBezTo>
                  <a:cubicBezTo>
                    <a:pt x="732359" y="200634"/>
                    <a:pt x="732359" y="201777"/>
                    <a:pt x="731749" y="202996"/>
                  </a:cubicBezTo>
                  <a:cubicBezTo>
                    <a:pt x="732968" y="203454"/>
                    <a:pt x="733121" y="203987"/>
                    <a:pt x="732206" y="204597"/>
                  </a:cubicBezTo>
                  <a:cubicBezTo>
                    <a:pt x="731292" y="205511"/>
                    <a:pt x="730758" y="206349"/>
                    <a:pt x="730606" y="207111"/>
                  </a:cubicBezTo>
                  <a:cubicBezTo>
                    <a:pt x="729539" y="208026"/>
                    <a:pt x="729387" y="208864"/>
                    <a:pt x="730149" y="209626"/>
                  </a:cubicBezTo>
                  <a:cubicBezTo>
                    <a:pt x="731216" y="210540"/>
                    <a:pt x="731139" y="211302"/>
                    <a:pt x="729920" y="211912"/>
                  </a:cubicBezTo>
                  <a:cubicBezTo>
                    <a:pt x="730682" y="212369"/>
                    <a:pt x="730530" y="212674"/>
                    <a:pt x="729463" y="212826"/>
                  </a:cubicBezTo>
                  <a:cubicBezTo>
                    <a:pt x="728701" y="213131"/>
                    <a:pt x="728853" y="213588"/>
                    <a:pt x="729920" y="214198"/>
                  </a:cubicBezTo>
                  <a:cubicBezTo>
                    <a:pt x="728853" y="214807"/>
                    <a:pt x="728701" y="215112"/>
                    <a:pt x="729463" y="215112"/>
                  </a:cubicBezTo>
                  <a:cubicBezTo>
                    <a:pt x="730225" y="215265"/>
                    <a:pt x="730606" y="215569"/>
                    <a:pt x="730606" y="216027"/>
                  </a:cubicBezTo>
                  <a:cubicBezTo>
                    <a:pt x="729692" y="216484"/>
                    <a:pt x="729539" y="216941"/>
                    <a:pt x="730149" y="217398"/>
                  </a:cubicBezTo>
                  <a:cubicBezTo>
                    <a:pt x="730758" y="218008"/>
                    <a:pt x="730682" y="218541"/>
                    <a:pt x="729920" y="218998"/>
                  </a:cubicBezTo>
                  <a:cubicBezTo>
                    <a:pt x="730377" y="219760"/>
                    <a:pt x="730911" y="220370"/>
                    <a:pt x="731520" y="220827"/>
                  </a:cubicBezTo>
                  <a:cubicBezTo>
                    <a:pt x="732130" y="221437"/>
                    <a:pt x="731825" y="221970"/>
                    <a:pt x="730606" y="222427"/>
                  </a:cubicBezTo>
                  <a:cubicBezTo>
                    <a:pt x="731368" y="223189"/>
                    <a:pt x="731139" y="223951"/>
                    <a:pt x="729920" y="224713"/>
                  </a:cubicBezTo>
                  <a:cubicBezTo>
                    <a:pt x="731597" y="226085"/>
                    <a:pt x="731292" y="227228"/>
                    <a:pt x="729006" y="228142"/>
                  </a:cubicBezTo>
                  <a:cubicBezTo>
                    <a:pt x="728244" y="228904"/>
                    <a:pt x="727558" y="228676"/>
                    <a:pt x="726948" y="227457"/>
                  </a:cubicBezTo>
                  <a:cubicBezTo>
                    <a:pt x="726339" y="226390"/>
                    <a:pt x="725653" y="226314"/>
                    <a:pt x="724891" y="227228"/>
                  </a:cubicBezTo>
                  <a:cubicBezTo>
                    <a:pt x="724891" y="228447"/>
                    <a:pt x="724205" y="229285"/>
                    <a:pt x="722834" y="229743"/>
                  </a:cubicBezTo>
                  <a:cubicBezTo>
                    <a:pt x="721767" y="229895"/>
                    <a:pt x="720852" y="230200"/>
                    <a:pt x="720091" y="230657"/>
                  </a:cubicBezTo>
                  <a:cubicBezTo>
                    <a:pt x="718566" y="230505"/>
                    <a:pt x="717500" y="229743"/>
                    <a:pt x="716890" y="228371"/>
                  </a:cubicBezTo>
                  <a:cubicBezTo>
                    <a:pt x="716280" y="226999"/>
                    <a:pt x="715214" y="225780"/>
                    <a:pt x="713690" y="224713"/>
                  </a:cubicBezTo>
                  <a:cubicBezTo>
                    <a:pt x="713842" y="223799"/>
                    <a:pt x="713461" y="223037"/>
                    <a:pt x="712547" y="222427"/>
                  </a:cubicBezTo>
                  <a:cubicBezTo>
                    <a:pt x="711785" y="221818"/>
                    <a:pt x="711708" y="221361"/>
                    <a:pt x="712318" y="221056"/>
                  </a:cubicBezTo>
                  <a:cubicBezTo>
                    <a:pt x="710489" y="219989"/>
                    <a:pt x="709118" y="218617"/>
                    <a:pt x="708203" y="216941"/>
                  </a:cubicBezTo>
                  <a:cubicBezTo>
                    <a:pt x="708813" y="215874"/>
                    <a:pt x="708660" y="214731"/>
                    <a:pt x="707746" y="213512"/>
                  </a:cubicBezTo>
                  <a:cubicBezTo>
                    <a:pt x="706832" y="212293"/>
                    <a:pt x="706298" y="211150"/>
                    <a:pt x="706146" y="210083"/>
                  </a:cubicBezTo>
                  <a:cubicBezTo>
                    <a:pt x="704774" y="208254"/>
                    <a:pt x="705079" y="206883"/>
                    <a:pt x="707060" y="205968"/>
                  </a:cubicBezTo>
                  <a:cubicBezTo>
                    <a:pt x="708737" y="204597"/>
                    <a:pt x="709575" y="203073"/>
                    <a:pt x="709575" y="201396"/>
                  </a:cubicBezTo>
                  <a:cubicBezTo>
                    <a:pt x="710642" y="199263"/>
                    <a:pt x="712013" y="197281"/>
                    <a:pt x="713690" y="195453"/>
                  </a:cubicBezTo>
                  <a:cubicBezTo>
                    <a:pt x="713842" y="191947"/>
                    <a:pt x="714985" y="189052"/>
                    <a:pt x="717119" y="186766"/>
                  </a:cubicBezTo>
                  <a:cubicBezTo>
                    <a:pt x="716357" y="185699"/>
                    <a:pt x="716890" y="184632"/>
                    <a:pt x="718719" y="183565"/>
                  </a:cubicBezTo>
                  <a:cubicBezTo>
                    <a:pt x="719938" y="183565"/>
                    <a:pt x="720852" y="182956"/>
                    <a:pt x="721462" y="181737"/>
                  </a:cubicBezTo>
                  <a:cubicBezTo>
                    <a:pt x="722224" y="180517"/>
                    <a:pt x="722910" y="179451"/>
                    <a:pt x="723519" y="178536"/>
                  </a:cubicBezTo>
                  <a:cubicBezTo>
                    <a:pt x="723062" y="177317"/>
                    <a:pt x="722529" y="176479"/>
                    <a:pt x="721919" y="176022"/>
                  </a:cubicBezTo>
                  <a:cubicBezTo>
                    <a:pt x="721462" y="175564"/>
                    <a:pt x="721767" y="174802"/>
                    <a:pt x="722834" y="173736"/>
                  </a:cubicBezTo>
                  <a:cubicBezTo>
                    <a:pt x="722224" y="171907"/>
                    <a:pt x="722681" y="170002"/>
                    <a:pt x="724205" y="168021"/>
                  </a:cubicBezTo>
                  <a:cubicBezTo>
                    <a:pt x="725729" y="166954"/>
                    <a:pt x="726491" y="165582"/>
                    <a:pt x="726491" y="163906"/>
                  </a:cubicBezTo>
                  <a:cubicBezTo>
                    <a:pt x="726644" y="162382"/>
                    <a:pt x="727253" y="161010"/>
                    <a:pt x="728320" y="159791"/>
                  </a:cubicBezTo>
                  <a:cubicBezTo>
                    <a:pt x="728015" y="158572"/>
                    <a:pt x="728549" y="157734"/>
                    <a:pt x="729920" y="157276"/>
                  </a:cubicBezTo>
                  <a:cubicBezTo>
                    <a:pt x="730987" y="156667"/>
                    <a:pt x="731368" y="155676"/>
                    <a:pt x="731063" y="154305"/>
                  </a:cubicBezTo>
                  <a:cubicBezTo>
                    <a:pt x="732587" y="152933"/>
                    <a:pt x="733806" y="151409"/>
                    <a:pt x="734721" y="149733"/>
                  </a:cubicBezTo>
                  <a:cubicBezTo>
                    <a:pt x="735331" y="147904"/>
                    <a:pt x="736474" y="146380"/>
                    <a:pt x="738150" y="145161"/>
                  </a:cubicBezTo>
                  <a:cubicBezTo>
                    <a:pt x="737693" y="144094"/>
                    <a:pt x="738150" y="143256"/>
                    <a:pt x="739521" y="142646"/>
                  </a:cubicBezTo>
                  <a:cubicBezTo>
                    <a:pt x="740436" y="142036"/>
                    <a:pt x="740588" y="141274"/>
                    <a:pt x="739979" y="140360"/>
                  </a:cubicBezTo>
                  <a:cubicBezTo>
                    <a:pt x="735559" y="139903"/>
                    <a:pt x="731063" y="139674"/>
                    <a:pt x="726491" y="139674"/>
                  </a:cubicBezTo>
                  <a:cubicBezTo>
                    <a:pt x="724662" y="138912"/>
                    <a:pt x="722834" y="138760"/>
                    <a:pt x="721005" y="139217"/>
                  </a:cubicBezTo>
                  <a:cubicBezTo>
                    <a:pt x="719024" y="139369"/>
                    <a:pt x="717347" y="138988"/>
                    <a:pt x="715976" y="138074"/>
                  </a:cubicBezTo>
                  <a:cubicBezTo>
                    <a:pt x="711404" y="138379"/>
                    <a:pt x="707136" y="139369"/>
                    <a:pt x="703174" y="141046"/>
                  </a:cubicBezTo>
                  <a:cubicBezTo>
                    <a:pt x="698450" y="142722"/>
                    <a:pt x="694335" y="145770"/>
                    <a:pt x="690830" y="150190"/>
                  </a:cubicBezTo>
                  <a:cubicBezTo>
                    <a:pt x="689610" y="152323"/>
                    <a:pt x="688010" y="154152"/>
                    <a:pt x="686029" y="155676"/>
                  </a:cubicBezTo>
                  <a:cubicBezTo>
                    <a:pt x="686029" y="158419"/>
                    <a:pt x="685800" y="160934"/>
                    <a:pt x="685343" y="163220"/>
                  </a:cubicBezTo>
                  <a:cubicBezTo>
                    <a:pt x="683667" y="167487"/>
                    <a:pt x="682753" y="171983"/>
                    <a:pt x="682600" y="176707"/>
                  </a:cubicBezTo>
                  <a:cubicBezTo>
                    <a:pt x="681990" y="178841"/>
                    <a:pt x="680924" y="179451"/>
                    <a:pt x="679400" y="178536"/>
                  </a:cubicBezTo>
                  <a:cubicBezTo>
                    <a:pt x="677876" y="177927"/>
                    <a:pt x="676809" y="176784"/>
                    <a:pt x="676199" y="175107"/>
                  </a:cubicBezTo>
                  <a:cubicBezTo>
                    <a:pt x="674980" y="175717"/>
                    <a:pt x="673989" y="175260"/>
                    <a:pt x="673227" y="173736"/>
                  </a:cubicBezTo>
                  <a:cubicBezTo>
                    <a:pt x="672008" y="171145"/>
                    <a:pt x="670484" y="168859"/>
                    <a:pt x="668656" y="166878"/>
                  </a:cubicBezTo>
                  <a:cubicBezTo>
                    <a:pt x="669265" y="165354"/>
                    <a:pt x="669646" y="163830"/>
                    <a:pt x="669798" y="162306"/>
                  </a:cubicBezTo>
                  <a:cubicBezTo>
                    <a:pt x="669951" y="160782"/>
                    <a:pt x="670941" y="159486"/>
                    <a:pt x="672770" y="158419"/>
                  </a:cubicBezTo>
                  <a:cubicBezTo>
                    <a:pt x="672466" y="156438"/>
                    <a:pt x="672999" y="154533"/>
                    <a:pt x="674370" y="152704"/>
                  </a:cubicBezTo>
                  <a:cubicBezTo>
                    <a:pt x="678790" y="148590"/>
                    <a:pt x="682905" y="143941"/>
                    <a:pt x="686715" y="138760"/>
                  </a:cubicBezTo>
                  <a:cubicBezTo>
                    <a:pt x="692049" y="131597"/>
                    <a:pt x="698526" y="125882"/>
                    <a:pt x="706146" y="121615"/>
                  </a:cubicBezTo>
                  <a:cubicBezTo>
                    <a:pt x="707365" y="121158"/>
                    <a:pt x="708051" y="121843"/>
                    <a:pt x="708203" y="123672"/>
                  </a:cubicBezTo>
                  <a:cubicBezTo>
                    <a:pt x="708660" y="125653"/>
                    <a:pt x="708279" y="127330"/>
                    <a:pt x="707060" y="128701"/>
                  </a:cubicBezTo>
                  <a:cubicBezTo>
                    <a:pt x="705536" y="129768"/>
                    <a:pt x="704012" y="130911"/>
                    <a:pt x="702488" y="132130"/>
                  </a:cubicBezTo>
                  <a:cubicBezTo>
                    <a:pt x="701726" y="132588"/>
                    <a:pt x="700583" y="133426"/>
                    <a:pt x="699059" y="134645"/>
                  </a:cubicBezTo>
                  <a:cubicBezTo>
                    <a:pt x="697840" y="135712"/>
                    <a:pt x="697840" y="136474"/>
                    <a:pt x="699059" y="136931"/>
                  </a:cubicBezTo>
                  <a:cubicBezTo>
                    <a:pt x="701193" y="134950"/>
                    <a:pt x="703555" y="133578"/>
                    <a:pt x="706146" y="132816"/>
                  </a:cubicBezTo>
                  <a:cubicBezTo>
                    <a:pt x="710108" y="131597"/>
                    <a:pt x="714299" y="130454"/>
                    <a:pt x="718719" y="129387"/>
                  </a:cubicBezTo>
                  <a:cubicBezTo>
                    <a:pt x="725120" y="127863"/>
                    <a:pt x="731368" y="125958"/>
                    <a:pt x="737464" y="123672"/>
                  </a:cubicBezTo>
                  <a:cubicBezTo>
                    <a:pt x="742950" y="120777"/>
                    <a:pt x="748437" y="117576"/>
                    <a:pt x="753923" y="114071"/>
                  </a:cubicBezTo>
                  <a:cubicBezTo>
                    <a:pt x="754838" y="113766"/>
                    <a:pt x="755904" y="113309"/>
                    <a:pt x="757124" y="112699"/>
                  </a:cubicBezTo>
                  <a:cubicBezTo>
                    <a:pt x="758495" y="112090"/>
                    <a:pt x="758876" y="111404"/>
                    <a:pt x="758267" y="110642"/>
                  </a:cubicBezTo>
                  <a:cubicBezTo>
                    <a:pt x="753542" y="111252"/>
                    <a:pt x="749351" y="110490"/>
                    <a:pt x="745694" y="108356"/>
                  </a:cubicBezTo>
                  <a:cubicBezTo>
                    <a:pt x="741274" y="108051"/>
                    <a:pt x="737083" y="106680"/>
                    <a:pt x="733121" y="104241"/>
                  </a:cubicBezTo>
                  <a:cubicBezTo>
                    <a:pt x="729463" y="103174"/>
                    <a:pt x="726491" y="100812"/>
                    <a:pt x="724205" y="97155"/>
                  </a:cubicBezTo>
                  <a:cubicBezTo>
                    <a:pt x="722834" y="95935"/>
                    <a:pt x="722681" y="94488"/>
                    <a:pt x="723748" y="92811"/>
                  </a:cubicBezTo>
                  <a:cubicBezTo>
                    <a:pt x="725120" y="91135"/>
                    <a:pt x="726644" y="90068"/>
                    <a:pt x="728320" y="89611"/>
                  </a:cubicBezTo>
                  <a:cubicBezTo>
                    <a:pt x="730454" y="88544"/>
                    <a:pt x="731825" y="89077"/>
                    <a:pt x="732435" y="91211"/>
                  </a:cubicBezTo>
                  <a:cubicBezTo>
                    <a:pt x="734568" y="92887"/>
                    <a:pt x="736931" y="93497"/>
                    <a:pt x="739521" y="93040"/>
                  </a:cubicBezTo>
                  <a:cubicBezTo>
                    <a:pt x="740131" y="91973"/>
                    <a:pt x="739903" y="91135"/>
                    <a:pt x="738836" y="90525"/>
                  </a:cubicBezTo>
                  <a:cubicBezTo>
                    <a:pt x="737769" y="90068"/>
                    <a:pt x="736550" y="89992"/>
                    <a:pt x="735178" y="90297"/>
                  </a:cubicBezTo>
                  <a:cubicBezTo>
                    <a:pt x="734568" y="90449"/>
                    <a:pt x="733959" y="90220"/>
                    <a:pt x="733349" y="89611"/>
                  </a:cubicBezTo>
                  <a:cubicBezTo>
                    <a:pt x="732740" y="89001"/>
                    <a:pt x="732664" y="88773"/>
                    <a:pt x="733121" y="88925"/>
                  </a:cubicBezTo>
                  <a:cubicBezTo>
                    <a:pt x="733730" y="87858"/>
                    <a:pt x="734568" y="87249"/>
                    <a:pt x="735635" y="87096"/>
                  </a:cubicBezTo>
                  <a:cubicBezTo>
                    <a:pt x="736702" y="87096"/>
                    <a:pt x="737769" y="86791"/>
                    <a:pt x="738836" y="86182"/>
                  </a:cubicBezTo>
                  <a:cubicBezTo>
                    <a:pt x="739598" y="86487"/>
                    <a:pt x="740207" y="86410"/>
                    <a:pt x="740664" y="85953"/>
                  </a:cubicBezTo>
                  <a:cubicBezTo>
                    <a:pt x="741274" y="85648"/>
                    <a:pt x="741808" y="85725"/>
                    <a:pt x="742265" y="86182"/>
                  </a:cubicBezTo>
                  <a:lnTo>
                    <a:pt x="749351" y="82524"/>
                  </a:lnTo>
                  <a:cubicBezTo>
                    <a:pt x="750418" y="82829"/>
                    <a:pt x="751180" y="82448"/>
                    <a:pt x="751637" y="81381"/>
                  </a:cubicBezTo>
                  <a:cubicBezTo>
                    <a:pt x="752247" y="80467"/>
                    <a:pt x="751866" y="79933"/>
                    <a:pt x="750494" y="79781"/>
                  </a:cubicBezTo>
                  <a:lnTo>
                    <a:pt x="735178" y="72009"/>
                  </a:lnTo>
                  <a:cubicBezTo>
                    <a:pt x="732892" y="71247"/>
                    <a:pt x="730835" y="69875"/>
                    <a:pt x="729006" y="67894"/>
                  </a:cubicBezTo>
                  <a:cubicBezTo>
                    <a:pt x="727025" y="66827"/>
                    <a:pt x="725120" y="65379"/>
                    <a:pt x="723291" y="63550"/>
                  </a:cubicBezTo>
                  <a:cubicBezTo>
                    <a:pt x="721157" y="61569"/>
                    <a:pt x="720700" y="59359"/>
                    <a:pt x="721919" y="56921"/>
                  </a:cubicBezTo>
                  <a:cubicBezTo>
                    <a:pt x="722986" y="55549"/>
                    <a:pt x="724129" y="54940"/>
                    <a:pt x="725348" y="55092"/>
                  </a:cubicBezTo>
                  <a:cubicBezTo>
                    <a:pt x="726720" y="55397"/>
                    <a:pt x="727939" y="55168"/>
                    <a:pt x="729006" y="54406"/>
                  </a:cubicBezTo>
                  <a:cubicBezTo>
                    <a:pt x="732511" y="54406"/>
                    <a:pt x="735788" y="54025"/>
                    <a:pt x="738836" y="53263"/>
                  </a:cubicBezTo>
                  <a:cubicBezTo>
                    <a:pt x="741274" y="52959"/>
                    <a:pt x="743560" y="51816"/>
                    <a:pt x="745694" y="49834"/>
                  </a:cubicBezTo>
                  <a:cubicBezTo>
                    <a:pt x="746608" y="50749"/>
                    <a:pt x="747370" y="50749"/>
                    <a:pt x="747980" y="49834"/>
                  </a:cubicBezTo>
                  <a:cubicBezTo>
                    <a:pt x="748894" y="48920"/>
                    <a:pt x="749732" y="48463"/>
                    <a:pt x="750494" y="48463"/>
                  </a:cubicBezTo>
                  <a:cubicBezTo>
                    <a:pt x="753542" y="47091"/>
                    <a:pt x="754914" y="44729"/>
                    <a:pt x="754609" y="41376"/>
                  </a:cubicBezTo>
                  <a:cubicBezTo>
                    <a:pt x="754609" y="38176"/>
                    <a:pt x="754609" y="35052"/>
                    <a:pt x="754609" y="32004"/>
                  </a:cubicBezTo>
                  <a:cubicBezTo>
                    <a:pt x="753847" y="30937"/>
                    <a:pt x="753695" y="29870"/>
                    <a:pt x="754152" y="28803"/>
                  </a:cubicBezTo>
                  <a:cubicBezTo>
                    <a:pt x="754762" y="27736"/>
                    <a:pt x="754914" y="26670"/>
                    <a:pt x="754609" y="25603"/>
                  </a:cubicBezTo>
                  <a:cubicBezTo>
                    <a:pt x="754609" y="23317"/>
                    <a:pt x="754228" y="21259"/>
                    <a:pt x="753466" y="19431"/>
                  </a:cubicBezTo>
                  <a:cubicBezTo>
                    <a:pt x="753618" y="17602"/>
                    <a:pt x="753085" y="16306"/>
                    <a:pt x="751866" y="15544"/>
                  </a:cubicBezTo>
                  <a:cubicBezTo>
                    <a:pt x="750342" y="14478"/>
                    <a:pt x="749504" y="13182"/>
                    <a:pt x="749351" y="11658"/>
                  </a:cubicBezTo>
                  <a:cubicBezTo>
                    <a:pt x="747370" y="7239"/>
                    <a:pt x="748513" y="3352"/>
                    <a:pt x="75278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048677" name="文本框 144"/>
            <p:cNvSpPr txBox="1"/>
            <p:nvPr/>
          </p:nvSpPr>
          <p:spPr>
            <a:xfrm>
              <a:off x="1112336" y="1031424"/>
              <a:ext cx="1532925" cy="63499"/>
            </a:xfrm>
            <a:custGeom>
              <a:avLst/>
              <a:gdLst/>
              <a:ahLst/>
              <a:cxnLst/>
              <a:rect l="l" t="t" r="r" b="b"/>
              <a:pathLst>
                <a:path w="1532925" h="63499">
                  <a:moveTo>
                    <a:pt x="1153464" y="8330"/>
                  </a:moveTo>
                  <a:lnTo>
                    <a:pt x="1153464" y="55211"/>
                  </a:lnTo>
                  <a:lnTo>
                    <a:pt x="1166566" y="55211"/>
                  </a:lnTo>
                  <a:cubicBezTo>
                    <a:pt x="1170612" y="55211"/>
                    <a:pt x="1173786" y="54834"/>
                    <a:pt x="1176088" y="54080"/>
                  </a:cubicBezTo>
                  <a:cubicBezTo>
                    <a:pt x="1178391" y="53327"/>
                    <a:pt x="1180225" y="52267"/>
                    <a:pt x="1181593" y="50899"/>
                  </a:cubicBezTo>
                  <a:cubicBezTo>
                    <a:pt x="1183518" y="48974"/>
                    <a:pt x="1185018" y="46386"/>
                    <a:pt x="1186092" y="43135"/>
                  </a:cubicBezTo>
                  <a:cubicBezTo>
                    <a:pt x="1187167" y="39884"/>
                    <a:pt x="1187704" y="35942"/>
                    <a:pt x="1187704" y="31310"/>
                  </a:cubicBezTo>
                  <a:cubicBezTo>
                    <a:pt x="1187704" y="24892"/>
                    <a:pt x="1186651" y="19959"/>
                    <a:pt x="1184544" y="16513"/>
                  </a:cubicBezTo>
                  <a:cubicBezTo>
                    <a:pt x="1182437" y="13067"/>
                    <a:pt x="1179877" y="10758"/>
                    <a:pt x="1176863" y="9585"/>
                  </a:cubicBezTo>
                  <a:cubicBezTo>
                    <a:pt x="1174686" y="8748"/>
                    <a:pt x="1171184" y="8330"/>
                    <a:pt x="1166356" y="8330"/>
                  </a:cubicBezTo>
                  <a:close/>
                  <a:moveTo>
                    <a:pt x="1486965" y="7869"/>
                  </a:moveTo>
                  <a:lnTo>
                    <a:pt x="1486965" y="28170"/>
                  </a:lnTo>
                  <a:lnTo>
                    <a:pt x="1504419" y="28170"/>
                  </a:lnTo>
                  <a:cubicBezTo>
                    <a:pt x="1508131" y="28170"/>
                    <a:pt x="1511033" y="27787"/>
                    <a:pt x="1513126" y="27019"/>
                  </a:cubicBezTo>
                  <a:cubicBezTo>
                    <a:pt x="1515219" y="26252"/>
                    <a:pt x="1516809" y="25024"/>
                    <a:pt x="1517898" y="23336"/>
                  </a:cubicBezTo>
                  <a:cubicBezTo>
                    <a:pt x="1518986" y="21648"/>
                    <a:pt x="1519530" y="19813"/>
                    <a:pt x="1519530" y="17832"/>
                  </a:cubicBezTo>
                  <a:cubicBezTo>
                    <a:pt x="1519530" y="14929"/>
                    <a:pt x="1518477" y="12543"/>
                    <a:pt x="1516370" y="10674"/>
                  </a:cubicBezTo>
                  <a:cubicBezTo>
                    <a:pt x="1514263" y="8804"/>
                    <a:pt x="1510935" y="7869"/>
                    <a:pt x="1506387" y="7869"/>
                  </a:cubicBezTo>
                  <a:close/>
                  <a:moveTo>
                    <a:pt x="639240" y="7869"/>
                  </a:moveTo>
                  <a:lnTo>
                    <a:pt x="639240" y="28170"/>
                  </a:lnTo>
                  <a:lnTo>
                    <a:pt x="656694" y="28170"/>
                  </a:lnTo>
                  <a:cubicBezTo>
                    <a:pt x="660406" y="28170"/>
                    <a:pt x="663308" y="27787"/>
                    <a:pt x="665401" y="27019"/>
                  </a:cubicBezTo>
                  <a:cubicBezTo>
                    <a:pt x="667494" y="26252"/>
                    <a:pt x="669084" y="25024"/>
                    <a:pt x="670173" y="23336"/>
                  </a:cubicBezTo>
                  <a:cubicBezTo>
                    <a:pt x="671261" y="21648"/>
                    <a:pt x="671805" y="19813"/>
                    <a:pt x="671805" y="17832"/>
                  </a:cubicBezTo>
                  <a:cubicBezTo>
                    <a:pt x="671805" y="14929"/>
                    <a:pt x="670752" y="12543"/>
                    <a:pt x="668645" y="10674"/>
                  </a:cubicBezTo>
                  <a:cubicBezTo>
                    <a:pt x="666538" y="8804"/>
                    <a:pt x="663210" y="7869"/>
                    <a:pt x="658662" y="7869"/>
                  </a:cubicBezTo>
                  <a:close/>
                  <a:moveTo>
                    <a:pt x="1242556" y="7534"/>
                  </a:moveTo>
                  <a:cubicBezTo>
                    <a:pt x="1241775" y="11469"/>
                    <a:pt x="1240673" y="15376"/>
                    <a:pt x="1239250" y="19255"/>
                  </a:cubicBezTo>
                  <a:lnTo>
                    <a:pt x="1232511" y="37254"/>
                  </a:lnTo>
                  <a:lnTo>
                    <a:pt x="1253314" y="37254"/>
                  </a:lnTo>
                  <a:lnTo>
                    <a:pt x="1246910" y="20259"/>
                  </a:lnTo>
                  <a:cubicBezTo>
                    <a:pt x="1244956" y="15097"/>
                    <a:pt x="1243505" y="10855"/>
                    <a:pt x="1242556" y="7534"/>
                  </a:cubicBezTo>
                  <a:close/>
                  <a:moveTo>
                    <a:pt x="251956" y="7534"/>
                  </a:moveTo>
                  <a:cubicBezTo>
                    <a:pt x="251175" y="11469"/>
                    <a:pt x="250073" y="15376"/>
                    <a:pt x="248650" y="19255"/>
                  </a:cubicBezTo>
                  <a:lnTo>
                    <a:pt x="241910" y="37254"/>
                  </a:lnTo>
                  <a:lnTo>
                    <a:pt x="262714" y="37254"/>
                  </a:lnTo>
                  <a:lnTo>
                    <a:pt x="256310" y="20259"/>
                  </a:lnTo>
                  <a:cubicBezTo>
                    <a:pt x="254356" y="15097"/>
                    <a:pt x="252905" y="10855"/>
                    <a:pt x="251956" y="7534"/>
                  </a:cubicBezTo>
                  <a:close/>
                  <a:moveTo>
                    <a:pt x="1315175" y="6990"/>
                  </a:moveTo>
                  <a:cubicBezTo>
                    <a:pt x="1309427" y="6990"/>
                    <a:pt x="1304481" y="8965"/>
                    <a:pt x="1300337" y="12913"/>
                  </a:cubicBezTo>
                  <a:cubicBezTo>
                    <a:pt x="1296193" y="16862"/>
                    <a:pt x="1294121" y="23454"/>
                    <a:pt x="1294121" y="32691"/>
                  </a:cubicBezTo>
                  <a:cubicBezTo>
                    <a:pt x="1294121" y="40086"/>
                    <a:pt x="1296109" y="45911"/>
                    <a:pt x="1300085" y="50167"/>
                  </a:cubicBezTo>
                  <a:cubicBezTo>
                    <a:pt x="1304062" y="54422"/>
                    <a:pt x="1309050" y="56550"/>
                    <a:pt x="1315050" y="56550"/>
                  </a:cubicBezTo>
                  <a:cubicBezTo>
                    <a:pt x="1321161" y="56550"/>
                    <a:pt x="1326191" y="54401"/>
                    <a:pt x="1330139" y="50104"/>
                  </a:cubicBezTo>
                  <a:cubicBezTo>
                    <a:pt x="1334088" y="45807"/>
                    <a:pt x="1336062" y="39709"/>
                    <a:pt x="1336062" y="31812"/>
                  </a:cubicBezTo>
                  <a:cubicBezTo>
                    <a:pt x="1336062" y="26817"/>
                    <a:pt x="1335218" y="22457"/>
                    <a:pt x="1333530" y="18731"/>
                  </a:cubicBezTo>
                  <a:cubicBezTo>
                    <a:pt x="1331842" y="15006"/>
                    <a:pt x="1329372" y="12118"/>
                    <a:pt x="1326121" y="10067"/>
                  </a:cubicBezTo>
                  <a:cubicBezTo>
                    <a:pt x="1322870" y="8016"/>
                    <a:pt x="1319221" y="6990"/>
                    <a:pt x="1315175" y="6990"/>
                  </a:cubicBezTo>
                  <a:close/>
                  <a:moveTo>
                    <a:pt x="1000850" y="6990"/>
                  </a:moveTo>
                  <a:cubicBezTo>
                    <a:pt x="995102" y="6990"/>
                    <a:pt x="990156" y="8965"/>
                    <a:pt x="986012" y="12913"/>
                  </a:cubicBezTo>
                  <a:cubicBezTo>
                    <a:pt x="981868" y="16862"/>
                    <a:pt x="979796" y="23454"/>
                    <a:pt x="979796" y="32691"/>
                  </a:cubicBezTo>
                  <a:cubicBezTo>
                    <a:pt x="979796" y="40086"/>
                    <a:pt x="981784" y="45911"/>
                    <a:pt x="985760" y="50167"/>
                  </a:cubicBezTo>
                  <a:cubicBezTo>
                    <a:pt x="989737" y="54422"/>
                    <a:pt x="994725" y="56550"/>
                    <a:pt x="1000725" y="56550"/>
                  </a:cubicBezTo>
                  <a:cubicBezTo>
                    <a:pt x="1006836" y="56550"/>
                    <a:pt x="1011866" y="54401"/>
                    <a:pt x="1015814" y="50104"/>
                  </a:cubicBezTo>
                  <a:cubicBezTo>
                    <a:pt x="1019763" y="45807"/>
                    <a:pt x="1021737" y="39709"/>
                    <a:pt x="1021737" y="31812"/>
                  </a:cubicBezTo>
                  <a:cubicBezTo>
                    <a:pt x="1021737" y="26817"/>
                    <a:pt x="1020893" y="22457"/>
                    <a:pt x="1019205" y="18731"/>
                  </a:cubicBezTo>
                  <a:cubicBezTo>
                    <a:pt x="1017517" y="15006"/>
                    <a:pt x="1015047" y="12118"/>
                    <a:pt x="1011796" y="10067"/>
                  </a:cubicBezTo>
                  <a:cubicBezTo>
                    <a:pt x="1008545" y="8016"/>
                    <a:pt x="1004896" y="6990"/>
                    <a:pt x="1000850" y="6990"/>
                  </a:cubicBezTo>
                  <a:close/>
                  <a:moveTo>
                    <a:pt x="1478844" y="1088"/>
                  </a:moveTo>
                  <a:lnTo>
                    <a:pt x="1506052" y="1088"/>
                  </a:lnTo>
                  <a:cubicBezTo>
                    <a:pt x="1511521" y="1088"/>
                    <a:pt x="1515679" y="1639"/>
                    <a:pt x="1518526" y="2742"/>
                  </a:cubicBezTo>
                  <a:cubicBezTo>
                    <a:pt x="1521372" y="3844"/>
                    <a:pt x="1523646" y="5790"/>
                    <a:pt x="1525348" y="8581"/>
                  </a:cubicBezTo>
                  <a:cubicBezTo>
                    <a:pt x="1527051" y="11371"/>
                    <a:pt x="1527902" y="14455"/>
                    <a:pt x="1527902" y="17832"/>
                  </a:cubicBezTo>
                  <a:cubicBezTo>
                    <a:pt x="1527902" y="22185"/>
                    <a:pt x="1526493" y="25854"/>
                    <a:pt x="1523674" y="28840"/>
                  </a:cubicBezTo>
                  <a:cubicBezTo>
                    <a:pt x="1520856" y="31826"/>
                    <a:pt x="1516502" y="33724"/>
                    <a:pt x="1510614" y="34533"/>
                  </a:cubicBezTo>
                  <a:cubicBezTo>
                    <a:pt x="1512763" y="35565"/>
                    <a:pt x="1514396" y="36584"/>
                    <a:pt x="1515512" y="37588"/>
                  </a:cubicBezTo>
                  <a:cubicBezTo>
                    <a:pt x="1517884" y="39765"/>
                    <a:pt x="1520130" y="42486"/>
                    <a:pt x="1522251" y="45751"/>
                  </a:cubicBezTo>
                  <a:lnTo>
                    <a:pt x="1532925" y="62452"/>
                  </a:lnTo>
                  <a:lnTo>
                    <a:pt x="1522711" y="62452"/>
                  </a:lnTo>
                  <a:lnTo>
                    <a:pt x="1514591" y="49685"/>
                  </a:lnTo>
                  <a:cubicBezTo>
                    <a:pt x="1512219" y="46002"/>
                    <a:pt x="1510266" y="43183"/>
                    <a:pt x="1508731" y="41230"/>
                  </a:cubicBezTo>
                  <a:cubicBezTo>
                    <a:pt x="1507196" y="39277"/>
                    <a:pt x="1505822" y="37909"/>
                    <a:pt x="1504608" y="37128"/>
                  </a:cubicBezTo>
                  <a:cubicBezTo>
                    <a:pt x="1503394" y="36347"/>
                    <a:pt x="1502159" y="35803"/>
                    <a:pt x="1500903" y="35496"/>
                  </a:cubicBezTo>
                  <a:cubicBezTo>
                    <a:pt x="1499983" y="35300"/>
                    <a:pt x="1498476" y="35203"/>
                    <a:pt x="1496383" y="35203"/>
                  </a:cubicBezTo>
                  <a:lnTo>
                    <a:pt x="1486965" y="35203"/>
                  </a:lnTo>
                  <a:lnTo>
                    <a:pt x="1486965" y="62452"/>
                  </a:lnTo>
                  <a:lnTo>
                    <a:pt x="1478844" y="62452"/>
                  </a:lnTo>
                  <a:close/>
                  <a:moveTo>
                    <a:pt x="1421736" y="1088"/>
                  </a:moveTo>
                  <a:lnTo>
                    <a:pt x="1466106" y="1088"/>
                  </a:lnTo>
                  <a:lnTo>
                    <a:pt x="1466106" y="8330"/>
                  </a:lnTo>
                  <a:lnTo>
                    <a:pt x="1429857" y="8330"/>
                  </a:lnTo>
                  <a:lnTo>
                    <a:pt x="1429857" y="27124"/>
                  </a:lnTo>
                  <a:lnTo>
                    <a:pt x="1463803" y="27124"/>
                  </a:lnTo>
                  <a:lnTo>
                    <a:pt x="1463803" y="34324"/>
                  </a:lnTo>
                  <a:lnTo>
                    <a:pt x="1429857" y="34324"/>
                  </a:lnTo>
                  <a:lnTo>
                    <a:pt x="1429857" y="55211"/>
                  </a:lnTo>
                  <a:lnTo>
                    <a:pt x="1467529" y="55211"/>
                  </a:lnTo>
                  <a:lnTo>
                    <a:pt x="1467529" y="62452"/>
                  </a:lnTo>
                  <a:lnTo>
                    <a:pt x="1421736" y="62452"/>
                  </a:lnTo>
                  <a:close/>
                  <a:moveTo>
                    <a:pt x="1354559" y="1088"/>
                  </a:moveTo>
                  <a:lnTo>
                    <a:pt x="1362679" y="1088"/>
                  </a:lnTo>
                  <a:lnTo>
                    <a:pt x="1362679" y="31519"/>
                  </a:lnTo>
                  <a:lnTo>
                    <a:pt x="1393152" y="1088"/>
                  </a:lnTo>
                  <a:lnTo>
                    <a:pt x="1404160" y="1088"/>
                  </a:lnTo>
                  <a:lnTo>
                    <a:pt x="1378418" y="25952"/>
                  </a:lnTo>
                  <a:lnTo>
                    <a:pt x="1405291" y="62452"/>
                  </a:lnTo>
                  <a:lnTo>
                    <a:pt x="1394575" y="62452"/>
                  </a:lnTo>
                  <a:lnTo>
                    <a:pt x="1372725" y="31393"/>
                  </a:lnTo>
                  <a:lnTo>
                    <a:pt x="1362679" y="41188"/>
                  </a:lnTo>
                  <a:lnTo>
                    <a:pt x="1362679" y="62452"/>
                  </a:lnTo>
                  <a:lnTo>
                    <a:pt x="1354559" y="62452"/>
                  </a:lnTo>
                  <a:close/>
                  <a:moveTo>
                    <a:pt x="1238371" y="1088"/>
                  </a:moveTo>
                  <a:lnTo>
                    <a:pt x="1247119" y="1088"/>
                  </a:lnTo>
                  <a:lnTo>
                    <a:pt x="1272234" y="62452"/>
                  </a:lnTo>
                  <a:lnTo>
                    <a:pt x="1262983" y="62452"/>
                  </a:lnTo>
                  <a:lnTo>
                    <a:pt x="1255825" y="43867"/>
                  </a:lnTo>
                  <a:lnTo>
                    <a:pt x="1230166" y="43867"/>
                  </a:lnTo>
                  <a:lnTo>
                    <a:pt x="1223427" y="62452"/>
                  </a:lnTo>
                  <a:lnTo>
                    <a:pt x="1214805" y="62452"/>
                  </a:lnTo>
                  <a:close/>
                  <a:moveTo>
                    <a:pt x="1145344" y="1088"/>
                  </a:moveTo>
                  <a:lnTo>
                    <a:pt x="1166482" y="1088"/>
                  </a:lnTo>
                  <a:cubicBezTo>
                    <a:pt x="1171254" y="1088"/>
                    <a:pt x="1174895" y="1381"/>
                    <a:pt x="1177407" y="1967"/>
                  </a:cubicBezTo>
                  <a:cubicBezTo>
                    <a:pt x="1180923" y="2777"/>
                    <a:pt x="1183923" y="4242"/>
                    <a:pt x="1186406" y="6362"/>
                  </a:cubicBezTo>
                  <a:cubicBezTo>
                    <a:pt x="1189643" y="9097"/>
                    <a:pt x="1192064" y="12592"/>
                    <a:pt x="1193669" y="16848"/>
                  </a:cubicBezTo>
                  <a:cubicBezTo>
                    <a:pt x="1195273" y="21103"/>
                    <a:pt x="1196076" y="25966"/>
                    <a:pt x="1196076" y="31435"/>
                  </a:cubicBezTo>
                  <a:cubicBezTo>
                    <a:pt x="1196076" y="36096"/>
                    <a:pt x="1195531" y="40226"/>
                    <a:pt x="1194443" y="43825"/>
                  </a:cubicBezTo>
                  <a:cubicBezTo>
                    <a:pt x="1193355" y="47425"/>
                    <a:pt x="1191959" y="50404"/>
                    <a:pt x="1190257" y="52762"/>
                  </a:cubicBezTo>
                  <a:cubicBezTo>
                    <a:pt x="1188555" y="55120"/>
                    <a:pt x="1186692" y="56976"/>
                    <a:pt x="1184669" y="58329"/>
                  </a:cubicBezTo>
                  <a:cubicBezTo>
                    <a:pt x="1182646" y="59682"/>
                    <a:pt x="1180204" y="60708"/>
                    <a:pt x="1177344" y="61406"/>
                  </a:cubicBezTo>
                  <a:cubicBezTo>
                    <a:pt x="1174484" y="62103"/>
                    <a:pt x="1171198" y="62452"/>
                    <a:pt x="1167487" y="62452"/>
                  </a:cubicBezTo>
                  <a:lnTo>
                    <a:pt x="1145344" y="62452"/>
                  </a:lnTo>
                  <a:close/>
                  <a:moveTo>
                    <a:pt x="1040987" y="1088"/>
                  </a:moveTo>
                  <a:lnTo>
                    <a:pt x="1082385" y="1088"/>
                  </a:lnTo>
                  <a:lnTo>
                    <a:pt x="1082385" y="8330"/>
                  </a:lnTo>
                  <a:lnTo>
                    <a:pt x="1049108" y="8330"/>
                  </a:lnTo>
                  <a:lnTo>
                    <a:pt x="1049108" y="27333"/>
                  </a:lnTo>
                  <a:lnTo>
                    <a:pt x="1077906" y="27333"/>
                  </a:lnTo>
                  <a:lnTo>
                    <a:pt x="1077906" y="34575"/>
                  </a:lnTo>
                  <a:lnTo>
                    <a:pt x="1049108" y="34575"/>
                  </a:lnTo>
                  <a:lnTo>
                    <a:pt x="1049108" y="62452"/>
                  </a:lnTo>
                  <a:lnTo>
                    <a:pt x="1040987" y="62452"/>
                  </a:lnTo>
                  <a:close/>
                  <a:moveTo>
                    <a:pt x="797839" y="1088"/>
                  </a:moveTo>
                  <a:lnTo>
                    <a:pt x="843706" y="1088"/>
                  </a:lnTo>
                  <a:lnTo>
                    <a:pt x="846478" y="1088"/>
                  </a:lnTo>
                  <a:lnTo>
                    <a:pt x="853585" y="1088"/>
                  </a:lnTo>
                  <a:lnTo>
                    <a:pt x="865682" y="19590"/>
                  </a:lnTo>
                  <a:cubicBezTo>
                    <a:pt x="867914" y="23050"/>
                    <a:pt x="869993" y="26510"/>
                    <a:pt x="871918" y="29970"/>
                  </a:cubicBezTo>
                  <a:cubicBezTo>
                    <a:pt x="873760" y="26761"/>
                    <a:pt x="875993" y="23147"/>
                    <a:pt x="878616" y="19129"/>
                  </a:cubicBezTo>
                  <a:lnTo>
                    <a:pt x="890503" y="1088"/>
                  </a:lnTo>
                  <a:lnTo>
                    <a:pt x="899963" y="1088"/>
                  </a:lnTo>
                  <a:lnTo>
                    <a:pt x="875476" y="36458"/>
                  </a:lnTo>
                  <a:lnTo>
                    <a:pt x="875476" y="62452"/>
                  </a:lnTo>
                  <a:lnTo>
                    <a:pt x="867356" y="62452"/>
                  </a:lnTo>
                  <a:lnTo>
                    <a:pt x="867356" y="36458"/>
                  </a:lnTo>
                  <a:lnTo>
                    <a:pt x="846478" y="5234"/>
                  </a:lnTo>
                  <a:lnTo>
                    <a:pt x="846478" y="8330"/>
                  </a:lnTo>
                  <a:lnTo>
                    <a:pt x="826177" y="8330"/>
                  </a:lnTo>
                  <a:lnTo>
                    <a:pt x="826177" y="62452"/>
                  </a:lnTo>
                  <a:lnTo>
                    <a:pt x="818057" y="62452"/>
                  </a:lnTo>
                  <a:lnTo>
                    <a:pt x="818057" y="8330"/>
                  </a:lnTo>
                  <a:lnTo>
                    <a:pt x="797839" y="8330"/>
                  </a:lnTo>
                  <a:close/>
                  <a:moveTo>
                    <a:pt x="765725" y="1088"/>
                  </a:moveTo>
                  <a:lnTo>
                    <a:pt x="773845" y="1088"/>
                  </a:lnTo>
                  <a:lnTo>
                    <a:pt x="773845" y="62452"/>
                  </a:lnTo>
                  <a:lnTo>
                    <a:pt x="765725" y="62452"/>
                  </a:lnTo>
                  <a:close/>
                  <a:moveTo>
                    <a:pt x="631119" y="1088"/>
                  </a:moveTo>
                  <a:lnTo>
                    <a:pt x="658327" y="1088"/>
                  </a:lnTo>
                  <a:cubicBezTo>
                    <a:pt x="663796" y="1088"/>
                    <a:pt x="667954" y="1639"/>
                    <a:pt x="670801" y="2742"/>
                  </a:cubicBezTo>
                  <a:cubicBezTo>
                    <a:pt x="673647" y="3844"/>
                    <a:pt x="675921" y="5790"/>
                    <a:pt x="677623" y="8581"/>
                  </a:cubicBezTo>
                  <a:cubicBezTo>
                    <a:pt x="679326" y="11371"/>
                    <a:pt x="680177" y="14455"/>
                    <a:pt x="680177" y="17832"/>
                  </a:cubicBezTo>
                  <a:cubicBezTo>
                    <a:pt x="680177" y="22185"/>
                    <a:pt x="678767" y="25854"/>
                    <a:pt x="675949" y="28840"/>
                  </a:cubicBezTo>
                  <a:cubicBezTo>
                    <a:pt x="673131" y="31826"/>
                    <a:pt x="668777" y="33724"/>
                    <a:pt x="662889" y="34533"/>
                  </a:cubicBezTo>
                  <a:cubicBezTo>
                    <a:pt x="665038" y="35565"/>
                    <a:pt x="666671" y="36584"/>
                    <a:pt x="667787" y="37588"/>
                  </a:cubicBezTo>
                  <a:cubicBezTo>
                    <a:pt x="670159" y="39765"/>
                    <a:pt x="672405" y="42486"/>
                    <a:pt x="674526" y="45751"/>
                  </a:cubicBezTo>
                  <a:lnTo>
                    <a:pt x="685200" y="62452"/>
                  </a:lnTo>
                  <a:lnTo>
                    <a:pt x="674986" y="62452"/>
                  </a:lnTo>
                  <a:lnTo>
                    <a:pt x="666866" y="49685"/>
                  </a:lnTo>
                  <a:cubicBezTo>
                    <a:pt x="664494" y="46002"/>
                    <a:pt x="662541" y="43183"/>
                    <a:pt x="661006" y="41230"/>
                  </a:cubicBezTo>
                  <a:cubicBezTo>
                    <a:pt x="659471" y="39277"/>
                    <a:pt x="658097" y="37909"/>
                    <a:pt x="656883" y="37128"/>
                  </a:cubicBezTo>
                  <a:cubicBezTo>
                    <a:pt x="655669" y="36347"/>
                    <a:pt x="654434" y="35803"/>
                    <a:pt x="653178" y="35496"/>
                  </a:cubicBezTo>
                  <a:cubicBezTo>
                    <a:pt x="652257" y="35300"/>
                    <a:pt x="650751" y="35203"/>
                    <a:pt x="648658" y="35203"/>
                  </a:cubicBezTo>
                  <a:lnTo>
                    <a:pt x="639240" y="35203"/>
                  </a:lnTo>
                  <a:lnTo>
                    <a:pt x="639240" y="62452"/>
                  </a:lnTo>
                  <a:lnTo>
                    <a:pt x="631119" y="62452"/>
                  </a:lnTo>
                  <a:close/>
                  <a:moveTo>
                    <a:pt x="574011" y="1088"/>
                  </a:moveTo>
                  <a:lnTo>
                    <a:pt x="618380" y="1088"/>
                  </a:lnTo>
                  <a:lnTo>
                    <a:pt x="618380" y="8330"/>
                  </a:lnTo>
                  <a:lnTo>
                    <a:pt x="582132" y="8330"/>
                  </a:lnTo>
                  <a:lnTo>
                    <a:pt x="582132" y="27124"/>
                  </a:lnTo>
                  <a:lnTo>
                    <a:pt x="616078" y="27124"/>
                  </a:lnTo>
                  <a:lnTo>
                    <a:pt x="616078" y="34324"/>
                  </a:lnTo>
                  <a:lnTo>
                    <a:pt x="582132" y="34324"/>
                  </a:lnTo>
                  <a:lnTo>
                    <a:pt x="582132" y="55211"/>
                  </a:lnTo>
                  <a:lnTo>
                    <a:pt x="619804" y="55211"/>
                  </a:lnTo>
                  <a:lnTo>
                    <a:pt x="619804" y="62452"/>
                  </a:lnTo>
                  <a:lnTo>
                    <a:pt x="574011" y="62452"/>
                  </a:lnTo>
                  <a:close/>
                  <a:moveTo>
                    <a:pt x="500932" y="1088"/>
                  </a:moveTo>
                  <a:lnTo>
                    <a:pt x="509722" y="1088"/>
                  </a:lnTo>
                  <a:lnTo>
                    <a:pt x="525670" y="45667"/>
                  </a:lnTo>
                  <a:cubicBezTo>
                    <a:pt x="526953" y="49239"/>
                    <a:pt x="528028" y="52588"/>
                    <a:pt x="528893" y="55713"/>
                  </a:cubicBezTo>
                  <a:cubicBezTo>
                    <a:pt x="529842" y="52364"/>
                    <a:pt x="530944" y="49016"/>
                    <a:pt x="532200" y="45667"/>
                  </a:cubicBezTo>
                  <a:lnTo>
                    <a:pt x="548775" y="1088"/>
                  </a:lnTo>
                  <a:lnTo>
                    <a:pt x="557063" y="1088"/>
                  </a:lnTo>
                  <a:lnTo>
                    <a:pt x="533037" y="62452"/>
                  </a:lnTo>
                  <a:lnTo>
                    <a:pt x="524707" y="62452"/>
                  </a:lnTo>
                  <a:close/>
                  <a:moveTo>
                    <a:pt x="479975" y="1088"/>
                  </a:moveTo>
                  <a:lnTo>
                    <a:pt x="488095" y="1088"/>
                  </a:lnTo>
                  <a:lnTo>
                    <a:pt x="488095" y="62452"/>
                  </a:lnTo>
                  <a:lnTo>
                    <a:pt x="479975" y="62452"/>
                  </a:lnTo>
                  <a:close/>
                  <a:moveTo>
                    <a:pt x="411835" y="1088"/>
                  </a:moveTo>
                  <a:lnTo>
                    <a:pt x="420165" y="1088"/>
                  </a:lnTo>
                  <a:lnTo>
                    <a:pt x="452395" y="49267"/>
                  </a:lnTo>
                  <a:lnTo>
                    <a:pt x="452395" y="1088"/>
                  </a:lnTo>
                  <a:lnTo>
                    <a:pt x="460181" y="1088"/>
                  </a:lnTo>
                  <a:lnTo>
                    <a:pt x="460181" y="62452"/>
                  </a:lnTo>
                  <a:lnTo>
                    <a:pt x="451851" y="62452"/>
                  </a:lnTo>
                  <a:lnTo>
                    <a:pt x="419620" y="14232"/>
                  </a:lnTo>
                  <a:lnTo>
                    <a:pt x="419620" y="62452"/>
                  </a:lnTo>
                  <a:lnTo>
                    <a:pt x="411835" y="62452"/>
                  </a:lnTo>
                  <a:close/>
                  <a:moveTo>
                    <a:pt x="335844" y="1088"/>
                  </a:moveTo>
                  <a:lnTo>
                    <a:pt x="343965" y="1088"/>
                  </a:lnTo>
                  <a:lnTo>
                    <a:pt x="343965" y="36500"/>
                  </a:lnTo>
                  <a:cubicBezTo>
                    <a:pt x="343965" y="41830"/>
                    <a:pt x="344460" y="45758"/>
                    <a:pt x="345451" y="48283"/>
                  </a:cubicBezTo>
                  <a:cubicBezTo>
                    <a:pt x="346441" y="50809"/>
                    <a:pt x="348143" y="52755"/>
                    <a:pt x="350557" y="54122"/>
                  </a:cubicBezTo>
                  <a:cubicBezTo>
                    <a:pt x="352971" y="55490"/>
                    <a:pt x="355922" y="56173"/>
                    <a:pt x="359410" y="56173"/>
                  </a:cubicBezTo>
                  <a:cubicBezTo>
                    <a:pt x="365382" y="56173"/>
                    <a:pt x="369637" y="54820"/>
                    <a:pt x="372177" y="52113"/>
                  </a:cubicBezTo>
                  <a:cubicBezTo>
                    <a:pt x="374716" y="49406"/>
                    <a:pt x="375986" y="44202"/>
                    <a:pt x="375986" y="36500"/>
                  </a:cubicBezTo>
                  <a:lnTo>
                    <a:pt x="375986" y="1088"/>
                  </a:lnTo>
                  <a:lnTo>
                    <a:pt x="384106" y="1088"/>
                  </a:lnTo>
                  <a:lnTo>
                    <a:pt x="384106" y="36542"/>
                  </a:lnTo>
                  <a:cubicBezTo>
                    <a:pt x="384106" y="42709"/>
                    <a:pt x="383409" y="47606"/>
                    <a:pt x="382013" y="51234"/>
                  </a:cubicBezTo>
                  <a:cubicBezTo>
                    <a:pt x="380618" y="54862"/>
                    <a:pt x="378100" y="57813"/>
                    <a:pt x="374458" y="60087"/>
                  </a:cubicBezTo>
                  <a:cubicBezTo>
                    <a:pt x="370816" y="62361"/>
                    <a:pt x="366038" y="63499"/>
                    <a:pt x="360122" y="63499"/>
                  </a:cubicBezTo>
                  <a:cubicBezTo>
                    <a:pt x="354373" y="63499"/>
                    <a:pt x="349671" y="62508"/>
                    <a:pt x="346016" y="60527"/>
                  </a:cubicBezTo>
                  <a:cubicBezTo>
                    <a:pt x="342360" y="58545"/>
                    <a:pt x="339751" y="55678"/>
                    <a:pt x="338188" y="51925"/>
                  </a:cubicBezTo>
                  <a:cubicBezTo>
                    <a:pt x="336626" y="48172"/>
                    <a:pt x="335844" y="43044"/>
                    <a:pt x="335844" y="36542"/>
                  </a:cubicBezTo>
                  <a:close/>
                  <a:moveTo>
                    <a:pt x="247771" y="1088"/>
                  </a:moveTo>
                  <a:lnTo>
                    <a:pt x="256519" y="1088"/>
                  </a:lnTo>
                  <a:lnTo>
                    <a:pt x="281634" y="62452"/>
                  </a:lnTo>
                  <a:lnTo>
                    <a:pt x="272383" y="62452"/>
                  </a:lnTo>
                  <a:lnTo>
                    <a:pt x="265225" y="43867"/>
                  </a:lnTo>
                  <a:lnTo>
                    <a:pt x="239566" y="43867"/>
                  </a:lnTo>
                  <a:lnTo>
                    <a:pt x="232827" y="62452"/>
                  </a:lnTo>
                  <a:lnTo>
                    <a:pt x="224204" y="62452"/>
                  </a:lnTo>
                  <a:close/>
                  <a:moveTo>
                    <a:pt x="164185" y="1088"/>
                  </a:moveTo>
                  <a:lnTo>
                    <a:pt x="172515" y="1088"/>
                  </a:lnTo>
                  <a:lnTo>
                    <a:pt x="204745" y="49267"/>
                  </a:lnTo>
                  <a:lnTo>
                    <a:pt x="204745" y="1088"/>
                  </a:lnTo>
                  <a:lnTo>
                    <a:pt x="212531" y="1088"/>
                  </a:lnTo>
                  <a:lnTo>
                    <a:pt x="212531" y="62452"/>
                  </a:lnTo>
                  <a:lnTo>
                    <a:pt x="204201" y="62452"/>
                  </a:lnTo>
                  <a:lnTo>
                    <a:pt x="171970" y="14232"/>
                  </a:lnTo>
                  <a:lnTo>
                    <a:pt x="171970" y="62452"/>
                  </a:lnTo>
                  <a:lnTo>
                    <a:pt x="164185" y="62452"/>
                  </a:lnTo>
                  <a:close/>
                  <a:moveTo>
                    <a:pt x="137075" y="1088"/>
                  </a:moveTo>
                  <a:lnTo>
                    <a:pt x="145195" y="1088"/>
                  </a:lnTo>
                  <a:lnTo>
                    <a:pt x="145195" y="62452"/>
                  </a:lnTo>
                  <a:lnTo>
                    <a:pt x="137075" y="62452"/>
                  </a:lnTo>
                  <a:close/>
                  <a:moveTo>
                    <a:pt x="69270" y="1088"/>
                  </a:moveTo>
                  <a:lnTo>
                    <a:pt x="77390" y="1088"/>
                  </a:lnTo>
                  <a:lnTo>
                    <a:pt x="77390" y="26287"/>
                  </a:lnTo>
                  <a:lnTo>
                    <a:pt x="109286" y="26287"/>
                  </a:lnTo>
                  <a:lnTo>
                    <a:pt x="109286" y="1088"/>
                  </a:lnTo>
                  <a:lnTo>
                    <a:pt x="117406" y="1088"/>
                  </a:lnTo>
                  <a:lnTo>
                    <a:pt x="117406" y="62452"/>
                  </a:lnTo>
                  <a:lnTo>
                    <a:pt x="109286" y="62452"/>
                  </a:lnTo>
                  <a:lnTo>
                    <a:pt x="109286" y="33528"/>
                  </a:lnTo>
                  <a:lnTo>
                    <a:pt x="77390" y="33528"/>
                  </a:lnTo>
                  <a:lnTo>
                    <a:pt x="77390" y="62452"/>
                  </a:lnTo>
                  <a:lnTo>
                    <a:pt x="69270" y="62452"/>
                  </a:lnTo>
                  <a:close/>
                  <a:moveTo>
                    <a:pt x="728374" y="42"/>
                  </a:moveTo>
                  <a:cubicBezTo>
                    <a:pt x="732922" y="42"/>
                    <a:pt x="736934" y="774"/>
                    <a:pt x="740408" y="2239"/>
                  </a:cubicBezTo>
                  <a:cubicBezTo>
                    <a:pt x="743882" y="3704"/>
                    <a:pt x="746554" y="5860"/>
                    <a:pt x="748424" y="8706"/>
                  </a:cubicBezTo>
                  <a:cubicBezTo>
                    <a:pt x="750293" y="11553"/>
                    <a:pt x="751298" y="14776"/>
                    <a:pt x="751437" y="18376"/>
                  </a:cubicBezTo>
                  <a:lnTo>
                    <a:pt x="743652" y="18962"/>
                  </a:lnTo>
                  <a:cubicBezTo>
                    <a:pt x="743233" y="15083"/>
                    <a:pt x="741817" y="12153"/>
                    <a:pt x="739403" y="10172"/>
                  </a:cubicBezTo>
                  <a:cubicBezTo>
                    <a:pt x="736989" y="8190"/>
                    <a:pt x="733425" y="7200"/>
                    <a:pt x="728709" y="7200"/>
                  </a:cubicBezTo>
                  <a:cubicBezTo>
                    <a:pt x="723797" y="7200"/>
                    <a:pt x="720218" y="8100"/>
                    <a:pt x="717972" y="9899"/>
                  </a:cubicBezTo>
                  <a:cubicBezTo>
                    <a:pt x="715726" y="11699"/>
                    <a:pt x="714602" y="13869"/>
                    <a:pt x="714602" y="16408"/>
                  </a:cubicBezTo>
                  <a:cubicBezTo>
                    <a:pt x="714602" y="18613"/>
                    <a:pt x="715398" y="20427"/>
                    <a:pt x="716988" y="21850"/>
                  </a:cubicBezTo>
                  <a:cubicBezTo>
                    <a:pt x="718551" y="23273"/>
                    <a:pt x="722632" y="24731"/>
                    <a:pt x="729232" y="26224"/>
                  </a:cubicBezTo>
                  <a:cubicBezTo>
                    <a:pt x="735831" y="27717"/>
                    <a:pt x="740359" y="29022"/>
                    <a:pt x="742815" y="30138"/>
                  </a:cubicBezTo>
                  <a:cubicBezTo>
                    <a:pt x="746387" y="31784"/>
                    <a:pt x="749024" y="33870"/>
                    <a:pt x="750726" y="36396"/>
                  </a:cubicBezTo>
                  <a:cubicBezTo>
                    <a:pt x="752428" y="38921"/>
                    <a:pt x="753279" y="41830"/>
                    <a:pt x="753279" y="45123"/>
                  </a:cubicBezTo>
                  <a:cubicBezTo>
                    <a:pt x="753279" y="48388"/>
                    <a:pt x="752344" y="51464"/>
                    <a:pt x="750475" y="54353"/>
                  </a:cubicBezTo>
                  <a:cubicBezTo>
                    <a:pt x="748605" y="57241"/>
                    <a:pt x="745919" y="59487"/>
                    <a:pt x="742417" y="61092"/>
                  </a:cubicBezTo>
                  <a:cubicBezTo>
                    <a:pt x="738915" y="62696"/>
                    <a:pt x="734973" y="63499"/>
                    <a:pt x="730592" y="63499"/>
                  </a:cubicBezTo>
                  <a:cubicBezTo>
                    <a:pt x="725039" y="63499"/>
                    <a:pt x="720386" y="62689"/>
                    <a:pt x="716633" y="61071"/>
                  </a:cubicBezTo>
                  <a:cubicBezTo>
                    <a:pt x="712879" y="59452"/>
                    <a:pt x="709935" y="57018"/>
                    <a:pt x="707801" y="53767"/>
                  </a:cubicBezTo>
                  <a:cubicBezTo>
                    <a:pt x="705666" y="50516"/>
                    <a:pt x="704543" y="46839"/>
                    <a:pt x="704431" y="42737"/>
                  </a:cubicBezTo>
                  <a:lnTo>
                    <a:pt x="712091" y="42067"/>
                  </a:lnTo>
                  <a:cubicBezTo>
                    <a:pt x="712454" y="45137"/>
                    <a:pt x="713298" y="47655"/>
                    <a:pt x="714623" y="49623"/>
                  </a:cubicBezTo>
                  <a:cubicBezTo>
                    <a:pt x="715949" y="51590"/>
                    <a:pt x="718007" y="53181"/>
                    <a:pt x="720797" y="54394"/>
                  </a:cubicBezTo>
                  <a:cubicBezTo>
                    <a:pt x="723588" y="55608"/>
                    <a:pt x="726727" y="56215"/>
                    <a:pt x="730215" y="56215"/>
                  </a:cubicBezTo>
                  <a:cubicBezTo>
                    <a:pt x="733313" y="56215"/>
                    <a:pt x="736048" y="55755"/>
                    <a:pt x="738420" y="54834"/>
                  </a:cubicBezTo>
                  <a:cubicBezTo>
                    <a:pt x="740792" y="53913"/>
                    <a:pt x="742557" y="52650"/>
                    <a:pt x="743715" y="51046"/>
                  </a:cubicBezTo>
                  <a:cubicBezTo>
                    <a:pt x="744873" y="49441"/>
                    <a:pt x="745452" y="47690"/>
                    <a:pt x="745452" y="45793"/>
                  </a:cubicBezTo>
                  <a:cubicBezTo>
                    <a:pt x="745452" y="43867"/>
                    <a:pt x="744894" y="42186"/>
                    <a:pt x="743777" y="40749"/>
                  </a:cubicBezTo>
                  <a:cubicBezTo>
                    <a:pt x="742661" y="39312"/>
                    <a:pt x="740819" y="38105"/>
                    <a:pt x="738252" y="37128"/>
                  </a:cubicBezTo>
                  <a:cubicBezTo>
                    <a:pt x="736606" y="36486"/>
                    <a:pt x="732964" y="35489"/>
                    <a:pt x="727327" y="34135"/>
                  </a:cubicBezTo>
                  <a:cubicBezTo>
                    <a:pt x="721690" y="32782"/>
                    <a:pt x="717742" y="31505"/>
                    <a:pt x="715482" y="30305"/>
                  </a:cubicBezTo>
                  <a:cubicBezTo>
                    <a:pt x="712551" y="28770"/>
                    <a:pt x="710368" y="26866"/>
                    <a:pt x="708931" y="24592"/>
                  </a:cubicBezTo>
                  <a:cubicBezTo>
                    <a:pt x="707494" y="22317"/>
                    <a:pt x="706775" y="19771"/>
                    <a:pt x="706775" y="16952"/>
                  </a:cubicBezTo>
                  <a:cubicBezTo>
                    <a:pt x="706775" y="13855"/>
                    <a:pt x="707654" y="10960"/>
                    <a:pt x="709412" y="8267"/>
                  </a:cubicBezTo>
                  <a:cubicBezTo>
                    <a:pt x="711170" y="5574"/>
                    <a:pt x="713737" y="3530"/>
                    <a:pt x="717114" y="2135"/>
                  </a:cubicBezTo>
                  <a:cubicBezTo>
                    <a:pt x="720491" y="740"/>
                    <a:pt x="724244" y="42"/>
                    <a:pt x="728374" y="42"/>
                  </a:cubicBezTo>
                  <a:close/>
                  <a:moveTo>
                    <a:pt x="28965" y="42"/>
                  </a:moveTo>
                  <a:cubicBezTo>
                    <a:pt x="35104" y="42"/>
                    <a:pt x="40267" y="1605"/>
                    <a:pt x="44453" y="4730"/>
                  </a:cubicBezTo>
                  <a:cubicBezTo>
                    <a:pt x="48638" y="7855"/>
                    <a:pt x="51555" y="12250"/>
                    <a:pt x="53201" y="17915"/>
                  </a:cubicBezTo>
                  <a:lnTo>
                    <a:pt x="45206" y="19799"/>
                  </a:lnTo>
                  <a:cubicBezTo>
                    <a:pt x="43783" y="15334"/>
                    <a:pt x="41718" y="12083"/>
                    <a:pt x="39011" y="10046"/>
                  </a:cubicBezTo>
                  <a:cubicBezTo>
                    <a:pt x="36304" y="8009"/>
                    <a:pt x="32900" y="6990"/>
                    <a:pt x="28798" y="6990"/>
                  </a:cubicBezTo>
                  <a:cubicBezTo>
                    <a:pt x="24082" y="6990"/>
                    <a:pt x="20140" y="8120"/>
                    <a:pt x="16973" y="10381"/>
                  </a:cubicBezTo>
                  <a:cubicBezTo>
                    <a:pt x="13806" y="12641"/>
                    <a:pt x="11580" y="15676"/>
                    <a:pt x="10297" y="19485"/>
                  </a:cubicBezTo>
                  <a:cubicBezTo>
                    <a:pt x="9013" y="23294"/>
                    <a:pt x="8371" y="27222"/>
                    <a:pt x="8371" y="31268"/>
                  </a:cubicBezTo>
                  <a:cubicBezTo>
                    <a:pt x="8371" y="36486"/>
                    <a:pt x="9132" y="41042"/>
                    <a:pt x="10652" y="44935"/>
                  </a:cubicBezTo>
                  <a:cubicBezTo>
                    <a:pt x="12173" y="48827"/>
                    <a:pt x="14538" y="51736"/>
                    <a:pt x="17747" y="53662"/>
                  </a:cubicBezTo>
                  <a:cubicBezTo>
                    <a:pt x="20956" y="55587"/>
                    <a:pt x="24431" y="56550"/>
                    <a:pt x="28170" y="56550"/>
                  </a:cubicBezTo>
                  <a:cubicBezTo>
                    <a:pt x="32719" y="56550"/>
                    <a:pt x="36569" y="55239"/>
                    <a:pt x="39723" y="52615"/>
                  </a:cubicBezTo>
                  <a:cubicBezTo>
                    <a:pt x="42876" y="49992"/>
                    <a:pt x="45011" y="46100"/>
                    <a:pt x="46127" y="40937"/>
                  </a:cubicBezTo>
                  <a:lnTo>
                    <a:pt x="54247" y="42988"/>
                  </a:lnTo>
                  <a:cubicBezTo>
                    <a:pt x="52545" y="49657"/>
                    <a:pt x="49483" y="54743"/>
                    <a:pt x="45060" y="58245"/>
                  </a:cubicBezTo>
                  <a:cubicBezTo>
                    <a:pt x="40637" y="61747"/>
                    <a:pt x="35230" y="63499"/>
                    <a:pt x="28840" y="63499"/>
                  </a:cubicBezTo>
                  <a:cubicBezTo>
                    <a:pt x="22226" y="63499"/>
                    <a:pt x="16847" y="62152"/>
                    <a:pt x="12703" y="59459"/>
                  </a:cubicBezTo>
                  <a:cubicBezTo>
                    <a:pt x="8560" y="56766"/>
                    <a:pt x="5406" y="52867"/>
                    <a:pt x="3244" y="47760"/>
                  </a:cubicBezTo>
                  <a:cubicBezTo>
                    <a:pt x="1081" y="42653"/>
                    <a:pt x="0" y="37170"/>
                    <a:pt x="0" y="31310"/>
                  </a:cubicBezTo>
                  <a:cubicBezTo>
                    <a:pt x="0" y="24919"/>
                    <a:pt x="1220" y="19345"/>
                    <a:pt x="3662" y="14588"/>
                  </a:cubicBezTo>
                  <a:cubicBezTo>
                    <a:pt x="6104" y="9830"/>
                    <a:pt x="9578" y="6216"/>
                    <a:pt x="14085" y="3746"/>
                  </a:cubicBezTo>
                  <a:cubicBezTo>
                    <a:pt x="18591" y="1277"/>
                    <a:pt x="23552" y="42"/>
                    <a:pt x="28965" y="42"/>
                  </a:cubicBezTo>
                  <a:close/>
                  <a:moveTo>
                    <a:pt x="1315133" y="0"/>
                  </a:moveTo>
                  <a:cubicBezTo>
                    <a:pt x="1320798" y="0"/>
                    <a:pt x="1325905" y="1353"/>
                    <a:pt x="1330453" y="4060"/>
                  </a:cubicBezTo>
                  <a:cubicBezTo>
                    <a:pt x="1335002" y="6767"/>
                    <a:pt x="1338469" y="10541"/>
                    <a:pt x="1340855" y="15383"/>
                  </a:cubicBezTo>
                  <a:cubicBezTo>
                    <a:pt x="1343241" y="20224"/>
                    <a:pt x="1344434" y="25715"/>
                    <a:pt x="1344434" y="31854"/>
                  </a:cubicBezTo>
                  <a:cubicBezTo>
                    <a:pt x="1344434" y="38077"/>
                    <a:pt x="1343178" y="43644"/>
                    <a:pt x="1340667" y="48555"/>
                  </a:cubicBezTo>
                  <a:cubicBezTo>
                    <a:pt x="1338155" y="53467"/>
                    <a:pt x="1334597" y="57185"/>
                    <a:pt x="1329993" y="59710"/>
                  </a:cubicBezTo>
                  <a:cubicBezTo>
                    <a:pt x="1325389" y="62236"/>
                    <a:pt x="1320421" y="63499"/>
                    <a:pt x="1315092" y="63499"/>
                  </a:cubicBezTo>
                  <a:cubicBezTo>
                    <a:pt x="1309315" y="63499"/>
                    <a:pt x="1304153" y="62103"/>
                    <a:pt x="1299604" y="59313"/>
                  </a:cubicBezTo>
                  <a:cubicBezTo>
                    <a:pt x="1295056" y="56522"/>
                    <a:pt x="1291609" y="52713"/>
                    <a:pt x="1289265" y="47886"/>
                  </a:cubicBezTo>
                  <a:cubicBezTo>
                    <a:pt x="1286921" y="43058"/>
                    <a:pt x="1285749" y="37951"/>
                    <a:pt x="1285749" y="32566"/>
                  </a:cubicBezTo>
                  <a:cubicBezTo>
                    <a:pt x="1285749" y="22380"/>
                    <a:pt x="1288484" y="14406"/>
                    <a:pt x="1293953" y="8644"/>
                  </a:cubicBezTo>
                  <a:cubicBezTo>
                    <a:pt x="1299423" y="2881"/>
                    <a:pt x="1306483" y="0"/>
                    <a:pt x="1315133" y="0"/>
                  </a:cubicBezTo>
                  <a:close/>
                  <a:moveTo>
                    <a:pt x="1000808" y="0"/>
                  </a:moveTo>
                  <a:cubicBezTo>
                    <a:pt x="1006473" y="0"/>
                    <a:pt x="1011580" y="1353"/>
                    <a:pt x="1016128" y="4060"/>
                  </a:cubicBezTo>
                  <a:cubicBezTo>
                    <a:pt x="1020677" y="6767"/>
                    <a:pt x="1024144" y="10541"/>
                    <a:pt x="1026530" y="15383"/>
                  </a:cubicBezTo>
                  <a:cubicBezTo>
                    <a:pt x="1028916" y="20224"/>
                    <a:pt x="1030109" y="25715"/>
                    <a:pt x="1030109" y="31854"/>
                  </a:cubicBezTo>
                  <a:cubicBezTo>
                    <a:pt x="1030109" y="38077"/>
                    <a:pt x="1028853" y="43644"/>
                    <a:pt x="1026342" y="48555"/>
                  </a:cubicBezTo>
                  <a:cubicBezTo>
                    <a:pt x="1023830" y="53467"/>
                    <a:pt x="1020272" y="57185"/>
                    <a:pt x="1015668" y="59710"/>
                  </a:cubicBezTo>
                  <a:cubicBezTo>
                    <a:pt x="1011064" y="62236"/>
                    <a:pt x="1006096" y="63499"/>
                    <a:pt x="1000766" y="63499"/>
                  </a:cubicBezTo>
                  <a:cubicBezTo>
                    <a:pt x="994990" y="63499"/>
                    <a:pt x="989828" y="62103"/>
                    <a:pt x="985279" y="59313"/>
                  </a:cubicBezTo>
                  <a:cubicBezTo>
                    <a:pt x="980730" y="56522"/>
                    <a:pt x="977284" y="52713"/>
                    <a:pt x="974940" y="47886"/>
                  </a:cubicBezTo>
                  <a:cubicBezTo>
                    <a:pt x="972596" y="43058"/>
                    <a:pt x="971424" y="37951"/>
                    <a:pt x="971424" y="32566"/>
                  </a:cubicBezTo>
                  <a:cubicBezTo>
                    <a:pt x="971424" y="22380"/>
                    <a:pt x="974159" y="14406"/>
                    <a:pt x="979628" y="8644"/>
                  </a:cubicBezTo>
                  <a:cubicBezTo>
                    <a:pt x="985098" y="2881"/>
                    <a:pt x="992158" y="0"/>
                    <a:pt x="100080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algn="dist" fontAlgn="base">
                <a:defRPr sz="1600" b="0" i="0">
                  <a:solidFill>
                    <a:schemeClr val="accent5">
                      <a:lumMod val="50000"/>
                    </a:schemeClr>
                  </a:solidFill>
                  <a:effectLst/>
                  <a:latin typeface="+mn-ea"/>
                </a:defRPr>
              </a:lvl1pPr>
            </a:lstStyle>
            <a:p>
              <a:pPr>
                <a:lnSpc>
                  <a:spcPct val="130000"/>
                </a:lnSpc>
              </a:pPr>
              <a:endPara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标题 1"/>
          <p:cNvSpPr>
            <a:spLocks noGrp="1"/>
          </p:cNvSpPr>
          <p:nvPr>
            <p:ph type="title"/>
          </p:nvPr>
        </p:nvSpPr>
        <p:spPr>
          <a:xfrm>
            <a:off x="609600" y="210050"/>
            <a:ext cx="4159827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8" name="quill-drawing-a-line_16294"/>
          <p:cNvSpPr>
            <a:spLocks noChangeAspect="1"/>
          </p:cNvSpPr>
          <p:nvPr userDrawn="1"/>
        </p:nvSpPr>
        <p:spPr bwMode="auto">
          <a:xfrm>
            <a:off x="125215" y="266321"/>
            <a:ext cx="449340" cy="329418"/>
          </a:xfrm>
          <a:custGeom>
            <a:avLst/>
            <a:gdLst>
              <a:gd name="connsiteX0" fmla="*/ 124336 w 608133"/>
              <a:gd name="connsiteY0" fmla="*/ 165476 h 445832"/>
              <a:gd name="connsiteX1" fmla="*/ 304070 w 608133"/>
              <a:gd name="connsiteY1" fmla="*/ 225979 h 445832"/>
              <a:gd name="connsiteX2" fmla="*/ 485772 w 608133"/>
              <a:gd name="connsiteY2" fmla="*/ 165476 h 445832"/>
              <a:gd name="connsiteX3" fmla="*/ 485772 w 608133"/>
              <a:gd name="connsiteY3" fmla="*/ 250808 h 445832"/>
              <a:gd name="connsiteX4" fmla="*/ 305015 w 608133"/>
              <a:gd name="connsiteY4" fmla="*/ 308089 h 445832"/>
              <a:gd name="connsiteX5" fmla="*/ 124336 w 608133"/>
              <a:gd name="connsiteY5" fmla="*/ 250101 h 445832"/>
              <a:gd name="connsiteX6" fmla="*/ 527801 w 608133"/>
              <a:gd name="connsiteY6" fmla="*/ 150728 h 445832"/>
              <a:gd name="connsiteX7" fmla="*/ 527801 w 608133"/>
              <a:gd name="connsiteY7" fmla="*/ 280008 h 445832"/>
              <a:gd name="connsiteX8" fmla="*/ 527801 w 608133"/>
              <a:gd name="connsiteY8" fmla="*/ 280244 h 445832"/>
              <a:gd name="connsiteX9" fmla="*/ 537709 w 608133"/>
              <a:gd name="connsiteY9" fmla="*/ 295962 h 445832"/>
              <a:gd name="connsiteX10" fmla="*/ 530239 w 608133"/>
              <a:gd name="connsiteY10" fmla="*/ 310265 h 445832"/>
              <a:gd name="connsiteX11" fmla="*/ 537709 w 608133"/>
              <a:gd name="connsiteY11" fmla="*/ 323311 h 445832"/>
              <a:gd name="connsiteX12" fmla="*/ 537709 w 608133"/>
              <a:gd name="connsiteY12" fmla="*/ 445832 h 445832"/>
              <a:gd name="connsiteX13" fmla="*/ 502717 w 608133"/>
              <a:gd name="connsiteY13" fmla="*/ 445832 h 445832"/>
              <a:gd name="connsiteX14" fmla="*/ 502717 w 608133"/>
              <a:gd name="connsiteY14" fmla="*/ 323311 h 445832"/>
              <a:gd name="connsiteX15" fmla="*/ 510108 w 608133"/>
              <a:gd name="connsiteY15" fmla="*/ 310265 h 445832"/>
              <a:gd name="connsiteX16" fmla="*/ 502638 w 608133"/>
              <a:gd name="connsiteY16" fmla="*/ 295962 h 445832"/>
              <a:gd name="connsiteX17" fmla="*/ 513018 w 608133"/>
              <a:gd name="connsiteY17" fmla="*/ 280008 h 445832"/>
              <a:gd name="connsiteX18" fmla="*/ 512546 w 608133"/>
              <a:gd name="connsiteY18" fmla="*/ 279379 h 445832"/>
              <a:gd name="connsiteX19" fmla="*/ 512546 w 608133"/>
              <a:gd name="connsiteY19" fmla="*/ 155522 h 445832"/>
              <a:gd name="connsiteX20" fmla="*/ 306663 w 608133"/>
              <a:gd name="connsiteY20" fmla="*/ 0 h 445832"/>
              <a:gd name="connsiteX21" fmla="*/ 608133 w 608133"/>
              <a:gd name="connsiteY21" fmla="*/ 115790 h 445832"/>
              <a:gd name="connsiteX22" fmla="*/ 306663 w 608133"/>
              <a:gd name="connsiteY22" fmla="*/ 215083 h 445832"/>
              <a:gd name="connsiteX23" fmla="*/ 0 w 608133"/>
              <a:gd name="connsiteY23" fmla="*/ 115790 h 4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8133" h="445832">
                <a:moveTo>
                  <a:pt x="124336" y="165476"/>
                </a:moveTo>
                <a:lnTo>
                  <a:pt x="304070" y="225979"/>
                </a:lnTo>
                <a:lnTo>
                  <a:pt x="485772" y="165476"/>
                </a:lnTo>
                <a:lnTo>
                  <a:pt x="485772" y="250808"/>
                </a:lnTo>
                <a:cubicBezTo>
                  <a:pt x="485772" y="250808"/>
                  <a:pt x="404167" y="245701"/>
                  <a:pt x="305015" y="308089"/>
                </a:cubicBezTo>
                <a:cubicBezTo>
                  <a:pt x="305015" y="308089"/>
                  <a:pt x="219948" y="252066"/>
                  <a:pt x="124336" y="250101"/>
                </a:cubicBezTo>
                <a:close/>
                <a:moveTo>
                  <a:pt x="527801" y="150728"/>
                </a:moveTo>
                <a:lnTo>
                  <a:pt x="527801" y="280008"/>
                </a:lnTo>
                <a:lnTo>
                  <a:pt x="527801" y="280244"/>
                </a:lnTo>
                <a:cubicBezTo>
                  <a:pt x="533620" y="283073"/>
                  <a:pt x="537709" y="289046"/>
                  <a:pt x="537709" y="295962"/>
                </a:cubicBezTo>
                <a:cubicBezTo>
                  <a:pt x="537709" y="301856"/>
                  <a:pt x="534721" y="307043"/>
                  <a:pt x="530239" y="310265"/>
                </a:cubicBezTo>
                <a:cubicBezTo>
                  <a:pt x="534721" y="312937"/>
                  <a:pt x="537709" y="317731"/>
                  <a:pt x="537709" y="323311"/>
                </a:cubicBezTo>
                <a:lnTo>
                  <a:pt x="537709" y="445832"/>
                </a:lnTo>
                <a:lnTo>
                  <a:pt x="502717" y="445832"/>
                </a:lnTo>
                <a:lnTo>
                  <a:pt x="502717" y="323311"/>
                </a:lnTo>
                <a:cubicBezTo>
                  <a:pt x="502717" y="317731"/>
                  <a:pt x="505705" y="312937"/>
                  <a:pt x="510108" y="310265"/>
                </a:cubicBezTo>
                <a:cubicBezTo>
                  <a:pt x="505626" y="307043"/>
                  <a:pt x="502638" y="301856"/>
                  <a:pt x="502638" y="295962"/>
                </a:cubicBezTo>
                <a:cubicBezTo>
                  <a:pt x="502638" y="288810"/>
                  <a:pt x="506884" y="282759"/>
                  <a:pt x="513018" y="280008"/>
                </a:cubicBezTo>
                <a:lnTo>
                  <a:pt x="512546" y="279379"/>
                </a:lnTo>
                <a:lnTo>
                  <a:pt x="512546" y="155522"/>
                </a:lnTo>
                <a:close/>
                <a:moveTo>
                  <a:pt x="306663" y="0"/>
                </a:moveTo>
                <a:lnTo>
                  <a:pt x="608133" y="115790"/>
                </a:lnTo>
                <a:lnTo>
                  <a:pt x="306663" y="215083"/>
                </a:lnTo>
                <a:lnTo>
                  <a:pt x="0" y="115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99" name="组合 8"/>
          <p:cNvGrpSpPr/>
          <p:nvPr userDrawn="1"/>
        </p:nvGrpSpPr>
        <p:grpSpPr>
          <a:xfrm>
            <a:off x="4948243" y="293178"/>
            <a:ext cx="6843449" cy="284480"/>
            <a:chOff x="4865115" y="293178"/>
            <a:chExt cx="6843449" cy="284480"/>
          </a:xfrm>
        </p:grpSpPr>
        <p:grpSp>
          <p:nvGrpSpPr>
            <p:cNvPr id="100" name="组合 9"/>
            <p:cNvGrpSpPr/>
            <p:nvPr/>
          </p:nvGrpSpPr>
          <p:grpSpPr>
            <a:xfrm>
              <a:off x="4865115" y="293178"/>
              <a:ext cx="1490700" cy="284480"/>
              <a:chOff x="4178130" y="293178"/>
              <a:chExt cx="1490700" cy="284480"/>
            </a:xfrm>
          </p:grpSpPr>
          <p:sp>
            <p:nvSpPr>
              <p:cNvPr id="1048729" name="矩形: 圆角 19"/>
              <p:cNvSpPr/>
              <p:nvPr/>
            </p:nvSpPr>
            <p:spPr>
              <a:xfrm>
                <a:off x="4178130" y="293178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048730" name="文本框 20"/>
              <p:cNvSpPr txBox="1"/>
              <p:nvPr/>
            </p:nvSpPr>
            <p:spPr>
              <a:xfrm>
                <a:off x="4217554" y="308460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研究背景及意义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01" name="组合 10"/>
            <p:cNvGrpSpPr/>
            <p:nvPr/>
          </p:nvGrpSpPr>
          <p:grpSpPr>
            <a:xfrm>
              <a:off x="8433615" y="293178"/>
              <a:ext cx="1490700" cy="284480"/>
              <a:chOff x="6727137" y="6372860"/>
              <a:chExt cx="1490700" cy="284480"/>
            </a:xfrm>
          </p:grpSpPr>
          <p:sp>
            <p:nvSpPr>
              <p:cNvPr id="1048731" name="矩形: 圆角 17"/>
              <p:cNvSpPr/>
              <p:nvPr/>
            </p:nvSpPr>
            <p:spPr>
              <a:xfrm>
                <a:off x="6727137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8900" dist="38100" dir="2700000" algn="tl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048732" name="文本框 18"/>
              <p:cNvSpPr txBox="1"/>
              <p:nvPr/>
            </p:nvSpPr>
            <p:spPr>
              <a:xfrm>
                <a:off x="6766561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研究成果及结论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02" name="组合 11"/>
            <p:cNvGrpSpPr/>
            <p:nvPr/>
          </p:nvGrpSpPr>
          <p:grpSpPr>
            <a:xfrm>
              <a:off x="6649365" y="293178"/>
              <a:ext cx="1490700" cy="284480"/>
              <a:chOff x="3974164" y="6372860"/>
              <a:chExt cx="1490700" cy="284480"/>
            </a:xfrm>
          </p:grpSpPr>
          <p:sp>
            <p:nvSpPr>
              <p:cNvPr id="1048733" name="矩形: 圆角 15"/>
              <p:cNvSpPr/>
              <p:nvPr/>
            </p:nvSpPr>
            <p:spPr>
              <a:xfrm>
                <a:off x="3974164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734" name="文本框 16"/>
              <p:cNvSpPr txBox="1"/>
              <p:nvPr/>
            </p:nvSpPr>
            <p:spPr>
              <a:xfrm>
                <a:off x="4013588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研究思路及方法</a:t>
                </a:r>
              </a:p>
            </p:txBody>
          </p:sp>
        </p:grpSp>
        <p:grpSp>
          <p:nvGrpSpPr>
            <p:cNvPr id="103" name="组合 12"/>
            <p:cNvGrpSpPr/>
            <p:nvPr/>
          </p:nvGrpSpPr>
          <p:grpSpPr>
            <a:xfrm>
              <a:off x="10217864" y="293178"/>
              <a:ext cx="1490700" cy="284480"/>
              <a:chOff x="9480109" y="6372860"/>
              <a:chExt cx="1490700" cy="284480"/>
            </a:xfrm>
          </p:grpSpPr>
          <p:sp>
            <p:nvSpPr>
              <p:cNvPr id="1048735" name="矩形: 圆角 13"/>
              <p:cNvSpPr/>
              <p:nvPr/>
            </p:nvSpPr>
            <p:spPr>
              <a:xfrm>
                <a:off x="9480109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736" name="文本框 14"/>
              <p:cNvSpPr txBox="1"/>
              <p:nvPr/>
            </p:nvSpPr>
            <p:spPr>
              <a:xfrm>
                <a:off x="9519533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研究总结及展望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cxnSp>
        <p:nvCxnSpPr>
          <p:cNvPr id="3145835" name="直接连接符 21"/>
          <p:cNvCxnSpPr/>
          <p:nvPr userDrawn="1"/>
        </p:nvCxnSpPr>
        <p:spPr>
          <a:xfrm>
            <a:off x="0" y="7874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37" name="quill-drawing-a-line_16294"/>
          <p:cNvSpPr>
            <a:spLocks noChangeAspect="1"/>
          </p:cNvSpPr>
          <p:nvPr userDrawn="1"/>
        </p:nvSpPr>
        <p:spPr bwMode="auto">
          <a:xfrm>
            <a:off x="-1" y="6366564"/>
            <a:ext cx="12192001" cy="49143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3145836" name="直接连接符 94"/>
          <p:cNvCxnSpPr/>
          <p:nvPr userDrawn="1"/>
        </p:nvCxnSpPr>
        <p:spPr>
          <a:xfrm flipH="1">
            <a:off x="196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7" name="直接连接符 95"/>
          <p:cNvCxnSpPr/>
          <p:nvPr userDrawn="1"/>
        </p:nvCxnSpPr>
        <p:spPr>
          <a:xfrm flipH="1">
            <a:off x="399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8" name="直接连接符 96"/>
          <p:cNvCxnSpPr/>
          <p:nvPr userDrawn="1"/>
        </p:nvCxnSpPr>
        <p:spPr>
          <a:xfrm flipH="1">
            <a:off x="602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9" name="直接连接符 97"/>
          <p:cNvCxnSpPr/>
          <p:nvPr userDrawn="1"/>
        </p:nvCxnSpPr>
        <p:spPr>
          <a:xfrm flipH="1">
            <a:off x="805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0" name="直接连接符 98"/>
          <p:cNvCxnSpPr/>
          <p:nvPr userDrawn="1"/>
        </p:nvCxnSpPr>
        <p:spPr>
          <a:xfrm flipH="1">
            <a:off x="1008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1" name="直接连接符 99"/>
          <p:cNvCxnSpPr/>
          <p:nvPr userDrawn="1"/>
        </p:nvCxnSpPr>
        <p:spPr>
          <a:xfrm flipH="1">
            <a:off x="1211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2" name="直接连接符 100"/>
          <p:cNvCxnSpPr/>
          <p:nvPr userDrawn="1"/>
        </p:nvCxnSpPr>
        <p:spPr>
          <a:xfrm flipH="1">
            <a:off x="1414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3" name="直接连接符 101"/>
          <p:cNvCxnSpPr/>
          <p:nvPr userDrawn="1"/>
        </p:nvCxnSpPr>
        <p:spPr>
          <a:xfrm flipH="1">
            <a:off x="1618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4" name="直接连接符 102"/>
          <p:cNvCxnSpPr/>
          <p:nvPr userDrawn="1"/>
        </p:nvCxnSpPr>
        <p:spPr>
          <a:xfrm flipH="1">
            <a:off x="1821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5" name="直接连接符 103"/>
          <p:cNvCxnSpPr/>
          <p:nvPr userDrawn="1"/>
        </p:nvCxnSpPr>
        <p:spPr>
          <a:xfrm flipH="1">
            <a:off x="2024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6" name="直接连接符 104"/>
          <p:cNvCxnSpPr/>
          <p:nvPr userDrawn="1"/>
        </p:nvCxnSpPr>
        <p:spPr>
          <a:xfrm flipH="1">
            <a:off x="2227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7" name="直接连接符 105"/>
          <p:cNvCxnSpPr/>
          <p:nvPr userDrawn="1"/>
        </p:nvCxnSpPr>
        <p:spPr>
          <a:xfrm flipH="1">
            <a:off x="2430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8" name="直接连接符 106"/>
          <p:cNvCxnSpPr/>
          <p:nvPr userDrawn="1"/>
        </p:nvCxnSpPr>
        <p:spPr>
          <a:xfrm flipH="1">
            <a:off x="2633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9" name="直接连接符 107"/>
          <p:cNvCxnSpPr/>
          <p:nvPr userDrawn="1"/>
        </p:nvCxnSpPr>
        <p:spPr>
          <a:xfrm flipH="1">
            <a:off x="2836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50" name="直接连接符 108"/>
          <p:cNvCxnSpPr/>
          <p:nvPr userDrawn="1"/>
        </p:nvCxnSpPr>
        <p:spPr>
          <a:xfrm flipH="1">
            <a:off x="3039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51" name="直接连接符 109"/>
          <p:cNvCxnSpPr/>
          <p:nvPr userDrawn="1"/>
        </p:nvCxnSpPr>
        <p:spPr>
          <a:xfrm flipH="1">
            <a:off x="3242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52" name="直接连接符 110"/>
          <p:cNvCxnSpPr/>
          <p:nvPr userDrawn="1"/>
        </p:nvCxnSpPr>
        <p:spPr>
          <a:xfrm flipH="1">
            <a:off x="3445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53" name="直接连接符 111"/>
          <p:cNvCxnSpPr/>
          <p:nvPr userDrawn="1"/>
        </p:nvCxnSpPr>
        <p:spPr>
          <a:xfrm flipH="1">
            <a:off x="3649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54" name="直接连接符 112"/>
          <p:cNvCxnSpPr/>
          <p:nvPr userDrawn="1"/>
        </p:nvCxnSpPr>
        <p:spPr>
          <a:xfrm flipH="1">
            <a:off x="3852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55" name="直接连接符 113"/>
          <p:cNvCxnSpPr/>
          <p:nvPr userDrawn="1"/>
        </p:nvCxnSpPr>
        <p:spPr>
          <a:xfrm flipH="1">
            <a:off x="4055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56" name="直接连接符 114"/>
          <p:cNvCxnSpPr/>
          <p:nvPr userDrawn="1"/>
        </p:nvCxnSpPr>
        <p:spPr>
          <a:xfrm flipH="1">
            <a:off x="4258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57" name="直接连接符 115"/>
          <p:cNvCxnSpPr/>
          <p:nvPr userDrawn="1"/>
        </p:nvCxnSpPr>
        <p:spPr>
          <a:xfrm flipH="1">
            <a:off x="4461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58" name="直接连接符 116"/>
          <p:cNvCxnSpPr/>
          <p:nvPr userDrawn="1"/>
        </p:nvCxnSpPr>
        <p:spPr>
          <a:xfrm flipH="1">
            <a:off x="4664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59" name="直接连接符 117"/>
          <p:cNvCxnSpPr/>
          <p:nvPr userDrawn="1"/>
        </p:nvCxnSpPr>
        <p:spPr>
          <a:xfrm flipH="1">
            <a:off x="4867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60" name="直接连接符 118"/>
          <p:cNvCxnSpPr/>
          <p:nvPr userDrawn="1"/>
        </p:nvCxnSpPr>
        <p:spPr>
          <a:xfrm flipH="1">
            <a:off x="5070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61" name="直接连接符 119"/>
          <p:cNvCxnSpPr/>
          <p:nvPr userDrawn="1"/>
        </p:nvCxnSpPr>
        <p:spPr>
          <a:xfrm flipH="1">
            <a:off x="5273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62" name="直接连接符 120"/>
          <p:cNvCxnSpPr/>
          <p:nvPr userDrawn="1"/>
        </p:nvCxnSpPr>
        <p:spPr>
          <a:xfrm flipH="1">
            <a:off x="5476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63" name="直接连接符 121"/>
          <p:cNvCxnSpPr/>
          <p:nvPr userDrawn="1"/>
        </p:nvCxnSpPr>
        <p:spPr>
          <a:xfrm flipH="1">
            <a:off x="5680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64" name="直接连接符 122"/>
          <p:cNvCxnSpPr/>
          <p:nvPr userDrawn="1"/>
        </p:nvCxnSpPr>
        <p:spPr>
          <a:xfrm flipH="1">
            <a:off x="5883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65" name="直接连接符 123"/>
          <p:cNvCxnSpPr/>
          <p:nvPr userDrawn="1"/>
        </p:nvCxnSpPr>
        <p:spPr>
          <a:xfrm flipH="1">
            <a:off x="6086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66" name="直接连接符 124"/>
          <p:cNvCxnSpPr/>
          <p:nvPr userDrawn="1"/>
        </p:nvCxnSpPr>
        <p:spPr>
          <a:xfrm flipH="1">
            <a:off x="6289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67" name="直接连接符 125"/>
          <p:cNvCxnSpPr/>
          <p:nvPr userDrawn="1"/>
        </p:nvCxnSpPr>
        <p:spPr>
          <a:xfrm flipH="1">
            <a:off x="6492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68" name="直接连接符 126"/>
          <p:cNvCxnSpPr/>
          <p:nvPr userDrawn="1"/>
        </p:nvCxnSpPr>
        <p:spPr>
          <a:xfrm flipH="1">
            <a:off x="6695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69" name="直接连接符 127"/>
          <p:cNvCxnSpPr/>
          <p:nvPr userDrawn="1"/>
        </p:nvCxnSpPr>
        <p:spPr>
          <a:xfrm flipH="1">
            <a:off x="6898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0" name="直接连接符 128"/>
          <p:cNvCxnSpPr/>
          <p:nvPr userDrawn="1"/>
        </p:nvCxnSpPr>
        <p:spPr>
          <a:xfrm flipH="1">
            <a:off x="7101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1" name="直接连接符 129"/>
          <p:cNvCxnSpPr/>
          <p:nvPr userDrawn="1"/>
        </p:nvCxnSpPr>
        <p:spPr>
          <a:xfrm flipH="1">
            <a:off x="7304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2" name="直接连接符 130"/>
          <p:cNvCxnSpPr/>
          <p:nvPr userDrawn="1"/>
        </p:nvCxnSpPr>
        <p:spPr>
          <a:xfrm flipH="1">
            <a:off x="7507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3" name="直接连接符 131"/>
          <p:cNvCxnSpPr/>
          <p:nvPr userDrawn="1"/>
        </p:nvCxnSpPr>
        <p:spPr>
          <a:xfrm flipH="1">
            <a:off x="7711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4" name="直接连接符 132"/>
          <p:cNvCxnSpPr/>
          <p:nvPr userDrawn="1"/>
        </p:nvCxnSpPr>
        <p:spPr>
          <a:xfrm flipH="1">
            <a:off x="7914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5" name="直接连接符 133"/>
          <p:cNvCxnSpPr/>
          <p:nvPr userDrawn="1"/>
        </p:nvCxnSpPr>
        <p:spPr>
          <a:xfrm flipH="1">
            <a:off x="8117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6" name="直接连接符 134"/>
          <p:cNvCxnSpPr/>
          <p:nvPr userDrawn="1"/>
        </p:nvCxnSpPr>
        <p:spPr>
          <a:xfrm flipH="1">
            <a:off x="8320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7" name="直接连接符 135"/>
          <p:cNvCxnSpPr/>
          <p:nvPr userDrawn="1"/>
        </p:nvCxnSpPr>
        <p:spPr>
          <a:xfrm flipH="1">
            <a:off x="8523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8" name="直接连接符 136"/>
          <p:cNvCxnSpPr/>
          <p:nvPr userDrawn="1"/>
        </p:nvCxnSpPr>
        <p:spPr>
          <a:xfrm flipH="1">
            <a:off x="8726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9" name="直接连接符 137"/>
          <p:cNvCxnSpPr/>
          <p:nvPr userDrawn="1"/>
        </p:nvCxnSpPr>
        <p:spPr>
          <a:xfrm flipH="1">
            <a:off x="8929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80" name="直接连接符 138"/>
          <p:cNvCxnSpPr/>
          <p:nvPr userDrawn="1"/>
        </p:nvCxnSpPr>
        <p:spPr>
          <a:xfrm flipH="1">
            <a:off x="9132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81" name="直接连接符 139"/>
          <p:cNvCxnSpPr/>
          <p:nvPr userDrawn="1"/>
        </p:nvCxnSpPr>
        <p:spPr>
          <a:xfrm flipH="1">
            <a:off x="9335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82" name="直接连接符 140"/>
          <p:cNvCxnSpPr/>
          <p:nvPr userDrawn="1"/>
        </p:nvCxnSpPr>
        <p:spPr>
          <a:xfrm flipH="1">
            <a:off x="9538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83" name="直接连接符 151"/>
          <p:cNvCxnSpPr/>
          <p:nvPr userDrawn="1"/>
        </p:nvCxnSpPr>
        <p:spPr>
          <a:xfrm flipH="1">
            <a:off x="11573850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84" name="直接连接符 152"/>
          <p:cNvCxnSpPr/>
          <p:nvPr userDrawn="1"/>
        </p:nvCxnSpPr>
        <p:spPr>
          <a:xfrm flipH="1">
            <a:off x="1177738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85" name="直接连接符 153"/>
          <p:cNvCxnSpPr/>
          <p:nvPr userDrawn="1"/>
        </p:nvCxnSpPr>
        <p:spPr>
          <a:xfrm flipH="1">
            <a:off x="11980920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组合 141"/>
          <p:cNvGrpSpPr/>
          <p:nvPr userDrawn="1"/>
        </p:nvGrpSpPr>
        <p:grpSpPr>
          <a:xfrm>
            <a:off x="9949050" y="6420593"/>
            <a:ext cx="1505876" cy="383375"/>
            <a:chOff x="548760" y="650445"/>
            <a:chExt cx="2098349" cy="534211"/>
          </a:xfrm>
          <a:solidFill>
            <a:schemeClr val="accent1"/>
          </a:solidFill>
        </p:grpSpPr>
        <p:grpSp>
          <p:nvGrpSpPr>
            <p:cNvPr id="105" name="图形 68"/>
            <p:cNvGrpSpPr/>
            <p:nvPr/>
          </p:nvGrpSpPr>
          <p:grpSpPr>
            <a:xfrm>
              <a:off x="548760" y="650445"/>
              <a:ext cx="467551" cy="534211"/>
              <a:chOff x="-2948652" y="2461592"/>
              <a:chExt cx="1667087" cy="1904768"/>
            </a:xfrm>
            <a:grpFill/>
          </p:grpSpPr>
          <p:sp>
            <p:nvSpPr>
              <p:cNvPr id="1048738" name="任意多边形: 形状 145"/>
              <p:cNvSpPr/>
              <p:nvPr/>
            </p:nvSpPr>
            <p:spPr>
              <a:xfrm>
                <a:off x="-2948652" y="2461592"/>
                <a:ext cx="1667087" cy="1904768"/>
              </a:xfrm>
              <a:custGeom>
                <a:avLst/>
                <a:gdLst>
                  <a:gd name="connsiteX0" fmla="*/ 1666645 w 1667086"/>
                  <a:gd name="connsiteY0" fmla="*/ 618832 h 1904770"/>
                  <a:gd name="connsiteX1" fmla="*/ 1666645 w 1667086"/>
                  <a:gd name="connsiteY1" fmla="*/ 1300703 h 1904770"/>
                  <a:gd name="connsiteX2" fmla="*/ 1665931 w 1667086"/>
                  <a:gd name="connsiteY2" fmla="*/ 1300703 h 1904770"/>
                  <a:gd name="connsiteX3" fmla="*/ 1557584 w 1667086"/>
                  <a:gd name="connsiteY3" fmla="*/ 1509062 h 1904770"/>
                  <a:gd name="connsiteX4" fmla="*/ 961081 w 1667086"/>
                  <a:gd name="connsiteY4" fmla="*/ 1861364 h 1904770"/>
                  <a:gd name="connsiteX5" fmla="*/ 957271 w 1667086"/>
                  <a:gd name="connsiteY5" fmla="*/ 1861364 h 1904770"/>
                  <a:gd name="connsiteX6" fmla="*/ 709859 w 1667086"/>
                  <a:gd name="connsiteY6" fmla="*/ 1861364 h 1904770"/>
                  <a:gd name="connsiteX7" fmla="*/ 706049 w 1667086"/>
                  <a:gd name="connsiteY7" fmla="*/ 1861364 h 1904770"/>
                  <a:gd name="connsiteX8" fmla="*/ 131691 w 1667086"/>
                  <a:gd name="connsiteY8" fmla="*/ 1522040 h 1904770"/>
                  <a:gd name="connsiteX9" fmla="*/ 131691 w 1667086"/>
                  <a:gd name="connsiteY9" fmla="*/ 1519063 h 1904770"/>
                  <a:gd name="connsiteX10" fmla="*/ 8 w 1667086"/>
                  <a:gd name="connsiteY10" fmla="*/ 1321062 h 1904770"/>
                  <a:gd name="connsiteX11" fmla="*/ 365 w 1667086"/>
                  <a:gd name="connsiteY11" fmla="*/ 1313919 h 1904770"/>
                  <a:gd name="connsiteX12" fmla="*/ 365 w 1667086"/>
                  <a:gd name="connsiteY12" fmla="*/ 590733 h 1904770"/>
                  <a:gd name="connsiteX13" fmla="*/ 8 w 1667086"/>
                  <a:gd name="connsiteY13" fmla="*/ 583589 h 1904770"/>
                  <a:gd name="connsiteX14" fmla="*/ 365 w 1667086"/>
                  <a:gd name="connsiteY14" fmla="*/ 576445 h 1904770"/>
                  <a:gd name="connsiteX15" fmla="*/ 365 w 1667086"/>
                  <a:gd name="connsiteY15" fmla="*/ 558229 h 1904770"/>
                  <a:gd name="connsiteX16" fmla="*/ 1556 w 1667086"/>
                  <a:gd name="connsiteY16" fmla="*/ 558229 h 1904770"/>
                  <a:gd name="connsiteX17" fmla="*/ 118237 w 1667086"/>
                  <a:gd name="connsiteY17" fmla="*/ 391541 h 1904770"/>
                  <a:gd name="connsiteX18" fmla="*/ 116094 w 1667086"/>
                  <a:gd name="connsiteY18" fmla="*/ 391541 h 1904770"/>
                  <a:gd name="connsiteX19" fmla="*/ 705930 w 1667086"/>
                  <a:gd name="connsiteY19" fmla="*/ 42926 h 1904770"/>
                  <a:gd name="connsiteX20" fmla="*/ 710335 w 1667086"/>
                  <a:gd name="connsiteY20" fmla="*/ 42926 h 1904770"/>
                  <a:gd name="connsiteX21" fmla="*/ 956556 w 1667086"/>
                  <a:gd name="connsiteY21" fmla="*/ 42926 h 1904770"/>
                  <a:gd name="connsiteX22" fmla="*/ 961200 w 1667086"/>
                  <a:gd name="connsiteY22" fmla="*/ 42926 h 1904770"/>
                  <a:gd name="connsiteX23" fmla="*/ 1559251 w 1667086"/>
                  <a:gd name="connsiteY23" fmla="*/ 396304 h 1904770"/>
                  <a:gd name="connsiteX24" fmla="*/ 1560918 w 1667086"/>
                  <a:gd name="connsiteY24" fmla="*/ 397256 h 1904770"/>
                  <a:gd name="connsiteX25" fmla="*/ 1579134 w 1667086"/>
                  <a:gd name="connsiteY25" fmla="*/ 407972 h 1904770"/>
                  <a:gd name="connsiteX26" fmla="*/ 1579134 w 1667086"/>
                  <a:gd name="connsiteY26" fmla="*/ 409163 h 1904770"/>
                  <a:gd name="connsiteX27" fmla="*/ 1663668 w 1667086"/>
                  <a:gd name="connsiteY27" fmla="*/ 618713 h 190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67086" h="1904770">
                    <a:moveTo>
                      <a:pt x="1666645" y="618832"/>
                    </a:moveTo>
                    <a:lnTo>
                      <a:pt x="1666645" y="1300703"/>
                    </a:lnTo>
                    <a:lnTo>
                      <a:pt x="1665931" y="1300703"/>
                    </a:lnTo>
                    <a:cubicBezTo>
                      <a:pt x="1674790" y="1385585"/>
                      <a:pt x="1632160" y="1467567"/>
                      <a:pt x="1557584" y="1509062"/>
                    </a:cubicBezTo>
                    <a:lnTo>
                      <a:pt x="961081" y="1861364"/>
                    </a:lnTo>
                    <a:lnTo>
                      <a:pt x="957271" y="1861364"/>
                    </a:lnTo>
                    <a:cubicBezTo>
                      <a:pt x="884951" y="1919240"/>
                      <a:pt x="782178" y="1919240"/>
                      <a:pt x="709859" y="1861364"/>
                    </a:cubicBezTo>
                    <a:lnTo>
                      <a:pt x="706049" y="1861364"/>
                    </a:lnTo>
                    <a:lnTo>
                      <a:pt x="131691" y="1522040"/>
                    </a:lnTo>
                    <a:lnTo>
                      <a:pt x="131691" y="1519063"/>
                    </a:lnTo>
                    <a:cubicBezTo>
                      <a:pt x="51417" y="1486226"/>
                      <a:pt x="-748" y="1407790"/>
                      <a:pt x="8" y="1321062"/>
                    </a:cubicBezTo>
                    <a:lnTo>
                      <a:pt x="365" y="1313919"/>
                    </a:lnTo>
                    <a:lnTo>
                      <a:pt x="365" y="590733"/>
                    </a:lnTo>
                    <a:lnTo>
                      <a:pt x="8" y="583589"/>
                    </a:lnTo>
                    <a:lnTo>
                      <a:pt x="365" y="576445"/>
                    </a:lnTo>
                    <a:lnTo>
                      <a:pt x="365" y="558229"/>
                    </a:lnTo>
                    <a:lnTo>
                      <a:pt x="1556" y="558229"/>
                    </a:lnTo>
                    <a:cubicBezTo>
                      <a:pt x="9426" y="486384"/>
                      <a:pt x="53426" y="423528"/>
                      <a:pt x="118237" y="391541"/>
                    </a:cubicBezTo>
                    <a:lnTo>
                      <a:pt x="116094" y="391541"/>
                    </a:lnTo>
                    <a:lnTo>
                      <a:pt x="705930" y="42926"/>
                    </a:lnTo>
                    <a:lnTo>
                      <a:pt x="710335" y="42926"/>
                    </a:lnTo>
                    <a:cubicBezTo>
                      <a:pt x="782431" y="-14309"/>
                      <a:pt x="884460" y="-14309"/>
                      <a:pt x="956556" y="42926"/>
                    </a:cubicBezTo>
                    <a:lnTo>
                      <a:pt x="961200" y="42926"/>
                    </a:lnTo>
                    <a:lnTo>
                      <a:pt x="1559251" y="396304"/>
                    </a:lnTo>
                    <a:lnTo>
                      <a:pt x="1560918" y="397256"/>
                    </a:lnTo>
                    <a:lnTo>
                      <a:pt x="1579134" y="407972"/>
                    </a:lnTo>
                    <a:lnTo>
                      <a:pt x="1579134" y="409163"/>
                    </a:lnTo>
                    <a:cubicBezTo>
                      <a:pt x="1644883" y="457241"/>
                      <a:pt x="1677651" y="538468"/>
                      <a:pt x="1663668" y="618713"/>
                    </a:cubicBezTo>
                    <a:close/>
                  </a:path>
                </a:pathLst>
              </a:custGeom>
              <a:noFill/>
              <a:ln w="186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739" name="任意多边形: 形状 146"/>
              <p:cNvSpPr/>
              <p:nvPr/>
            </p:nvSpPr>
            <p:spPr>
              <a:xfrm>
                <a:off x="-2496206" y="2902186"/>
                <a:ext cx="855584" cy="973334"/>
              </a:xfrm>
              <a:custGeom>
                <a:avLst/>
                <a:gdLst>
                  <a:gd name="connsiteX0" fmla="*/ 355044 w 855583"/>
                  <a:gd name="connsiteY0" fmla="*/ 662583 h 973335"/>
                  <a:gd name="connsiteX1" fmla="*/ 254556 w 855583"/>
                  <a:gd name="connsiteY1" fmla="*/ 318492 h 973335"/>
                  <a:gd name="connsiteX2" fmla="*/ 408623 w 855583"/>
                  <a:gd name="connsiteY2" fmla="*/ 0 h 973335"/>
                  <a:gd name="connsiteX3" fmla="*/ 513398 w 855583"/>
                  <a:gd name="connsiteY3" fmla="*/ 339685 h 973335"/>
                  <a:gd name="connsiteX4" fmla="*/ 355044 w 855583"/>
                  <a:gd name="connsiteY4" fmla="*/ 662583 h 973335"/>
                  <a:gd name="connsiteX5" fmla="*/ 268367 w 855583"/>
                  <a:gd name="connsiteY5" fmla="*/ 783908 h 973335"/>
                  <a:gd name="connsiteX6" fmla="*/ 193834 w 855583"/>
                  <a:gd name="connsiteY6" fmla="*/ 951428 h 973335"/>
                  <a:gd name="connsiteX7" fmla="*/ 0 w 855583"/>
                  <a:gd name="connsiteY7" fmla="*/ 634960 h 973335"/>
                  <a:gd name="connsiteX8" fmla="*/ 157639 w 855583"/>
                  <a:gd name="connsiteY8" fmla="*/ 255032 h 973335"/>
                  <a:gd name="connsiteX9" fmla="*/ 258842 w 855583"/>
                  <a:gd name="connsiteY9" fmla="*/ 656273 h 973335"/>
                  <a:gd name="connsiteX10" fmla="*/ 268367 w 855583"/>
                  <a:gd name="connsiteY10" fmla="*/ 783908 h 973335"/>
                  <a:gd name="connsiteX11" fmla="*/ 486251 w 855583"/>
                  <a:gd name="connsiteY11" fmla="*/ 659249 h 973335"/>
                  <a:gd name="connsiteX12" fmla="*/ 855583 w 855583"/>
                  <a:gd name="connsiteY12" fmla="*/ 477083 h 973335"/>
                  <a:gd name="connsiteX13" fmla="*/ 668774 w 855583"/>
                  <a:gd name="connsiteY13" fmla="*/ 802838 h 973335"/>
                  <a:gd name="connsiteX14" fmla="*/ 290751 w 855583"/>
                  <a:gd name="connsiteY14" fmla="*/ 973336 h 973335"/>
                  <a:gd name="connsiteX15" fmla="*/ 486251 w 855583"/>
                  <a:gd name="connsiteY15" fmla="*/ 659249 h 97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55583" h="973335">
                    <a:moveTo>
                      <a:pt x="355044" y="662583"/>
                    </a:moveTo>
                    <a:cubicBezTo>
                      <a:pt x="284291" y="562215"/>
                      <a:pt x="248939" y="441162"/>
                      <a:pt x="254556" y="318492"/>
                    </a:cubicBezTo>
                    <a:cubicBezTo>
                      <a:pt x="272828" y="199286"/>
                      <a:pt x="326507" y="88322"/>
                      <a:pt x="408623" y="0"/>
                    </a:cubicBezTo>
                    <a:cubicBezTo>
                      <a:pt x="491250" y="92623"/>
                      <a:pt x="529493" y="216612"/>
                      <a:pt x="513398" y="339685"/>
                    </a:cubicBezTo>
                    <a:cubicBezTo>
                      <a:pt x="497700" y="461845"/>
                      <a:pt x="442023" y="575379"/>
                      <a:pt x="355044" y="662583"/>
                    </a:cubicBezTo>
                    <a:close/>
                    <a:moveTo>
                      <a:pt x="268367" y="783908"/>
                    </a:moveTo>
                    <a:cubicBezTo>
                      <a:pt x="255270" y="844153"/>
                      <a:pt x="229910" y="901184"/>
                      <a:pt x="193834" y="951428"/>
                    </a:cubicBezTo>
                    <a:cubicBezTo>
                      <a:pt x="100786" y="866234"/>
                      <a:pt x="33613" y="756558"/>
                      <a:pt x="0" y="634960"/>
                    </a:cubicBezTo>
                    <a:cubicBezTo>
                      <a:pt x="681" y="492543"/>
                      <a:pt x="57295" y="356097"/>
                      <a:pt x="157639" y="255032"/>
                    </a:cubicBezTo>
                    <a:cubicBezTo>
                      <a:pt x="141102" y="396659"/>
                      <a:pt x="177113" y="539431"/>
                      <a:pt x="258842" y="656273"/>
                    </a:cubicBezTo>
                    <a:cubicBezTo>
                      <a:pt x="258842" y="656273"/>
                      <a:pt x="287060" y="688300"/>
                      <a:pt x="268367" y="783908"/>
                    </a:cubicBezTo>
                    <a:close/>
                    <a:moveTo>
                      <a:pt x="486251" y="659249"/>
                    </a:moveTo>
                    <a:cubicBezTo>
                      <a:pt x="595402" y="573578"/>
                      <a:pt x="721175" y="511545"/>
                      <a:pt x="855583" y="477083"/>
                    </a:cubicBezTo>
                    <a:cubicBezTo>
                      <a:pt x="830120" y="602990"/>
                      <a:pt x="764584" y="717273"/>
                      <a:pt x="668774" y="802838"/>
                    </a:cubicBezTo>
                    <a:cubicBezTo>
                      <a:pt x="561143" y="893832"/>
                      <a:pt x="430199" y="952891"/>
                      <a:pt x="290751" y="973336"/>
                    </a:cubicBezTo>
                    <a:cubicBezTo>
                      <a:pt x="308727" y="845762"/>
                      <a:pt x="379722" y="731704"/>
                      <a:pt x="486251" y="659249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48740" name="文本框 143"/>
            <p:cNvSpPr txBox="1"/>
            <p:nvPr/>
          </p:nvSpPr>
          <p:spPr>
            <a:xfrm>
              <a:off x="1114060" y="756116"/>
              <a:ext cx="1533049" cy="241977"/>
            </a:xfrm>
            <a:custGeom>
              <a:avLst/>
              <a:gdLst/>
              <a:ahLst/>
              <a:cxnLst/>
              <a:rect l="l" t="t" r="r" b="b"/>
              <a:pathLst>
                <a:path w="1533049" h="241977">
                  <a:moveTo>
                    <a:pt x="923773" y="193624"/>
                  </a:moveTo>
                  <a:lnTo>
                    <a:pt x="923773" y="194767"/>
                  </a:lnTo>
                  <a:cubicBezTo>
                    <a:pt x="924535" y="195529"/>
                    <a:pt x="924916" y="195300"/>
                    <a:pt x="924916" y="194081"/>
                  </a:cubicBezTo>
                  <a:cubicBezTo>
                    <a:pt x="924916" y="193014"/>
                    <a:pt x="924535" y="192862"/>
                    <a:pt x="923773" y="193624"/>
                  </a:cubicBezTo>
                  <a:close/>
                  <a:moveTo>
                    <a:pt x="918058" y="193167"/>
                  </a:moveTo>
                  <a:lnTo>
                    <a:pt x="917372" y="195910"/>
                  </a:lnTo>
                  <a:cubicBezTo>
                    <a:pt x="916610" y="196824"/>
                    <a:pt x="916687" y="197281"/>
                    <a:pt x="917601" y="197281"/>
                  </a:cubicBezTo>
                  <a:cubicBezTo>
                    <a:pt x="918668" y="196977"/>
                    <a:pt x="919049" y="196291"/>
                    <a:pt x="918744" y="195224"/>
                  </a:cubicBezTo>
                  <a:cubicBezTo>
                    <a:pt x="919506" y="194919"/>
                    <a:pt x="919658" y="194310"/>
                    <a:pt x="919201" y="193395"/>
                  </a:cubicBezTo>
                  <a:cubicBezTo>
                    <a:pt x="919049" y="192328"/>
                    <a:pt x="918668" y="192252"/>
                    <a:pt x="918058" y="193167"/>
                  </a:cubicBezTo>
                  <a:close/>
                  <a:moveTo>
                    <a:pt x="1318108" y="192252"/>
                  </a:moveTo>
                  <a:lnTo>
                    <a:pt x="1320166" y="193395"/>
                  </a:lnTo>
                  <a:cubicBezTo>
                    <a:pt x="1321994" y="193395"/>
                    <a:pt x="1322375" y="193014"/>
                    <a:pt x="1321309" y="192252"/>
                  </a:cubicBezTo>
                  <a:cubicBezTo>
                    <a:pt x="1320089" y="191185"/>
                    <a:pt x="1319023" y="191185"/>
                    <a:pt x="1318108" y="192252"/>
                  </a:cubicBezTo>
                  <a:close/>
                  <a:moveTo>
                    <a:pt x="717804" y="190195"/>
                  </a:moveTo>
                  <a:lnTo>
                    <a:pt x="717804" y="191795"/>
                  </a:lnTo>
                  <a:cubicBezTo>
                    <a:pt x="718414" y="192557"/>
                    <a:pt x="718185" y="193319"/>
                    <a:pt x="717119" y="194081"/>
                  </a:cubicBezTo>
                  <a:cubicBezTo>
                    <a:pt x="716052" y="194995"/>
                    <a:pt x="716052" y="195834"/>
                    <a:pt x="717119" y="196596"/>
                  </a:cubicBezTo>
                  <a:cubicBezTo>
                    <a:pt x="718795" y="195834"/>
                    <a:pt x="719938" y="194233"/>
                    <a:pt x="720548" y="191795"/>
                  </a:cubicBezTo>
                  <a:cubicBezTo>
                    <a:pt x="719938" y="191643"/>
                    <a:pt x="719557" y="191262"/>
                    <a:pt x="719405" y="190652"/>
                  </a:cubicBezTo>
                  <a:cubicBezTo>
                    <a:pt x="718947" y="189738"/>
                    <a:pt x="718414" y="189585"/>
                    <a:pt x="717804" y="190195"/>
                  </a:cubicBezTo>
                  <a:close/>
                  <a:moveTo>
                    <a:pt x="846506" y="186080"/>
                  </a:moveTo>
                  <a:lnTo>
                    <a:pt x="845820" y="187680"/>
                  </a:lnTo>
                  <a:cubicBezTo>
                    <a:pt x="846735" y="188595"/>
                    <a:pt x="847421" y="188442"/>
                    <a:pt x="847878" y="187223"/>
                  </a:cubicBezTo>
                  <a:cubicBezTo>
                    <a:pt x="848183" y="185699"/>
                    <a:pt x="847725" y="185318"/>
                    <a:pt x="846506" y="186080"/>
                  </a:cubicBezTo>
                  <a:close/>
                  <a:moveTo>
                    <a:pt x="851878" y="184480"/>
                  </a:moveTo>
                  <a:cubicBezTo>
                    <a:pt x="851650" y="184327"/>
                    <a:pt x="851231" y="184480"/>
                    <a:pt x="850621" y="184937"/>
                  </a:cubicBezTo>
                  <a:lnTo>
                    <a:pt x="849935" y="186080"/>
                  </a:lnTo>
                  <a:cubicBezTo>
                    <a:pt x="851002" y="187452"/>
                    <a:pt x="851688" y="187375"/>
                    <a:pt x="851993" y="185851"/>
                  </a:cubicBezTo>
                  <a:cubicBezTo>
                    <a:pt x="852145" y="185089"/>
                    <a:pt x="852107" y="184632"/>
                    <a:pt x="851878" y="184480"/>
                  </a:cubicBezTo>
                  <a:close/>
                  <a:moveTo>
                    <a:pt x="1458697" y="182594"/>
                  </a:moveTo>
                  <a:cubicBezTo>
                    <a:pt x="1457249" y="182022"/>
                    <a:pt x="1455573" y="182118"/>
                    <a:pt x="1453668" y="182880"/>
                  </a:cubicBezTo>
                  <a:cubicBezTo>
                    <a:pt x="1449401" y="183642"/>
                    <a:pt x="1445286" y="185013"/>
                    <a:pt x="1441324" y="186994"/>
                  </a:cubicBezTo>
                  <a:cubicBezTo>
                    <a:pt x="1438123" y="187604"/>
                    <a:pt x="1435380" y="188976"/>
                    <a:pt x="1433094" y="191109"/>
                  </a:cubicBezTo>
                  <a:cubicBezTo>
                    <a:pt x="1431722" y="190804"/>
                    <a:pt x="1430656" y="191109"/>
                    <a:pt x="1429894" y="192024"/>
                  </a:cubicBezTo>
                  <a:cubicBezTo>
                    <a:pt x="1429284" y="192938"/>
                    <a:pt x="1428446" y="193548"/>
                    <a:pt x="1427379" y="193852"/>
                  </a:cubicBezTo>
                  <a:cubicBezTo>
                    <a:pt x="1422197" y="197662"/>
                    <a:pt x="1417854" y="202006"/>
                    <a:pt x="1414349" y="206883"/>
                  </a:cubicBezTo>
                  <a:cubicBezTo>
                    <a:pt x="1416025" y="209626"/>
                    <a:pt x="1418540" y="211759"/>
                    <a:pt x="1421893" y="213283"/>
                  </a:cubicBezTo>
                  <a:cubicBezTo>
                    <a:pt x="1424179" y="214807"/>
                    <a:pt x="1426769" y="216179"/>
                    <a:pt x="1429665" y="217398"/>
                  </a:cubicBezTo>
                  <a:cubicBezTo>
                    <a:pt x="1433170" y="220141"/>
                    <a:pt x="1437285" y="221513"/>
                    <a:pt x="1442009" y="221513"/>
                  </a:cubicBezTo>
                  <a:cubicBezTo>
                    <a:pt x="1446886" y="222123"/>
                    <a:pt x="1451001" y="220980"/>
                    <a:pt x="1454354" y="218084"/>
                  </a:cubicBezTo>
                  <a:cubicBezTo>
                    <a:pt x="1457707" y="215188"/>
                    <a:pt x="1460374" y="211836"/>
                    <a:pt x="1462355" y="208026"/>
                  </a:cubicBezTo>
                  <a:cubicBezTo>
                    <a:pt x="1461898" y="206654"/>
                    <a:pt x="1462050" y="205511"/>
                    <a:pt x="1462812" y="204597"/>
                  </a:cubicBezTo>
                  <a:cubicBezTo>
                    <a:pt x="1463574" y="203835"/>
                    <a:pt x="1463803" y="202768"/>
                    <a:pt x="1463498" y="201396"/>
                  </a:cubicBezTo>
                  <a:cubicBezTo>
                    <a:pt x="1463346" y="200177"/>
                    <a:pt x="1463498" y="198958"/>
                    <a:pt x="1463955" y="197739"/>
                  </a:cubicBezTo>
                  <a:cubicBezTo>
                    <a:pt x="1464565" y="196672"/>
                    <a:pt x="1464412" y="195605"/>
                    <a:pt x="1463498" y="194538"/>
                  </a:cubicBezTo>
                  <a:cubicBezTo>
                    <a:pt x="1463955" y="191643"/>
                    <a:pt x="1463574" y="188899"/>
                    <a:pt x="1462355" y="186309"/>
                  </a:cubicBezTo>
                  <a:cubicBezTo>
                    <a:pt x="1461364" y="184404"/>
                    <a:pt x="1460145" y="183165"/>
                    <a:pt x="1458697" y="182594"/>
                  </a:cubicBezTo>
                  <a:close/>
                  <a:moveTo>
                    <a:pt x="319812" y="181508"/>
                  </a:moveTo>
                  <a:cubicBezTo>
                    <a:pt x="321031" y="182422"/>
                    <a:pt x="322631" y="182651"/>
                    <a:pt x="324612" y="182194"/>
                  </a:cubicBezTo>
                  <a:cubicBezTo>
                    <a:pt x="326289" y="181737"/>
                    <a:pt x="327737" y="181965"/>
                    <a:pt x="328956" y="182880"/>
                  </a:cubicBezTo>
                  <a:cubicBezTo>
                    <a:pt x="331242" y="183032"/>
                    <a:pt x="333223" y="184023"/>
                    <a:pt x="334900" y="185851"/>
                  </a:cubicBezTo>
                  <a:cubicBezTo>
                    <a:pt x="336728" y="187833"/>
                    <a:pt x="337719" y="189890"/>
                    <a:pt x="337871" y="192024"/>
                  </a:cubicBezTo>
                  <a:cubicBezTo>
                    <a:pt x="340462" y="194005"/>
                    <a:pt x="342367" y="196748"/>
                    <a:pt x="343586" y="200253"/>
                  </a:cubicBezTo>
                  <a:cubicBezTo>
                    <a:pt x="342977" y="201930"/>
                    <a:pt x="341834" y="202996"/>
                    <a:pt x="340157" y="203454"/>
                  </a:cubicBezTo>
                  <a:cubicBezTo>
                    <a:pt x="338633" y="203911"/>
                    <a:pt x="337262" y="204673"/>
                    <a:pt x="336043" y="205740"/>
                  </a:cubicBezTo>
                  <a:cubicBezTo>
                    <a:pt x="334671" y="205282"/>
                    <a:pt x="333375" y="205359"/>
                    <a:pt x="332156" y="205968"/>
                  </a:cubicBezTo>
                  <a:cubicBezTo>
                    <a:pt x="331089" y="206883"/>
                    <a:pt x="329794" y="207340"/>
                    <a:pt x="328270" y="207340"/>
                  </a:cubicBezTo>
                  <a:cubicBezTo>
                    <a:pt x="323850" y="208711"/>
                    <a:pt x="319431" y="210083"/>
                    <a:pt x="315011" y="211455"/>
                  </a:cubicBezTo>
                  <a:cubicBezTo>
                    <a:pt x="313335" y="212979"/>
                    <a:pt x="311201" y="213893"/>
                    <a:pt x="308610" y="214198"/>
                  </a:cubicBezTo>
                  <a:cubicBezTo>
                    <a:pt x="305410" y="215265"/>
                    <a:pt x="302057" y="215950"/>
                    <a:pt x="298552" y="216255"/>
                  </a:cubicBezTo>
                  <a:cubicBezTo>
                    <a:pt x="295504" y="215798"/>
                    <a:pt x="292380" y="215569"/>
                    <a:pt x="289179" y="215569"/>
                  </a:cubicBezTo>
                  <a:cubicBezTo>
                    <a:pt x="286284" y="215265"/>
                    <a:pt x="283541" y="214274"/>
                    <a:pt x="280950" y="212598"/>
                  </a:cubicBezTo>
                  <a:cubicBezTo>
                    <a:pt x="278664" y="211836"/>
                    <a:pt x="276302" y="210921"/>
                    <a:pt x="273863" y="209854"/>
                  </a:cubicBezTo>
                  <a:cubicBezTo>
                    <a:pt x="271577" y="208940"/>
                    <a:pt x="269215" y="207797"/>
                    <a:pt x="266777" y="206425"/>
                  </a:cubicBezTo>
                  <a:cubicBezTo>
                    <a:pt x="264338" y="204597"/>
                    <a:pt x="262814" y="202311"/>
                    <a:pt x="262205" y="199567"/>
                  </a:cubicBezTo>
                  <a:cubicBezTo>
                    <a:pt x="261138" y="198501"/>
                    <a:pt x="261062" y="197434"/>
                    <a:pt x="261976" y="196367"/>
                  </a:cubicBezTo>
                  <a:cubicBezTo>
                    <a:pt x="262586" y="195605"/>
                    <a:pt x="263119" y="194767"/>
                    <a:pt x="263576" y="193852"/>
                  </a:cubicBezTo>
                  <a:cubicBezTo>
                    <a:pt x="272720" y="195834"/>
                    <a:pt x="281102" y="194995"/>
                    <a:pt x="288722" y="191338"/>
                  </a:cubicBezTo>
                  <a:cubicBezTo>
                    <a:pt x="294209" y="189509"/>
                    <a:pt x="299695" y="187833"/>
                    <a:pt x="305181" y="186309"/>
                  </a:cubicBezTo>
                  <a:cubicBezTo>
                    <a:pt x="308077" y="184785"/>
                    <a:pt x="311125" y="183794"/>
                    <a:pt x="314326" y="183337"/>
                  </a:cubicBezTo>
                  <a:cubicBezTo>
                    <a:pt x="316307" y="182727"/>
                    <a:pt x="318135" y="182118"/>
                    <a:pt x="319812" y="181508"/>
                  </a:cubicBezTo>
                  <a:close/>
                  <a:moveTo>
                    <a:pt x="1178891" y="181051"/>
                  </a:moveTo>
                  <a:lnTo>
                    <a:pt x="1178891" y="181737"/>
                  </a:lnTo>
                  <a:cubicBezTo>
                    <a:pt x="1179958" y="182499"/>
                    <a:pt x="1180491" y="182270"/>
                    <a:pt x="1180491" y="181051"/>
                  </a:cubicBezTo>
                  <a:cubicBezTo>
                    <a:pt x="1180491" y="179984"/>
                    <a:pt x="1179958" y="179984"/>
                    <a:pt x="1178891" y="181051"/>
                  </a:cubicBezTo>
                  <a:close/>
                  <a:moveTo>
                    <a:pt x="854050" y="177850"/>
                  </a:moveTo>
                  <a:cubicBezTo>
                    <a:pt x="853440" y="179222"/>
                    <a:pt x="852831" y="180441"/>
                    <a:pt x="852221" y="181508"/>
                  </a:cubicBezTo>
                  <a:cubicBezTo>
                    <a:pt x="853136" y="181813"/>
                    <a:pt x="853440" y="182270"/>
                    <a:pt x="853136" y="182880"/>
                  </a:cubicBezTo>
                  <a:cubicBezTo>
                    <a:pt x="852678" y="183794"/>
                    <a:pt x="852983" y="184251"/>
                    <a:pt x="854050" y="184251"/>
                  </a:cubicBezTo>
                  <a:cubicBezTo>
                    <a:pt x="854964" y="182575"/>
                    <a:pt x="855498" y="180670"/>
                    <a:pt x="855650" y="178536"/>
                  </a:cubicBezTo>
                  <a:close/>
                  <a:moveTo>
                    <a:pt x="1163117" y="173964"/>
                  </a:moveTo>
                  <a:lnTo>
                    <a:pt x="1163117" y="174650"/>
                  </a:lnTo>
                  <a:cubicBezTo>
                    <a:pt x="1164184" y="175564"/>
                    <a:pt x="1164718" y="175336"/>
                    <a:pt x="1164718" y="173964"/>
                  </a:cubicBezTo>
                  <a:cubicBezTo>
                    <a:pt x="1164718" y="172897"/>
                    <a:pt x="1164184" y="172897"/>
                    <a:pt x="1163117" y="173964"/>
                  </a:cubicBezTo>
                  <a:close/>
                  <a:moveTo>
                    <a:pt x="853593" y="173050"/>
                  </a:moveTo>
                  <a:lnTo>
                    <a:pt x="853593" y="173736"/>
                  </a:lnTo>
                  <a:cubicBezTo>
                    <a:pt x="854812" y="174802"/>
                    <a:pt x="855422" y="174650"/>
                    <a:pt x="855422" y="173278"/>
                  </a:cubicBezTo>
                  <a:cubicBezTo>
                    <a:pt x="855422" y="172059"/>
                    <a:pt x="854812" y="171983"/>
                    <a:pt x="853593" y="173050"/>
                  </a:cubicBezTo>
                  <a:close/>
                  <a:moveTo>
                    <a:pt x="478232" y="151333"/>
                  </a:moveTo>
                  <a:cubicBezTo>
                    <a:pt x="477470" y="150571"/>
                    <a:pt x="476936" y="150647"/>
                    <a:pt x="476632" y="151561"/>
                  </a:cubicBezTo>
                  <a:lnTo>
                    <a:pt x="473660" y="154305"/>
                  </a:lnTo>
                  <a:cubicBezTo>
                    <a:pt x="472898" y="155219"/>
                    <a:pt x="471983" y="156210"/>
                    <a:pt x="470917" y="157276"/>
                  </a:cubicBezTo>
                  <a:cubicBezTo>
                    <a:pt x="470002" y="158343"/>
                    <a:pt x="470002" y="159410"/>
                    <a:pt x="470917" y="160477"/>
                  </a:cubicBezTo>
                  <a:cubicBezTo>
                    <a:pt x="473812" y="158496"/>
                    <a:pt x="476098" y="156133"/>
                    <a:pt x="477775" y="153390"/>
                  </a:cubicBezTo>
                  <a:cubicBezTo>
                    <a:pt x="478841" y="152933"/>
                    <a:pt x="478994" y="152247"/>
                    <a:pt x="478232" y="151333"/>
                  </a:cubicBezTo>
                  <a:close/>
                  <a:moveTo>
                    <a:pt x="749351" y="143789"/>
                  </a:moveTo>
                  <a:cubicBezTo>
                    <a:pt x="746913" y="144703"/>
                    <a:pt x="746379" y="146151"/>
                    <a:pt x="747751" y="148132"/>
                  </a:cubicBezTo>
                  <a:cubicBezTo>
                    <a:pt x="748513" y="149961"/>
                    <a:pt x="749199" y="151714"/>
                    <a:pt x="749808" y="153390"/>
                  </a:cubicBezTo>
                  <a:cubicBezTo>
                    <a:pt x="749808" y="154762"/>
                    <a:pt x="750266" y="155143"/>
                    <a:pt x="751180" y="154533"/>
                  </a:cubicBezTo>
                  <a:cubicBezTo>
                    <a:pt x="752094" y="154076"/>
                    <a:pt x="752856" y="153466"/>
                    <a:pt x="753466" y="152704"/>
                  </a:cubicBezTo>
                  <a:cubicBezTo>
                    <a:pt x="756209" y="151485"/>
                    <a:pt x="758724" y="150114"/>
                    <a:pt x="761010" y="148590"/>
                  </a:cubicBezTo>
                  <a:cubicBezTo>
                    <a:pt x="758419" y="147523"/>
                    <a:pt x="755904" y="146380"/>
                    <a:pt x="753466" y="145161"/>
                  </a:cubicBezTo>
                  <a:cubicBezTo>
                    <a:pt x="752552" y="145313"/>
                    <a:pt x="751790" y="144932"/>
                    <a:pt x="751180" y="144018"/>
                  </a:cubicBezTo>
                  <a:cubicBezTo>
                    <a:pt x="750570" y="143256"/>
                    <a:pt x="749961" y="143179"/>
                    <a:pt x="749351" y="143789"/>
                  </a:cubicBezTo>
                  <a:close/>
                  <a:moveTo>
                    <a:pt x="790956" y="142417"/>
                  </a:moveTo>
                  <a:cubicBezTo>
                    <a:pt x="790042" y="142113"/>
                    <a:pt x="789356" y="142417"/>
                    <a:pt x="788899" y="143332"/>
                  </a:cubicBezTo>
                  <a:cubicBezTo>
                    <a:pt x="789814" y="143637"/>
                    <a:pt x="790195" y="144170"/>
                    <a:pt x="790042" y="144932"/>
                  </a:cubicBezTo>
                  <a:cubicBezTo>
                    <a:pt x="789585" y="145542"/>
                    <a:pt x="789890" y="145846"/>
                    <a:pt x="790956" y="145846"/>
                  </a:cubicBezTo>
                  <a:cubicBezTo>
                    <a:pt x="792328" y="144780"/>
                    <a:pt x="793700" y="143941"/>
                    <a:pt x="795071" y="143332"/>
                  </a:cubicBezTo>
                  <a:cubicBezTo>
                    <a:pt x="793700" y="141960"/>
                    <a:pt x="792328" y="141655"/>
                    <a:pt x="790956" y="142417"/>
                  </a:cubicBezTo>
                  <a:close/>
                  <a:moveTo>
                    <a:pt x="587731" y="136931"/>
                  </a:moveTo>
                  <a:cubicBezTo>
                    <a:pt x="586969" y="137541"/>
                    <a:pt x="585826" y="137769"/>
                    <a:pt x="584302" y="137617"/>
                  </a:cubicBezTo>
                  <a:cubicBezTo>
                    <a:pt x="580492" y="139293"/>
                    <a:pt x="576377" y="139979"/>
                    <a:pt x="571958" y="139674"/>
                  </a:cubicBezTo>
                  <a:cubicBezTo>
                    <a:pt x="570281" y="141198"/>
                    <a:pt x="568148" y="141655"/>
                    <a:pt x="565557" y="141046"/>
                  </a:cubicBezTo>
                  <a:cubicBezTo>
                    <a:pt x="562814" y="141655"/>
                    <a:pt x="560299" y="142798"/>
                    <a:pt x="558013" y="144475"/>
                  </a:cubicBezTo>
                  <a:cubicBezTo>
                    <a:pt x="556489" y="144475"/>
                    <a:pt x="555118" y="144932"/>
                    <a:pt x="553898" y="145846"/>
                  </a:cubicBezTo>
                  <a:cubicBezTo>
                    <a:pt x="552832" y="146913"/>
                    <a:pt x="551612" y="147142"/>
                    <a:pt x="550241" y="146532"/>
                  </a:cubicBezTo>
                  <a:cubicBezTo>
                    <a:pt x="548564" y="148361"/>
                    <a:pt x="546431" y="148666"/>
                    <a:pt x="543840" y="147447"/>
                  </a:cubicBezTo>
                  <a:cubicBezTo>
                    <a:pt x="543535" y="146532"/>
                    <a:pt x="542926" y="146304"/>
                    <a:pt x="542011" y="146761"/>
                  </a:cubicBezTo>
                  <a:cubicBezTo>
                    <a:pt x="541401" y="147218"/>
                    <a:pt x="540868" y="147142"/>
                    <a:pt x="540411" y="146532"/>
                  </a:cubicBezTo>
                  <a:lnTo>
                    <a:pt x="536186" y="151561"/>
                  </a:lnTo>
                  <a:lnTo>
                    <a:pt x="535610" y="152247"/>
                  </a:lnTo>
                  <a:cubicBezTo>
                    <a:pt x="536525" y="152857"/>
                    <a:pt x="536753" y="153695"/>
                    <a:pt x="536296" y="154762"/>
                  </a:cubicBezTo>
                  <a:cubicBezTo>
                    <a:pt x="536144" y="155524"/>
                    <a:pt x="536372" y="156210"/>
                    <a:pt x="536982" y="156819"/>
                  </a:cubicBezTo>
                  <a:cubicBezTo>
                    <a:pt x="536372" y="158343"/>
                    <a:pt x="537134" y="159105"/>
                    <a:pt x="539268" y="159105"/>
                  </a:cubicBezTo>
                  <a:cubicBezTo>
                    <a:pt x="541249" y="158496"/>
                    <a:pt x="543307" y="157734"/>
                    <a:pt x="545440" y="156819"/>
                  </a:cubicBezTo>
                  <a:cubicBezTo>
                    <a:pt x="548945" y="156667"/>
                    <a:pt x="551917" y="155524"/>
                    <a:pt x="554356" y="153390"/>
                  </a:cubicBezTo>
                  <a:cubicBezTo>
                    <a:pt x="556489" y="153847"/>
                    <a:pt x="556718" y="154381"/>
                    <a:pt x="555041" y="154990"/>
                  </a:cubicBezTo>
                  <a:cubicBezTo>
                    <a:pt x="553974" y="156210"/>
                    <a:pt x="553974" y="157048"/>
                    <a:pt x="555041" y="157505"/>
                  </a:cubicBezTo>
                  <a:cubicBezTo>
                    <a:pt x="556261" y="157962"/>
                    <a:pt x="557251" y="158496"/>
                    <a:pt x="558013" y="159105"/>
                  </a:cubicBezTo>
                  <a:cubicBezTo>
                    <a:pt x="558318" y="160629"/>
                    <a:pt x="558623" y="160858"/>
                    <a:pt x="558928" y="159791"/>
                  </a:cubicBezTo>
                  <a:cubicBezTo>
                    <a:pt x="559385" y="158877"/>
                    <a:pt x="559461" y="157886"/>
                    <a:pt x="559156" y="156819"/>
                  </a:cubicBezTo>
                  <a:cubicBezTo>
                    <a:pt x="560680" y="154381"/>
                    <a:pt x="562585" y="153543"/>
                    <a:pt x="564871" y="154305"/>
                  </a:cubicBezTo>
                  <a:cubicBezTo>
                    <a:pt x="566852" y="153085"/>
                    <a:pt x="568986" y="152400"/>
                    <a:pt x="571272" y="152247"/>
                  </a:cubicBezTo>
                  <a:cubicBezTo>
                    <a:pt x="572948" y="150876"/>
                    <a:pt x="574929" y="150114"/>
                    <a:pt x="577216" y="149961"/>
                  </a:cubicBezTo>
                  <a:cubicBezTo>
                    <a:pt x="578739" y="150571"/>
                    <a:pt x="580416" y="150876"/>
                    <a:pt x="582245" y="150876"/>
                  </a:cubicBezTo>
                  <a:cubicBezTo>
                    <a:pt x="584226" y="151028"/>
                    <a:pt x="585140" y="152095"/>
                    <a:pt x="584988" y="154076"/>
                  </a:cubicBezTo>
                  <a:cubicBezTo>
                    <a:pt x="584988" y="156210"/>
                    <a:pt x="584531" y="157886"/>
                    <a:pt x="583616" y="159105"/>
                  </a:cubicBezTo>
                  <a:cubicBezTo>
                    <a:pt x="582854" y="161696"/>
                    <a:pt x="581711" y="164058"/>
                    <a:pt x="580187" y="166192"/>
                  </a:cubicBezTo>
                  <a:cubicBezTo>
                    <a:pt x="579273" y="166497"/>
                    <a:pt x="578435" y="167106"/>
                    <a:pt x="577673" y="168021"/>
                  </a:cubicBezTo>
                  <a:cubicBezTo>
                    <a:pt x="577063" y="168935"/>
                    <a:pt x="576301" y="168935"/>
                    <a:pt x="575387" y="168021"/>
                  </a:cubicBezTo>
                  <a:cubicBezTo>
                    <a:pt x="571424" y="169545"/>
                    <a:pt x="567919" y="168706"/>
                    <a:pt x="564871" y="165506"/>
                  </a:cubicBezTo>
                  <a:cubicBezTo>
                    <a:pt x="563195" y="165049"/>
                    <a:pt x="562052" y="164058"/>
                    <a:pt x="561442" y="162534"/>
                  </a:cubicBezTo>
                  <a:cubicBezTo>
                    <a:pt x="560985" y="160705"/>
                    <a:pt x="560071" y="160401"/>
                    <a:pt x="558699" y="161620"/>
                  </a:cubicBezTo>
                  <a:cubicBezTo>
                    <a:pt x="557480" y="162991"/>
                    <a:pt x="556794" y="164287"/>
                    <a:pt x="556641" y="165506"/>
                  </a:cubicBezTo>
                  <a:cubicBezTo>
                    <a:pt x="555422" y="166116"/>
                    <a:pt x="554356" y="166954"/>
                    <a:pt x="553441" y="168021"/>
                  </a:cubicBezTo>
                  <a:cubicBezTo>
                    <a:pt x="552679" y="169087"/>
                    <a:pt x="551612" y="169087"/>
                    <a:pt x="550241" y="168021"/>
                  </a:cubicBezTo>
                  <a:cubicBezTo>
                    <a:pt x="549174" y="168173"/>
                    <a:pt x="548260" y="168402"/>
                    <a:pt x="547498" y="168706"/>
                  </a:cubicBezTo>
                  <a:cubicBezTo>
                    <a:pt x="545821" y="168706"/>
                    <a:pt x="543916" y="168325"/>
                    <a:pt x="541783" y="167563"/>
                  </a:cubicBezTo>
                  <a:cubicBezTo>
                    <a:pt x="539801" y="166954"/>
                    <a:pt x="537972" y="167106"/>
                    <a:pt x="536296" y="168021"/>
                  </a:cubicBezTo>
                  <a:cubicBezTo>
                    <a:pt x="538582" y="171069"/>
                    <a:pt x="539573" y="174574"/>
                    <a:pt x="539268" y="178536"/>
                  </a:cubicBezTo>
                  <a:cubicBezTo>
                    <a:pt x="540030" y="179146"/>
                    <a:pt x="540868" y="180060"/>
                    <a:pt x="541783" y="181279"/>
                  </a:cubicBezTo>
                  <a:cubicBezTo>
                    <a:pt x="542849" y="182651"/>
                    <a:pt x="543764" y="182880"/>
                    <a:pt x="544526" y="181965"/>
                  </a:cubicBezTo>
                  <a:cubicBezTo>
                    <a:pt x="545440" y="183337"/>
                    <a:pt x="546278" y="183642"/>
                    <a:pt x="547040" y="182880"/>
                  </a:cubicBezTo>
                  <a:cubicBezTo>
                    <a:pt x="547955" y="182270"/>
                    <a:pt x="548793" y="181737"/>
                    <a:pt x="549555" y="181279"/>
                  </a:cubicBezTo>
                  <a:cubicBezTo>
                    <a:pt x="553212" y="181279"/>
                    <a:pt x="556413" y="180365"/>
                    <a:pt x="559156" y="178536"/>
                  </a:cubicBezTo>
                  <a:cubicBezTo>
                    <a:pt x="561290" y="178689"/>
                    <a:pt x="563195" y="178460"/>
                    <a:pt x="564871" y="177850"/>
                  </a:cubicBezTo>
                  <a:cubicBezTo>
                    <a:pt x="567919" y="177698"/>
                    <a:pt x="570434" y="178841"/>
                    <a:pt x="572415" y="181279"/>
                  </a:cubicBezTo>
                  <a:cubicBezTo>
                    <a:pt x="574244" y="182346"/>
                    <a:pt x="574777" y="183413"/>
                    <a:pt x="574015" y="184480"/>
                  </a:cubicBezTo>
                  <a:cubicBezTo>
                    <a:pt x="573710" y="185851"/>
                    <a:pt x="573177" y="187147"/>
                    <a:pt x="572415" y="188366"/>
                  </a:cubicBezTo>
                  <a:cubicBezTo>
                    <a:pt x="572720" y="189890"/>
                    <a:pt x="573405" y="190423"/>
                    <a:pt x="574472" y="189966"/>
                  </a:cubicBezTo>
                  <a:cubicBezTo>
                    <a:pt x="575234" y="189814"/>
                    <a:pt x="576149" y="189738"/>
                    <a:pt x="577216" y="189738"/>
                  </a:cubicBezTo>
                  <a:cubicBezTo>
                    <a:pt x="580873" y="187299"/>
                    <a:pt x="584150" y="184327"/>
                    <a:pt x="587045" y="180822"/>
                  </a:cubicBezTo>
                  <a:cubicBezTo>
                    <a:pt x="590093" y="178079"/>
                    <a:pt x="592227" y="174955"/>
                    <a:pt x="593446" y="171450"/>
                  </a:cubicBezTo>
                  <a:cubicBezTo>
                    <a:pt x="593751" y="170688"/>
                    <a:pt x="594284" y="169773"/>
                    <a:pt x="595046" y="168706"/>
                  </a:cubicBezTo>
                  <a:cubicBezTo>
                    <a:pt x="596113" y="167792"/>
                    <a:pt x="596037" y="167106"/>
                    <a:pt x="594818" y="166649"/>
                  </a:cubicBezTo>
                  <a:lnTo>
                    <a:pt x="595503" y="166192"/>
                  </a:lnTo>
                  <a:cubicBezTo>
                    <a:pt x="596723" y="166344"/>
                    <a:pt x="597332" y="165887"/>
                    <a:pt x="597332" y="164820"/>
                  </a:cubicBezTo>
                  <a:cubicBezTo>
                    <a:pt x="597485" y="164058"/>
                    <a:pt x="597789" y="163296"/>
                    <a:pt x="598247" y="162534"/>
                  </a:cubicBezTo>
                  <a:cubicBezTo>
                    <a:pt x="597789" y="160858"/>
                    <a:pt x="598323" y="159410"/>
                    <a:pt x="599847" y="158191"/>
                  </a:cubicBezTo>
                  <a:cubicBezTo>
                    <a:pt x="601066" y="157124"/>
                    <a:pt x="601142" y="155829"/>
                    <a:pt x="600075" y="154305"/>
                  </a:cubicBezTo>
                  <a:cubicBezTo>
                    <a:pt x="600990" y="152476"/>
                    <a:pt x="601371" y="150342"/>
                    <a:pt x="601218" y="147904"/>
                  </a:cubicBezTo>
                  <a:cubicBezTo>
                    <a:pt x="601828" y="144856"/>
                    <a:pt x="601066" y="142341"/>
                    <a:pt x="598933" y="140360"/>
                  </a:cubicBezTo>
                  <a:cubicBezTo>
                    <a:pt x="597256" y="139293"/>
                    <a:pt x="595580" y="138150"/>
                    <a:pt x="593903" y="136931"/>
                  </a:cubicBezTo>
                  <a:cubicBezTo>
                    <a:pt x="591922" y="135864"/>
                    <a:pt x="589865" y="135864"/>
                    <a:pt x="587731" y="136931"/>
                  </a:cubicBezTo>
                  <a:close/>
                  <a:moveTo>
                    <a:pt x="980695" y="135559"/>
                  </a:moveTo>
                  <a:lnTo>
                    <a:pt x="980695" y="136245"/>
                  </a:lnTo>
                  <a:cubicBezTo>
                    <a:pt x="981457" y="137007"/>
                    <a:pt x="981838" y="136779"/>
                    <a:pt x="981838" y="135559"/>
                  </a:cubicBezTo>
                  <a:cubicBezTo>
                    <a:pt x="981838" y="134493"/>
                    <a:pt x="981457" y="134493"/>
                    <a:pt x="980695" y="135559"/>
                  </a:cubicBezTo>
                  <a:close/>
                  <a:moveTo>
                    <a:pt x="931088" y="134302"/>
                  </a:moveTo>
                  <a:cubicBezTo>
                    <a:pt x="930631" y="134074"/>
                    <a:pt x="929945" y="134188"/>
                    <a:pt x="929031" y="134645"/>
                  </a:cubicBezTo>
                  <a:cubicBezTo>
                    <a:pt x="929031" y="135255"/>
                    <a:pt x="928802" y="135788"/>
                    <a:pt x="928345" y="136245"/>
                  </a:cubicBezTo>
                  <a:cubicBezTo>
                    <a:pt x="928040" y="136702"/>
                    <a:pt x="928269" y="137083"/>
                    <a:pt x="929031" y="137388"/>
                  </a:cubicBezTo>
                  <a:cubicBezTo>
                    <a:pt x="930860" y="138455"/>
                    <a:pt x="931774" y="137998"/>
                    <a:pt x="931774" y="136017"/>
                  </a:cubicBezTo>
                  <a:cubicBezTo>
                    <a:pt x="931774" y="135102"/>
                    <a:pt x="931546" y="134531"/>
                    <a:pt x="931088" y="134302"/>
                  </a:cubicBezTo>
                  <a:close/>
                  <a:moveTo>
                    <a:pt x="934746" y="132359"/>
                  </a:moveTo>
                  <a:cubicBezTo>
                    <a:pt x="934136" y="132359"/>
                    <a:pt x="933451" y="132664"/>
                    <a:pt x="932689" y="133273"/>
                  </a:cubicBezTo>
                  <a:cubicBezTo>
                    <a:pt x="931774" y="134035"/>
                    <a:pt x="932003" y="134797"/>
                    <a:pt x="933374" y="135559"/>
                  </a:cubicBezTo>
                  <a:cubicBezTo>
                    <a:pt x="933984" y="134340"/>
                    <a:pt x="934289" y="134112"/>
                    <a:pt x="934289" y="134874"/>
                  </a:cubicBezTo>
                  <a:cubicBezTo>
                    <a:pt x="933984" y="135788"/>
                    <a:pt x="934365" y="136474"/>
                    <a:pt x="935432" y="136931"/>
                  </a:cubicBezTo>
                  <a:cubicBezTo>
                    <a:pt x="936956" y="135864"/>
                    <a:pt x="937261" y="134645"/>
                    <a:pt x="936346" y="133273"/>
                  </a:cubicBezTo>
                  <a:cubicBezTo>
                    <a:pt x="935889" y="132664"/>
                    <a:pt x="935356" y="132359"/>
                    <a:pt x="934746" y="132359"/>
                  </a:cubicBezTo>
                  <a:close/>
                  <a:moveTo>
                    <a:pt x="552298" y="131902"/>
                  </a:moveTo>
                  <a:lnTo>
                    <a:pt x="552298" y="132816"/>
                  </a:lnTo>
                  <a:cubicBezTo>
                    <a:pt x="553212" y="133578"/>
                    <a:pt x="553670" y="133350"/>
                    <a:pt x="553670" y="132130"/>
                  </a:cubicBezTo>
                  <a:cubicBezTo>
                    <a:pt x="553670" y="131064"/>
                    <a:pt x="553212" y="130987"/>
                    <a:pt x="552298" y="131902"/>
                  </a:cubicBezTo>
                  <a:close/>
                  <a:moveTo>
                    <a:pt x="272720" y="126644"/>
                  </a:moveTo>
                  <a:lnTo>
                    <a:pt x="272720" y="127101"/>
                  </a:lnTo>
                  <a:cubicBezTo>
                    <a:pt x="273635" y="128168"/>
                    <a:pt x="274092" y="128092"/>
                    <a:pt x="274092" y="126873"/>
                  </a:cubicBezTo>
                  <a:cubicBezTo>
                    <a:pt x="274092" y="125806"/>
                    <a:pt x="273635" y="125730"/>
                    <a:pt x="272720" y="126644"/>
                  </a:cubicBezTo>
                  <a:close/>
                  <a:moveTo>
                    <a:pt x="293123" y="124587"/>
                  </a:moveTo>
                  <a:cubicBezTo>
                    <a:pt x="292704" y="124510"/>
                    <a:pt x="292151" y="124739"/>
                    <a:pt x="291465" y="125272"/>
                  </a:cubicBezTo>
                  <a:cubicBezTo>
                    <a:pt x="289637" y="125120"/>
                    <a:pt x="288265" y="125577"/>
                    <a:pt x="287351" y="126644"/>
                  </a:cubicBezTo>
                  <a:cubicBezTo>
                    <a:pt x="284760" y="127254"/>
                    <a:pt x="283312" y="128625"/>
                    <a:pt x="283007" y="130759"/>
                  </a:cubicBezTo>
                  <a:cubicBezTo>
                    <a:pt x="282245" y="133045"/>
                    <a:pt x="283160" y="134645"/>
                    <a:pt x="285751" y="135559"/>
                  </a:cubicBezTo>
                  <a:cubicBezTo>
                    <a:pt x="286360" y="134797"/>
                    <a:pt x="286894" y="134874"/>
                    <a:pt x="287351" y="135788"/>
                  </a:cubicBezTo>
                  <a:cubicBezTo>
                    <a:pt x="287808" y="136702"/>
                    <a:pt x="288417" y="137160"/>
                    <a:pt x="289179" y="137160"/>
                  </a:cubicBezTo>
                  <a:cubicBezTo>
                    <a:pt x="291008" y="136245"/>
                    <a:pt x="292151" y="134950"/>
                    <a:pt x="292608" y="133273"/>
                  </a:cubicBezTo>
                  <a:cubicBezTo>
                    <a:pt x="293218" y="131597"/>
                    <a:pt x="293980" y="130073"/>
                    <a:pt x="294895" y="128701"/>
                  </a:cubicBezTo>
                  <a:cubicBezTo>
                    <a:pt x="294742" y="127635"/>
                    <a:pt x="294437" y="126644"/>
                    <a:pt x="293980" y="125730"/>
                  </a:cubicBezTo>
                  <a:cubicBezTo>
                    <a:pt x="293828" y="125044"/>
                    <a:pt x="293542" y="124663"/>
                    <a:pt x="293123" y="124587"/>
                  </a:cubicBezTo>
                  <a:close/>
                  <a:moveTo>
                    <a:pt x="981895" y="121615"/>
                  </a:moveTo>
                  <a:cubicBezTo>
                    <a:pt x="981628" y="121539"/>
                    <a:pt x="981228" y="121767"/>
                    <a:pt x="980695" y="122301"/>
                  </a:cubicBezTo>
                  <a:lnTo>
                    <a:pt x="980695" y="123444"/>
                  </a:lnTo>
                  <a:cubicBezTo>
                    <a:pt x="981761" y="124510"/>
                    <a:pt x="982295" y="124282"/>
                    <a:pt x="982295" y="122758"/>
                  </a:cubicBezTo>
                  <a:cubicBezTo>
                    <a:pt x="982295" y="122072"/>
                    <a:pt x="982161" y="121691"/>
                    <a:pt x="981895" y="121615"/>
                  </a:cubicBezTo>
                  <a:close/>
                  <a:moveTo>
                    <a:pt x="806958" y="115443"/>
                  </a:moveTo>
                  <a:cubicBezTo>
                    <a:pt x="805282" y="114985"/>
                    <a:pt x="803606" y="115138"/>
                    <a:pt x="801929" y="115900"/>
                  </a:cubicBezTo>
                  <a:cubicBezTo>
                    <a:pt x="797814" y="115900"/>
                    <a:pt x="794157" y="117043"/>
                    <a:pt x="790956" y="119329"/>
                  </a:cubicBezTo>
                  <a:cubicBezTo>
                    <a:pt x="789280" y="119176"/>
                    <a:pt x="787908" y="119710"/>
                    <a:pt x="786842" y="120929"/>
                  </a:cubicBezTo>
                  <a:cubicBezTo>
                    <a:pt x="785775" y="122301"/>
                    <a:pt x="784403" y="122986"/>
                    <a:pt x="782727" y="122986"/>
                  </a:cubicBezTo>
                  <a:cubicBezTo>
                    <a:pt x="781660" y="125120"/>
                    <a:pt x="780212" y="126720"/>
                    <a:pt x="778383" y="127787"/>
                  </a:cubicBezTo>
                  <a:cubicBezTo>
                    <a:pt x="777012" y="127482"/>
                    <a:pt x="775793" y="127787"/>
                    <a:pt x="774726" y="128701"/>
                  </a:cubicBezTo>
                  <a:cubicBezTo>
                    <a:pt x="773812" y="129768"/>
                    <a:pt x="772745" y="130149"/>
                    <a:pt x="771525" y="129844"/>
                  </a:cubicBezTo>
                  <a:cubicBezTo>
                    <a:pt x="768325" y="131826"/>
                    <a:pt x="765049" y="133197"/>
                    <a:pt x="761696" y="133959"/>
                  </a:cubicBezTo>
                  <a:cubicBezTo>
                    <a:pt x="758495" y="135940"/>
                    <a:pt x="754990" y="137160"/>
                    <a:pt x="751180" y="137617"/>
                  </a:cubicBezTo>
                  <a:cubicBezTo>
                    <a:pt x="750570" y="138379"/>
                    <a:pt x="749504" y="138760"/>
                    <a:pt x="747980" y="138760"/>
                  </a:cubicBezTo>
                  <a:cubicBezTo>
                    <a:pt x="746456" y="139065"/>
                    <a:pt x="746151" y="139827"/>
                    <a:pt x="747065" y="141046"/>
                  </a:cubicBezTo>
                  <a:cubicBezTo>
                    <a:pt x="752552" y="144703"/>
                    <a:pt x="758571" y="146608"/>
                    <a:pt x="765125" y="146761"/>
                  </a:cubicBezTo>
                  <a:cubicBezTo>
                    <a:pt x="768173" y="144475"/>
                    <a:pt x="771221" y="142341"/>
                    <a:pt x="774269" y="140360"/>
                  </a:cubicBezTo>
                  <a:cubicBezTo>
                    <a:pt x="776250" y="139903"/>
                    <a:pt x="778383" y="139522"/>
                    <a:pt x="780669" y="139217"/>
                  </a:cubicBezTo>
                  <a:cubicBezTo>
                    <a:pt x="782803" y="138455"/>
                    <a:pt x="784860" y="138836"/>
                    <a:pt x="786842" y="140360"/>
                  </a:cubicBezTo>
                  <a:cubicBezTo>
                    <a:pt x="787146" y="141884"/>
                    <a:pt x="787985" y="142341"/>
                    <a:pt x="789356" y="141732"/>
                  </a:cubicBezTo>
                  <a:cubicBezTo>
                    <a:pt x="790575" y="140817"/>
                    <a:pt x="791490" y="140131"/>
                    <a:pt x="792099" y="139674"/>
                  </a:cubicBezTo>
                  <a:cubicBezTo>
                    <a:pt x="794081" y="139522"/>
                    <a:pt x="795833" y="138836"/>
                    <a:pt x="797357" y="137617"/>
                  </a:cubicBezTo>
                  <a:cubicBezTo>
                    <a:pt x="799034" y="136550"/>
                    <a:pt x="800786" y="135864"/>
                    <a:pt x="802615" y="135559"/>
                  </a:cubicBezTo>
                  <a:cubicBezTo>
                    <a:pt x="803225" y="134493"/>
                    <a:pt x="803910" y="133731"/>
                    <a:pt x="804672" y="133273"/>
                  </a:cubicBezTo>
                  <a:cubicBezTo>
                    <a:pt x="805587" y="132969"/>
                    <a:pt x="806273" y="132283"/>
                    <a:pt x="806730" y="131216"/>
                  </a:cubicBezTo>
                  <a:cubicBezTo>
                    <a:pt x="807339" y="131978"/>
                    <a:pt x="808025" y="131902"/>
                    <a:pt x="808787" y="130987"/>
                  </a:cubicBezTo>
                  <a:cubicBezTo>
                    <a:pt x="809702" y="130225"/>
                    <a:pt x="809549" y="129844"/>
                    <a:pt x="808330" y="129844"/>
                  </a:cubicBezTo>
                  <a:cubicBezTo>
                    <a:pt x="808940" y="128625"/>
                    <a:pt x="810006" y="128016"/>
                    <a:pt x="811531" y="128016"/>
                  </a:cubicBezTo>
                  <a:cubicBezTo>
                    <a:pt x="812750" y="127863"/>
                    <a:pt x="813816" y="127101"/>
                    <a:pt x="814731" y="125730"/>
                  </a:cubicBezTo>
                  <a:cubicBezTo>
                    <a:pt x="814883" y="124053"/>
                    <a:pt x="815721" y="122605"/>
                    <a:pt x="817245" y="121386"/>
                  </a:cubicBezTo>
                  <a:cubicBezTo>
                    <a:pt x="818922" y="120319"/>
                    <a:pt x="820065" y="119024"/>
                    <a:pt x="820674" y="117500"/>
                  </a:cubicBezTo>
                  <a:cubicBezTo>
                    <a:pt x="818389" y="115976"/>
                    <a:pt x="815645" y="115443"/>
                    <a:pt x="812445" y="115900"/>
                  </a:cubicBezTo>
                  <a:cubicBezTo>
                    <a:pt x="810616" y="116205"/>
                    <a:pt x="808787" y="116052"/>
                    <a:pt x="806958" y="115443"/>
                  </a:cubicBezTo>
                  <a:close/>
                  <a:moveTo>
                    <a:pt x="981152" y="114528"/>
                  </a:moveTo>
                  <a:cubicBezTo>
                    <a:pt x="981609" y="115595"/>
                    <a:pt x="981533" y="116433"/>
                    <a:pt x="980923" y="117043"/>
                  </a:cubicBezTo>
                  <a:cubicBezTo>
                    <a:pt x="980466" y="117957"/>
                    <a:pt x="980542" y="118719"/>
                    <a:pt x="981152" y="119329"/>
                  </a:cubicBezTo>
                  <a:cubicBezTo>
                    <a:pt x="980999" y="121005"/>
                    <a:pt x="981380" y="121843"/>
                    <a:pt x="982295" y="121843"/>
                  </a:cubicBezTo>
                  <a:cubicBezTo>
                    <a:pt x="982904" y="121843"/>
                    <a:pt x="983057" y="121005"/>
                    <a:pt x="982752" y="119329"/>
                  </a:cubicBezTo>
                  <a:cubicBezTo>
                    <a:pt x="982752" y="118567"/>
                    <a:pt x="982752" y="117424"/>
                    <a:pt x="982752" y="115900"/>
                  </a:cubicBezTo>
                  <a:cubicBezTo>
                    <a:pt x="982752" y="114376"/>
                    <a:pt x="982219" y="113919"/>
                    <a:pt x="981152" y="114528"/>
                  </a:cubicBezTo>
                  <a:close/>
                  <a:moveTo>
                    <a:pt x="558013" y="79095"/>
                  </a:moveTo>
                  <a:lnTo>
                    <a:pt x="559156" y="79095"/>
                  </a:lnTo>
                  <a:cubicBezTo>
                    <a:pt x="565252" y="78638"/>
                    <a:pt x="568148" y="81381"/>
                    <a:pt x="567843" y="87325"/>
                  </a:cubicBezTo>
                  <a:cubicBezTo>
                    <a:pt x="567843" y="89458"/>
                    <a:pt x="567843" y="91135"/>
                    <a:pt x="567843" y="92354"/>
                  </a:cubicBezTo>
                  <a:cubicBezTo>
                    <a:pt x="568148" y="93726"/>
                    <a:pt x="568833" y="93649"/>
                    <a:pt x="569900" y="92125"/>
                  </a:cubicBezTo>
                  <a:cubicBezTo>
                    <a:pt x="571272" y="90906"/>
                    <a:pt x="572262" y="89763"/>
                    <a:pt x="572872" y="88696"/>
                  </a:cubicBezTo>
                  <a:cubicBezTo>
                    <a:pt x="573634" y="87782"/>
                    <a:pt x="574091" y="87553"/>
                    <a:pt x="574244" y="88011"/>
                  </a:cubicBezTo>
                  <a:cubicBezTo>
                    <a:pt x="574548" y="88468"/>
                    <a:pt x="575158" y="88773"/>
                    <a:pt x="576072" y="88925"/>
                  </a:cubicBezTo>
                  <a:cubicBezTo>
                    <a:pt x="575006" y="90754"/>
                    <a:pt x="573787" y="92583"/>
                    <a:pt x="572415" y="94411"/>
                  </a:cubicBezTo>
                  <a:cubicBezTo>
                    <a:pt x="570434" y="96393"/>
                    <a:pt x="569519" y="98831"/>
                    <a:pt x="569672" y="101727"/>
                  </a:cubicBezTo>
                  <a:cubicBezTo>
                    <a:pt x="569824" y="104622"/>
                    <a:pt x="568833" y="107061"/>
                    <a:pt x="566700" y="109042"/>
                  </a:cubicBezTo>
                  <a:cubicBezTo>
                    <a:pt x="565785" y="109194"/>
                    <a:pt x="564871" y="109651"/>
                    <a:pt x="563957" y="110413"/>
                  </a:cubicBezTo>
                  <a:cubicBezTo>
                    <a:pt x="563042" y="111328"/>
                    <a:pt x="561976" y="111556"/>
                    <a:pt x="560756" y="111099"/>
                  </a:cubicBezTo>
                  <a:cubicBezTo>
                    <a:pt x="556489" y="107289"/>
                    <a:pt x="554356" y="102641"/>
                    <a:pt x="554356" y="97155"/>
                  </a:cubicBezTo>
                  <a:cubicBezTo>
                    <a:pt x="554356" y="95631"/>
                    <a:pt x="554051" y="95097"/>
                    <a:pt x="553441" y="95554"/>
                  </a:cubicBezTo>
                  <a:cubicBezTo>
                    <a:pt x="552832" y="96012"/>
                    <a:pt x="552451" y="96774"/>
                    <a:pt x="552298" y="97840"/>
                  </a:cubicBezTo>
                  <a:cubicBezTo>
                    <a:pt x="550927" y="99060"/>
                    <a:pt x="550088" y="100431"/>
                    <a:pt x="549783" y="101955"/>
                  </a:cubicBezTo>
                  <a:cubicBezTo>
                    <a:pt x="549631" y="103632"/>
                    <a:pt x="548869" y="105079"/>
                    <a:pt x="547498" y="106299"/>
                  </a:cubicBezTo>
                  <a:cubicBezTo>
                    <a:pt x="547193" y="107823"/>
                    <a:pt x="546507" y="109118"/>
                    <a:pt x="545440" y="110185"/>
                  </a:cubicBezTo>
                  <a:cubicBezTo>
                    <a:pt x="544678" y="111404"/>
                    <a:pt x="544373" y="112928"/>
                    <a:pt x="544526" y="114757"/>
                  </a:cubicBezTo>
                  <a:cubicBezTo>
                    <a:pt x="544069" y="116738"/>
                    <a:pt x="543230" y="118719"/>
                    <a:pt x="542011" y="120700"/>
                  </a:cubicBezTo>
                  <a:cubicBezTo>
                    <a:pt x="540335" y="122224"/>
                    <a:pt x="538658" y="122529"/>
                    <a:pt x="536982" y="121615"/>
                  </a:cubicBezTo>
                  <a:cubicBezTo>
                    <a:pt x="536068" y="120091"/>
                    <a:pt x="534925" y="119786"/>
                    <a:pt x="533553" y="120700"/>
                  </a:cubicBezTo>
                  <a:cubicBezTo>
                    <a:pt x="533248" y="119786"/>
                    <a:pt x="532562" y="119253"/>
                    <a:pt x="531496" y="119100"/>
                  </a:cubicBezTo>
                  <a:cubicBezTo>
                    <a:pt x="530276" y="118643"/>
                    <a:pt x="529514" y="117805"/>
                    <a:pt x="529210" y="116586"/>
                  </a:cubicBezTo>
                  <a:cubicBezTo>
                    <a:pt x="528448" y="116128"/>
                    <a:pt x="528143" y="115595"/>
                    <a:pt x="528295" y="114985"/>
                  </a:cubicBezTo>
                  <a:cubicBezTo>
                    <a:pt x="528600" y="114376"/>
                    <a:pt x="528295" y="113766"/>
                    <a:pt x="527381" y="113157"/>
                  </a:cubicBezTo>
                  <a:cubicBezTo>
                    <a:pt x="525857" y="109651"/>
                    <a:pt x="525323" y="105689"/>
                    <a:pt x="525781" y="101269"/>
                  </a:cubicBezTo>
                  <a:cubicBezTo>
                    <a:pt x="525171" y="98374"/>
                    <a:pt x="525171" y="95173"/>
                    <a:pt x="525781" y="91668"/>
                  </a:cubicBezTo>
                  <a:cubicBezTo>
                    <a:pt x="526695" y="90449"/>
                    <a:pt x="526924" y="88925"/>
                    <a:pt x="526466" y="87096"/>
                  </a:cubicBezTo>
                  <a:cubicBezTo>
                    <a:pt x="526314" y="85267"/>
                    <a:pt x="526847" y="83972"/>
                    <a:pt x="528067" y="83210"/>
                  </a:cubicBezTo>
                  <a:cubicBezTo>
                    <a:pt x="529743" y="81229"/>
                    <a:pt x="531572" y="81457"/>
                    <a:pt x="533553" y="83896"/>
                  </a:cubicBezTo>
                  <a:cubicBezTo>
                    <a:pt x="534925" y="86182"/>
                    <a:pt x="536677" y="88239"/>
                    <a:pt x="538811" y="90068"/>
                  </a:cubicBezTo>
                  <a:cubicBezTo>
                    <a:pt x="540944" y="92049"/>
                    <a:pt x="542468" y="94411"/>
                    <a:pt x="543383" y="97155"/>
                  </a:cubicBezTo>
                  <a:cubicBezTo>
                    <a:pt x="544602" y="97764"/>
                    <a:pt x="545135" y="98831"/>
                    <a:pt x="544983" y="100355"/>
                  </a:cubicBezTo>
                  <a:cubicBezTo>
                    <a:pt x="544526" y="101574"/>
                    <a:pt x="544678" y="102641"/>
                    <a:pt x="545440" y="103555"/>
                  </a:cubicBezTo>
                  <a:cubicBezTo>
                    <a:pt x="546812" y="101422"/>
                    <a:pt x="548183" y="99288"/>
                    <a:pt x="549555" y="97155"/>
                  </a:cubicBezTo>
                  <a:cubicBezTo>
                    <a:pt x="550317" y="95631"/>
                    <a:pt x="551308" y="94030"/>
                    <a:pt x="552527" y="92354"/>
                  </a:cubicBezTo>
                  <a:cubicBezTo>
                    <a:pt x="553594" y="90982"/>
                    <a:pt x="553822" y="89306"/>
                    <a:pt x="553212" y="87325"/>
                  </a:cubicBezTo>
                  <a:cubicBezTo>
                    <a:pt x="552603" y="83515"/>
                    <a:pt x="554203" y="80772"/>
                    <a:pt x="558013" y="79095"/>
                  </a:cubicBezTo>
                  <a:close/>
                  <a:moveTo>
                    <a:pt x="587045" y="74295"/>
                  </a:moveTo>
                  <a:cubicBezTo>
                    <a:pt x="588874" y="74142"/>
                    <a:pt x="590322" y="74752"/>
                    <a:pt x="591389" y="76123"/>
                  </a:cubicBezTo>
                  <a:cubicBezTo>
                    <a:pt x="591084" y="77038"/>
                    <a:pt x="591160" y="77876"/>
                    <a:pt x="591617" y="78638"/>
                  </a:cubicBezTo>
                  <a:cubicBezTo>
                    <a:pt x="592227" y="79552"/>
                    <a:pt x="592151" y="80467"/>
                    <a:pt x="591389" y="81381"/>
                  </a:cubicBezTo>
                  <a:cubicBezTo>
                    <a:pt x="591693" y="83210"/>
                    <a:pt x="591389" y="84886"/>
                    <a:pt x="590474" y="86410"/>
                  </a:cubicBezTo>
                  <a:cubicBezTo>
                    <a:pt x="589712" y="87934"/>
                    <a:pt x="589255" y="89382"/>
                    <a:pt x="589103" y="90754"/>
                  </a:cubicBezTo>
                  <a:cubicBezTo>
                    <a:pt x="588645" y="92278"/>
                    <a:pt x="588264" y="93878"/>
                    <a:pt x="587960" y="95554"/>
                  </a:cubicBezTo>
                  <a:cubicBezTo>
                    <a:pt x="587807" y="97231"/>
                    <a:pt x="586969" y="98755"/>
                    <a:pt x="585445" y="100126"/>
                  </a:cubicBezTo>
                  <a:cubicBezTo>
                    <a:pt x="585445" y="103174"/>
                    <a:pt x="584454" y="105918"/>
                    <a:pt x="582473" y="108356"/>
                  </a:cubicBezTo>
                  <a:cubicBezTo>
                    <a:pt x="581406" y="112776"/>
                    <a:pt x="579501" y="116662"/>
                    <a:pt x="576758" y="120015"/>
                  </a:cubicBezTo>
                  <a:cubicBezTo>
                    <a:pt x="576453" y="121081"/>
                    <a:pt x="575768" y="122148"/>
                    <a:pt x="574701" y="123215"/>
                  </a:cubicBezTo>
                  <a:cubicBezTo>
                    <a:pt x="573634" y="124282"/>
                    <a:pt x="573558" y="125349"/>
                    <a:pt x="574472" y="126415"/>
                  </a:cubicBezTo>
                  <a:cubicBezTo>
                    <a:pt x="576606" y="125501"/>
                    <a:pt x="578739" y="125425"/>
                    <a:pt x="580873" y="126187"/>
                  </a:cubicBezTo>
                  <a:cubicBezTo>
                    <a:pt x="583007" y="126492"/>
                    <a:pt x="585064" y="126568"/>
                    <a:pt x="587045" y="126415"/>
                  </a:cubicBezTo>
                  <a:cubicBezTo>
                    <a:pt x="590703" y="126568"/>
                    <a:pt x="593903" y="127025"/>
                    <a:pt x="596646" y="127787"/>
                  </a:cubicBezTo>
                  <a:cubicBezTo>
                    <a:pt x="597866" y="129006"/>
                    <a:pt x="599237" y="129616"/>
                    <a:pt x="600761" y="129616"/>
                  </a:cubicBezTo>
                  <a:cubicBezTo>
                    <a:pt x="602285" y="129768"/>
                    <a:pt x="603581" y="130530"/>
                    <a:pt x="604647" y="131902"/>
                  </a:cubicBezTo>
                  <a:cubicBezTo>
                    <a:pt x="606476" y="132054"/>
                    <a:pt x="608076" y="132740"/>
                    <a:pt x="609448" y="133959"/>
                  </a:cubicBezTo>
                  <a:cubicBezTo>
                    <a:pt x="610667" y="135483"/>
                    <a:pt x="612039" y="136855"/>
                    <a:pt x="613563" y="138074"/>
                  </a:cubicBezTo>
                  <a:cubicBezTo>
                    <a:pt x="612953" y="140208"/>
                    <a:pt x="612725" y="142570"/>
                    <a:pt x="612877" y="145161"/>
                  </a:cubicBezTo>
                  <a:cubicBezTo>
                    <a:pt x="612267" y="145770"/>
                    <a:pt x="612191" y="146456"/>
                    <a:pt x="612648" y="147218"/>
                  </a:cubicBezTo>
                  <a:cubicBezTo>
                    <a:pt x="613258" y="148132"/>
                    <a:pt x="613334" y="149047"/>
                    <a:pt x="612877" y="149961"/>
                  </a:cubicBezTo>
                  <a:cubicBezTo>
                    <a:pt x="612420" y="153162"/>
                    <a:pt x="611658" y="156210"/>
                    <a:pt x="610591" y="159105"/>
                  </a:cubicBezTo>
                  <a:cubicBezTo>
                    <a:pt x="611201" y="160020"/>
                    <a:pt x="611048" y="160782"/>
                    <a:pt x="610134" y="161391"/>
                  </a:cubicBezTo>
                  <a:cubicBezTo>
                    <a:pt x="609372" y="162153"/>
                    <a:pt x="609143" y="162991"/>
                    <a:pt x="609448" y="163906"/>
                  </a:cubicBezTo>
                  <a:cubicBezTo>
                    <a:pt x="607772" y="165582"/>
                    <a:pt x="606552" y="167487"/>
                    <a:pt x="605791" y="169621"/>
                  </a:cubicBezTo>
                  <a:cubicBezTo>
                    <a:pt x="605791" y="171297"/>
                    <a:pt x="605181" y="172669"/>
                    <a:pt x="603962" y="173736"/>
                  </a:cubicBezTo>
                  <a:cubicBezTo>
                    <a:pt x="602743" y="174955"/>
                    <a:pt x="601828" y="176326"/>
                    <a:pt x="601218" y="177850"/>
                  </a:cubicBezTo>
                  <a:cubicBezTo>
                    <a:pt x="599694" y="179374"/>
                    <a:pt x="598475" y="181203"/>
                    <a:pt x="597561" y="183337"/>
                  </a:cubicBezTo>
                  <a:cubicBezTo>
                    <a:pt x="593599" y="187604"/>
                    <a:pt x="589407" y="191262"/>
                    <a:pt x="584988" y="194310"/>
                  </a:cubicBezTo>
                  <a:cubicBezTo>
                    <a:pt x="586360" y="195224"/>
                    <a:pt x="586436" y="196215"/>
                    <a:pt x="585216" y="197281"/>
                  </a:cubicBezTo>
                  <a:cubicBezTo>
                    <a:pt x="583997" y="198501"/>
                    <a:pt x="582702" y="199263"/>
                    <a:pt x="581330" y="199567"/>
                  </a:cubicBezTo>
                  <a:cubicBezTo>
                    <a:pt x="580263" y="201853"/>
                    <a:pt x="578511" y="203606"/>
                    <a:pt x="576072" y="204825"/>
                  </a:cubicBezTo>
                  <a:cubicBezTo>
                    <a:pt x="574548" y="204825"/>
                    <a:pt x="573482" y="204292"/>
                    <a:pt x="572872" y="203225"/>
                  </a:cubicBezTo>
                  <a:cubicBezTo>
                    <a:pt x="571958" y="202463"/>
                    <a:pt x="570891" y="201625"/>
                    <a:pt x="569672" y="200710"/>
                  </a:cubicBezTo>
                  <a:cubicBezTo>
                    <a:pt x="568757" y="200101"/>
                    <a:pt x="567919" y="199263"/>
                    <a:pt x="567157" y="198196"/>
                  </a:cubicBezTo>
                  <a:cubicBezTo>
                    <a:pt x="566090" y="197129"/>
                    <a:pt x="564795" y="197053"/>
                    <a:pt x="563271" y="197967"/>
                  </a:cubicBezTo>
                  <a:cubicBezTo>
                    <a:pt x="560985" y="197967"/>
                    <a:pt x="558775" y="198501"/>
                    <a:pt x="556641" y="199567"/>
                  </a:cubicBezTo>
                  <a:cubicBezTo>
                    <a:pt x="555118" y="200177"/>
                    <a:pt x="553670" y="200177"/>
                    <a:pt x="552298" y="199567"/>
                  </a:cubicBezTo>
                  <a:cubicBezTo>
                    <a:pt x="550317" y="200787"/>
                    <a:pt x="548260" y="200787"/>
                    <a:pt x="546126" y="199567"/>
                  </a:cubicBezTo>
                  <a:cubicBezTo>
                    <a:pt x="543840" y="200177"/>
                    <a:pt x="541935" y="199415"/>
                    <a:pt x="540411" y="197281"/>
                  </a:cubicBezTo>
                  <a:cubicBezTo>
                    <a:pt x="537210" y="194995"/>
                    <a:pt x="534467" y="192252"/>
                    <a:pt x="532181" y="189052"/>
                  </a:cubicBezTo>
                  <a:cubicBezTo>
                    <a:pt x="531114" y="187985"/>
                    <a:pt x="529819" y="186690"/>
                    <a:pt x="528295" y="185166"/>
                  </a:cubicBezTo>
                  <a:cubicBezTo>
                    <a:pt x="526924" y="183642"/>
                    <a:pt x="526085" y="181813"/>
                    <a:pt x="525781" y="179679"/>
                  </a:cubicBezTo>
                  <a:cubicBezTo>
                    <a:pt x="523037" y="177698"/>
                    <a:pt x="521437" y="174955"/>
                    <a:pt x="520980" y="171450"/>
                  </a:cubicBezTo>
                  <a:cubicBezTo>
                    <a:pt x="520218" y="170840"/>
                    <a:pt x="520066" y="169926"/>
                    <a:pt x="520523" y="168706"/>
                  </a:cubicBezTo>
                  <a:cubicBezTo>
                    <a:pt x="520675" y="167640"/>
                    <a:pt x="520142" y="166954"/>
                    <a:pt x="518923" y="166649"/>
                  </a:cubicBezTo>
                  <a:cubicBezTo>
                    <a:pt x="518923" y="163753"/>
                    <a:pt x="518237" y="161010"/>
                    <a:pt x="516865" y="158419"/>
                  </a:cubicBezTo>
                  <a:cubicBezTo>
                    <a:pt x="516865" y="157048"/>
                    <a:pt x="516484" y="155829"/>
                    <a:pt x="515722" y="154762"/>
                  </a:cubicBezTo>
                  <a:cubicBezTo>
                    <a:pt x="514655" y="153695"/>
                    <a:pt x="514503" y="152628"/>
                    <a:pt x="515265" y="151561"/>
                  </a:cubicBezTo>
                  <a:cubicBezTo>
                    <a:pt x="514046" y="149580"/>
                    <a:pt x="513665" y="147218"/>
                    <a:pt x="514122" y="144475"/>
                  </a:cubicBezTo>
                  <a:cubicBezTo>
                    <a:pt x="513665" y="140970"/>
                    <a:pt x="514579" y="138455"/>
                    <a:pt x="516865" y="136931"/>
                  </a:cubicBezTo>
                  <a:cubicBezTo>
                    <a:pt x="517932" y="135255"/>
                    <a:pt x="519151" y="134721"/>
                    <a:pt x="520523" y="135331"/>
                  </a:cubicBezTo>
                  <a:cubicBezTo>
                    <a:pt x="521437" y="135178"/>
                    <a:pt x="522275" y="135407"/>
                    <a:pt x="523037" y="136017"/>
                  </a:cubicBezTo>
                  <a:cubicBezTo>
                    <a:pt x="523799" y="136321"/>
                    <a:pt x="524485" y="136093"/>
                    <a:pt x="525095" y="135331"/>
                  </a:cubicBezTo>
                  <a:cubicBezTo>
                    <a:pt x="526162" y="135483"/>
                    <a:pt x="527076" y="135178"/>
                    <a:pt x="527838" y="134416"/>
                  </a:cubicBezTo>
                  <a:cubicBezTo>
                    <a:pt x="528143" y="133502"/>
                    <a:pt x="528828" y="133197"/>
                    <a:pt x="529895" y="133502"/>
                  </a:cubicBezTo>
                  <a:cubicBezTo>
                    <a:pt x="531267" y="132435"/>
                    <a:pt x="532791" y="131216"/>
                    <a:pt x="534467" y="129844"/>
                  </a:cubicBezTo>
                  <a:cubicBezTo>
                    <a:pt x="537210" y="126949"/>
                    <a:pt x="540335" y="123901"/>
                    <a:pt x="543840" y="120700"/>
                  </a:cubicBezTo>
                  <a:cubicBezTo>
                    <a:pt x="546888" y="120548"/>
                    <a:pt x="549479" y="120853"/>
                    <a:pt x="551612" y="121615"/>
                  </a:cubicBezTo>
                  <a:cubicBezTo>
                    <a:pt x="553441" y="120091"/>
                    <a:pt x="555575" y="119557"/>
                    <a:pt x="558013" y="120015"/>
                  </a:cubicBezTo>
                  <a:cubicBezTo>
                    <a:pt x="559080" y="120472"/>
                    <a:pt x="560071" y="120243"/>
                    <a:pt x="560985" y="119329"/>
                  </a:cubicBezTo>
                  <a:cubicBezTo>
                    <a:pt x="561899" y="118567"/>
                    <a:pt x="562661" y="118414"/>
                    <a:pt x="563271" y="118872"/>
                  </a:cubicBezTo>
                  <a:cubicBezTo>
                    <a:pt x="567538" y="116890"/>
                    <a:pt x="570434" y="113766"/>
                    <a:pt x="571958" y="109499"/>
                  </a:cubicBezTo>
                  <a:cubicBezTo>
                    <a:pt x="575310" y="103555"/>
                    <a:pt x="578816" y="97612"/>
                    <a:pt x="582473" y="91668"/>
                  </a:cubicBezTo>
                  <a:cubicBezTo>
                    <a:pt x="582778" y="88315"/>
                    <a:pt x="583388" y="85039"/>
                    <a:pt x="584302" y="81838"/>
                  </a:cubicBezTo>
                  <a:cubicBezTo>
                    <a:pt x="584912" y="80619"/>
                    <a:pt x="585140" y="79248"/>
                    <a:pt x="584988" y="77724"/>
                  </a:cubicBezTo>
                  <a:cubicBezTo>
                    <a:pt x="584988" y="76352"/>
                    <a:pt x="585674" y="75209"/>
                    <a:pt x="587045" y="74295"/>
                  </a:cubicBezTo>
                  <a:close/>
                  <a:moveTo>
                    <a:pt x="484861" y="67208"/>
                  </a:moveTo>
                  <a:cubicBezTo>
                    <a:pt x="485623" y="68122"/>
                    <a:pt x="486461" y="68275"/>
                    <a:pt x="487376" y="67665"/>
                  </a:cubicBezTo>
                  <a:cubicBezTo>
                    <a:pt x="488443" y="67208"/>
                    <a:pt x="489205" y="67513"/>
                    <a:pt x="489662" y="68580"/>
                  </a:cubicBezTo>
                  <a:cubicBezTo>
                    <a:pt x="492100" y="71323"/>
                    <a:pt x="494386" y="73685"/>
                    <a:pt x="496520" y="75666"/>
                  </a:cubicBezTo>
                  <a:cubicBezTo>
                    <a:pt x="499568" y="77343"/>
                    <a:pt x="502463" y="79400"/>
                    <a:pt x="505207" y="81838"/>
                  </a:cubicBezTo>
                  <a:cubicBezTo>
                    <a:pt x="507340" y="84429"/>
                    <a:pt x="509626" y="86563"/>
                    <a:pt x="512065" y="88239"/>
                  </a:cubicBezTo>
                  <a:cubicBezTo>
                    <a:pt x="512369" y="89611"/>
                    <a:pt x="513055" y="90678"/>
                    <a:pt x="514122" y="91440"/>
                  </a:cubicBezTo>
                  <a:cubicBezTo>
                    <a:pt x="515189" y="92354"/>
                    <a:pt x="515875" y="93345"/>
                    <a:pt x="516179" y="94411"/>
                  </a:cubicBezTo>
                  <a:cubicBezTo>
                    <a:pt x="516941" y="95021"/>
                    <a:pt x="517094" y="95707"/>
                    <a:pt x="516637" y="96469"/>
                  </a:cubicBezTo>
                  <a:cubicBezTo>
                    <a:pt x="516179" y="97383"/>
                    <a:pt x="516027" y="98374"/>
                    <a:pt x="516179" y="99441"/>
                  </a:cubicBezTo>
                  <a:cubicBezTo>
                    <a:pt x="515417" y="100507"/>
                    <a:pt x="514503" y="101879"/>
                    <a:pt x="513436" y="103555"/>
                  </a:cubicBezTo>
                  <a:cubicBezTo>
                    <a:pt x="509474" y="107213"/>
                    <a:pt x="506426" y="111328"/>
                    <a:pt x="504292" y="115900"/>
                  </a:cubicBezTo>
                  <a:cubicBezTo>
                    <a:pt x="503987" y="117119"/>
                    <a:pt x="503225" y="118262"/>
                    <a:pt x="502006" y="119329"/>
                  </a:cubicBezTo>
                  <a:cubicBezTo>
                    <a:pt x="500939" y="120396"/>
                    <a:pt x="500635" y="121767"/>
                    <a:pt x="501092" y="123444"/>
                  </a:cubicBezTo>
                  <a:cubicBezTo>
                    <a:pt x="499720" y="126034"/>
                    <a:pt x="498958" y="128854"/>
                    <a:pt x="498806" y="131902"/>
                  </a:cubicBezTo>
                  <a:cubicBezTo>
                    <a:pt x="498958" y="133121"/>
                    <a:pt x="498882" y="134264"/>
                    <a:pt x="498577" y="135331"/>
                  </a:cubicBezTo>
                  <a:cubicBezTo>
                    <a:pt x="497815" y="136398"/>
                    <a:pt x="497891" y="137312"/>
                    <a:pt x="498806" y="138074"/>
                  </a:cubicBezTo>
                  <a:cubicBezTo>
                    <a:pt x="498806" y="139598"/>
                    <a:pt x="499568" y="139827"/>
                    <a:pt x="501092" y="138760"/>
                  </a:cubicBezTo>
                  <a:cubicBezTo>
                    <a:pt x="505054" y="135407"/>
                    <a:pt x="508712" y="131749"/>
                    <a:pt x="512065" y="127787"/>
                  </a:cubicBezTo>
                  <a:cubicBezTo>
                    <a:pt x="513131" y="127330"/>
                    <a:pt x="513817" y="128016"/>
                    <a:pt x="514122" y="129844"/>
                  </a:cubicBezTo>
                  <a:cubicBezTo>
                    <a:pt x="512141" y="134721"/>
                    <a:pt x="509550" y="139369"/>
                    <a:pt x="506350" y="143789"/>
                  </a:cubicBezTo>
                  <a:cubicBezTo>
                    <a:pt x="505740" y="145770"/>
                    <a:pt x="504597" y="147523"/>
                    <a:pt x="502921" y="149047"/>
                  </a:cubicBezTo>
                  <a:cubicBezTo>
                    <a:pt x="501244" y="150723"/>
                    <a:pt x="500330" y="152704"/>
                    <a:pt x="500177" y="154990"/>
                  </a:cubicBezTo>
                  <a:cubicBezTo>
                    <a:pt x="499110" y="156210"/>
                    <a:pt x="498653" y="157734"/>
                    <a:pt x="498806" y="159562"/>
                  </a:cubicBezTo>
                  <a:cubicBezTo>
                    <a:pt x="498958" y="161544"/>
                    <a:pt x="498958" y="163525"/>
                    <a:pt x="498806" y="165506"/>
                  </a:cubicBezTo>
                  <a:cubicBezTo>
                    <a:pt x="498806" y="167030"/>
                    <a:pt x="498349" y="168478"/>
                    <a:pt x="497434" y="169849"/>
                  </a:cubicBezTo>
                  <a:cubicBezTo>
                    <a:pt x="496672" y="171373"/>
                    <a:pt x="496901" y="172669"/>
                    <a:pt x="498120" y="173736"/>
                  </a:cubicBezTo>
                  <a:cubicBezTo>
                    <a:pt x="497968" y="174802"/>
                    <a:pt x="497739" y="175793"/>
                    <a:pt x="497434" y="176707"/>
                  </a:cubicBezTo>
                  <a:cubicBezTo>
                    <a:pt x="498349" y="177012"/>
                    <a:pt x="498577" y="177393"/>
                    <a:pt x="498120" y="177850"/>
                  </a:cubicBezTo>
                  <a:cubicBezTo>
                    <a:pt x="497663" y="178308"/>
                    <a:pt x="497434" y="178765"/>
                    <a:pt x="497434" y="179222"/>
                  </a:cubicBezTo>
                  <a:cubicBezTo>
                    <a:pt x="498196" y="179984"/>
                    <a:pt x="498349" y="180975"/>
                    <a:pt x="497891" y="182194"/>
                  </a:cubicBezTo>
                  <a:cubicBezTo>
                    <a:pt x="497587" y="183565"/>
                    <a:pt x="497891" y="184708"/>
                    <a:pt x="498806" y="185623"/>
                  </a:cubicBezTo>
                  <a:cubicBezTo>
                    <a:pt x="499720" y="185318"/>
                    <a:pt x="499720" y="185394"/>
                    <a:pt x="498806" y="185851"/>
                  </a:cubicBezTo>
                  <a:cubicBezTo>
                    <a:pt x="497739" y="186004"/>
                    <a:pt x="497739" y="186309"/>
                    <a:pt x="498806" y="186766"/>
                  </a:cubicBezTo>
                  <a:cubicBezTo>
                    <a:pt x="499872" y="187223"/>
                    <a:pt x="499949" y="187985"/>
                    <a:pt x="499034" y="189052"/>
                  </a:cubicBezTo>
                  <a:cubicBezTo>
                    <a:pt x="498425" y="189814"/>
                    <a:pt x="498120" y="190728"/>
                    <a:pt x="498120" y="191795"/>
                  </a:cubicBezTo>
                  <a:cubicBezTo>
                    <a:pt x="495834" y="194386"/>
                    <a:pt x="494691" y="197358"/>
                    <a:pt x="494691" y="200710"/>
                  </a:cubicBezTo>
                  <a:cubicBezTo>
                    <a:pt x="495148" y="201777"/>
                    <a:pt x="495072" y="202615"/>
                    <a:pt x="494462" y="203225"/>
                  </a:cubicBezTo>
                  <a:cubicBezTo>
                    <a:pt x="494005" y="204139"/>
                    <a:pt x="494081" y="204901"/>
                    <a:pt x="494691" y="205511"/>
                  </a:cubicBezTo>
                  <a:cubicBezTo>
                    <a:pt x="495148" y="209169"/>
                    <a:pt x="495605" y="212674"/>
                    <a:pt x="496063" y="216027"/>
                  </a:cubicBezTo>
                  <a:cubicBezTo>
                    <a:pt x="496367" y="218313"/>
                    <a:pt x="495834" y="219913"/>
                    <a:pt x="494462" y="220827"/>
                  </a:cubicBezTo>
                  <a:cubicBezTo>
                    <a:pt x="492634" y="221437"/>
                    <a:pt x="490805" y="221970"/>
                    <a:pt x="488976" y="222427"/>
                  </a:cubicBezTo>
                  <a:cubicBezTo>
                    <a:pt x="485776" y="219379"/>
                    <a:pt x="482804" y="216255"/>
                    <a:pt x="480061" y="213055"/>
                  </a:cubicBezTo>
                  <a:lnTo>
                    <a:pt x="477089" y="207797"/>
                  </a:lnTo>
                  <a:cubicBezTo>
                    <a:pt x="478156" y="204597"/>
                    <a:pt x="478613" y="201091"/>
                    <a:pt x="478460" y="197281"/>
                  </a:cubicBezTo>
                  <a:cubicBezTo>
                    <a:pt x="478460" y="193471"/>
                    <a:pt x="478460" y="189738"/>
                    <a:pt x="478460" y="186080"/>
                  </a:cubicBezTo>
                  <a:cubicBezTo>
                    <a:pt x="477546" y="185013"/>
                    <a:pt x="477470" y="183870"/>
                    <a:pt x="478232" y="182651"/>
                  </a:cubicBezTo>
                  <a:cubicBezTo>
                    <a:pt x="478537" y="181432"/>
                    <a:pt x="478384" y="180289"/>
                    <a:pt x="477775" y="179222"/>
                  </a:cubicBezTo>
                  <a:cubicBezTo>
                    <a:pt x="477013" y="178765"/>
                    <a:pt x="476860" y="178079"/>
                    <a:pt x="477317" y="177165"/>
                  </a:cubicBezTo>
                  <a:cubicBezTo>
                    <a:pt x="477927" y="176403"/>
                    <a:pt x="477851" y="175717"/>
                    <a:pt x="477089" y="175107"/>
                  </a:cubicBezTo>
                  <a:cubicBezTo>
                    <a:pt x="478156" y="174193"/>
                    <a:pt x="478689" y="172821"/>
                    <a:pt x="478689" y="170992"/>
                  </a:cubicBezTo>
                  <a:cubicBezTo>
                    <a:pt x="478689" y="169164"/>
                    <a:pt x="477775" y="168402"/>
                    <a:pt x="475946" y="168706"/>
                  </a:cubicBezTo>
                  <a:cubicBezTo>
                    <a:pt x="473203" y="171450"/>
                    <a:pt x="470154" y="173583"/>
                    <a:pt x="466802" y="175107"/>
                  </a:cubicBezTo>
                  <a:cubicBezTo>
                    <a:pt x="465430" y="174802"/>
                    <a:pt x="464440" y="175107"/>
                    <a:pt x="463830" y="176022"/>
                  </a:cubicBezTo>
                  <a:cubicBezTo>
                    <a:pt x="463068" y="176631"/>
                    <a:pt x="462001" y="176860"/>
                    <a:pt x="460629" y="176707"/>
                  </a:cubicBezTo>
                  <a:cubicBezTo>
                    <a:pt x="459563" y="177774"/>
                    <a:pt x="458420" y="178460"/>
                    <a:pt x="457201" y="178765"/>
                  </a:cubicBezTo>
                  <a:cubicBezTo>
                    <a:pt x="455676" y="179222"/>
                    <a:pt x="454534" y="180060"/>
                    <a:pt x="453772" y="181279"/>
                  </a:cubicBezTo>
                  <a:cubicBezTo>
                    <a:pt x="453010" y="180517"/>
                    <a:pt x="452324" y="180670"/>
                    <a:pt x="451714" y="181737"/>
                  </a:cubicBezTo>
                  <a:cubicBezTo>
                    <a:pt x="451104" y="182803"/>
                    <a:pt x="450571" y="182880"/>
                    <a:pt x="450114" y="181965"/>
                  </a:cubicBezTo>
                  <a:cubicBezTo>
                    <a:pt x="447066" y="181813"/>
                    <a:pt x="444780" y="180213"/>
                    <a:pt x="443256" y="177165"/>
                  </a:cubicBezTo>
                  <a:cubicBezTo>
                    <a:pt x="442951" y="175488"/>
                    <a:pt x="442494" y="173888"/>
                    <a:pt x="441884" y="172364"/>
                  </a:cubicBezTo>
                  <a:cubicBezTo>
                    <a:pt x="441275" y="170992"/>
                    <a:pt x="441275" y="169545"/>
                    <a:pt x="441884" y="168021"/>
                  </a:cubicBezTo>
                  <a:cubicBezTo>
                    <a:pt x="441427" y="166497"/>
                    <a:pt x="441656" y="165277"/>
                    <a:pt x="442570" y="164363"/>
                  </a:cubicBezTo>
                  <a:cubicBezTo>
                    <a:pt x="443485" y="163601"/>
                    <a:pt x="444094" y="162839"/>
                    <a:pt x="444399" y="162077"/>
                  </a:cubicBezTo>
                  <a:cubicBezTo>
                    <a:pt x="446075" y="162077"/>
                    <a:pt x="447218" y="161544"/>
                    <a:pt x="447828" y="160477"/>
                  </a:cubicBezTo>
                  <a:cubicBezTo>
                    <a:pt x="448590" y="159562"/>
                    <a:pt x="449504" y="158800"/>
                    <a:pt x="450571" y="158191"/>
                  </a:cubicBezTo>
                  <a:cubicBezTo>
                    <a:pt x="451638" y="157734"/>
                    <a:pt x="451714" y="157124"/>
                    <a:pt x="450800" y="156362"/>
                  </a:cubicBezTo>
                  <a:cubicBezTo>
                    <a:pt x="451714" y="155905"/>
                    <a:pt x="452324" y="155067"/>
                    <a:pt x="452628" y="153847"/>
                  </a:cubicBezTo>
                  <a:cubicBezTo>
                    <a:pt x="453391" y="152476"/>
                    <a:pt x="454153" y="152095"/>
                    <a:pt x="454915" y="152704"/>
                  </a:cubicBezTo>
                  <a:cubicBezTo>
                    <a:pt x="456896" y="150266"/>
                    <a:pt x="459029" y="147980"/>
                    <a:pt x="461315" y="145846"/>
                  </a:cubicBezTo>
                  <a:cubicBezTo>
                    <a:pt x="463906" y="142494"/>
                    <a:pt x="466649" y="139293"/>
                    <a:pt x="469545" y="136245"/>
                  </a:cubicBezTo>
                  <a:cubicBezTo>
                    <a:pt x="471526" y="133045"/>
                    <a:pt x="473660" y="130225"/>
                    <a:pt x="475946" y="127787"/>
                  </a:cubicBezTo>
                  <a:cubicBezTo>
                    <a:pt x="477470" y="128092"/>
                    <a:pt x="478384" y="127635"/>
                    <a:pt x="478689" y="126415"/>
                  </a:cubicBezTo>
                  <a:cubicBezTo>
                    <a:pt x="478994" y="125349"/>
                    <a:pt x="478689" y="124358"/>
                    <a:pt x="477775" y="123444"/>
                  </a:cubicBezTo>
                  <a:cubicBezTo>
                    <a:pt x="476098" y="125272"/>
                    <a:pt x="474346" y="125272"/>
                    <a:pt x="472517" y="123444"/>
                  </a:cubicBezTo>
                  <a:cubicBezTo>
                    <a:pt x="471145" y="125425"/>
                    <a:pt x="469392" y="125653"/>
                    <a:pt x="467259" y="124129"/>
                  </a:cubicBezTo>
                  <a:cubicBezTo>
                    <a:pt x="466040" y="125196"/>
                    <a:pt x="464668" y="125196"/>
                    <a:pt x="463144" y="124129"/>
                  </a:cubicBezTo>
                  <a:cubicBezTo>
                    <a:pt x="459334" y="123977"/>
                    <a:pt x="455676" y="124282"/>
                    <a:pt x="452171" y="125044"/>
                  </a:cubicBezTo>
                  <a:cubicBezTo>
                    <a:pt x="448971" y="124434"/>
                    <a:pt x="445694" y="123901"/>
                    <a:pt x="442342" y="123444"/>
                  </a:cubicBezTo>
                  <a:cubicBezTo>
                    <a:pt x="439141" y="123139"/>
                    <a:pt x="436322" y="121615"/>
                    <a:pt x="433883" y="118872"/>
                  </a:cubicBezTo>
                  <a:cubicBezTo>
                    <a:pt x="432054" y="117348"/>
                    <a:pt x="431673" y="116052"/>
                    <a:pt x="432740" y="114985"/>
                  </a:cubicBezTo>
                  <a:cubicBezTo>
                    <a:pt x="433502" y="113919"/>
                    <a:pt x="434874" y="113614"/>
                    <a:pt x="436855" y="114071"/>
                  </a:cubicBezTo>
                  <a:cubicBezTo>
                    <a:pt x="439751" y="114833"/>
                    <a:pt x="442799" y="114833"/>
                    <a:pt x="445999" y="114071"/>
                  </a:cubicBezTo>
                  <a:lnTo>
                    <a:pt x="453086" y="110413"/>
                  </a:lnTo>
                  <a:cubicBezTo>
                    <a:pt x="455219" y="110413"/>
                    <a:pt x="456819" y="109728"/>
                    <a:pt x="457886" y="108356"/>
                  </a:cubicBezTo>
                  <a:cubicBezTo>
                    <a:pt x="461696" y="106222"/>
                    <a:pt x="465354" y="103860"/>
                    <a:pt x="468859" y="101269"/>
                  </a:cubicBezTo>
                  <a:cubicBezTo>
                    <a:pt x="470383" y="99593"/>
                    <a:pt x="472212" y="97993"/>
                    <a:pt x="474346" y="96469"/>
                  </a:cubicBezTo>
                  <a:cubicBezTo>
                    <a:pt x="476174" y="95250"/>
                    <a:pt x="477317" y="93345"/>
                    <a:pt x="477775" y="90754"/>
                  </a:cubicBezTo>
                  <a:cubicBezTo>
                    <a:pt x="479451" y="89535"/>
                    <a:pt x="480213" y="87934"/>
                    <a:pt x="480061" y="85953"/>
                  </a:cubicBezTo>
                  <a:cubicBezTo>
                    <a:pt x="479603" y="84124"/>
                    <a:pt x="479070" y="82372"/>
                    <a:pt x="478460" y="80695"/>
                  </a:cubicBezTo>
                  <a:cubicBezTo>
                    <a:pt x="477393" y="79629"/>
                    <a:pt x="477317" y="78562"/>
                    <a:pt x="478232" y="77495"/>
                  </a:cubicBezTo>
                  <a:cubicBezTo>
                    <a:pt x="478841" y="76428"/>
                    <a:pt x="479451" y="75361"/>
                    <a:pt x="480061" y="74295"/>
                  </a:cubicBezTo>
                  <a:cubicBezTo>
                    <a:pt x="481280" y="73228"/>
                    <a:pt x="482042" y="72009"/>
                    <a:pt x="482347" y="70637"/>
                  </a:cubicBezTo>
                  <a:cubicBezTo>
                    <a:pt x="482804" y="69418"/>
                    <a:pt x="483642" y="68275"/>
                    <a:pt x="484861" y="67208"/>
                  </a:cubicBezTo>
                  <a:close/>
                  <a:moveTo>
                    <a:pt x="127559" y="63322"/>
                  </a:moveTo>
                  <a:cubicBezTo>
                    <a:pt x="125883" y="63322"/>
                    <a:pt x="124664" y="63627"/>
                    <a:pt x="123902" y="64236"/>
                  </a:cubicBezTo>
                  <a:cubicBezTo>
                    <a:pt x="122835" y="64236"/>
                    <a:pt x="121844" y="64465"/>
                    <a:pt x="120930" y="64922"/>
                  </a:cubicBezTo>
                  <a:cubicBezTo>
                    <a:pt x="120168" y="65532"/>
                    <a:pt x="119406" y="65532"/>
                    <a:pt x="118644" y="64922"/>
                  </a:cubicBezTo>
                  <a:cubicBezTo>
                    <a:pt x="115748" y="65989"/>
                    <a:pt x="112853" y="66979"/>
                    <a:pt x="109957" y="67894"/>
                  </a:cubicBezTo>
                  <a:cubicBezTo>
                    <a:pt x="109195" y="69265"/>
                    <a:pt x="108204" y="69418"/>
                    <a:pt x="106985" y="68351"/>
                  </a:cubicBezTo>
                  <a:cubicBezTo>
                    <a:pt x="104394" y="70485"/>
                    <a:pt x="103023" y="73380"/>
                    <a:pt x="102870" y="77038"/>
                  </a:cubicBezTo>
                  <a:cubicBezTo>
                    <a:pt x="102413" y="81305"/>
                    <a:pt x="101423" y="85420"/>
                    <a:pt x="99899" y="89382"/>
                  </a:cubicBezTo>
                  <a:cubicBezTo>
                    <a:pt x="99899" y="90601"/>
                    <a:pt x="99594" y="92125"/>
                    <a:pt x="98984" y="93954"/>
                  </a:cubicBezTo>
                  <a:cubicBezTo>
                    <a:pt x="98222" y="95326"/>
                    <a:pt x="98527" y="96316"/>
                    <a:pt x="99899" y="96926"/>
                  </a:cubicBezTo>
                  <a:cubicBezTo>
                    <a:pt x="105538" y="92506"/>
                    <a:pt x="110948" y="87630"/>
                    <a:pt x="116129" y="82296"/>
                  </a:cubicBezTo>
                  <a:cubicBezTo>
                    <a:pt x="121311" y="77266"/>
                    <a:pt x="125502" y="71780"/>
                    <a:pt x="128702" y="65836"/>
                  </a:cubicBezTo>
                  <a:cubicBezTo>
                    <a:pt x="129769" y="64312"/>
                    <a:pt x="129388" y="63474"/>
                    <a:pt x="127559" y="63322"/>
                  </a:cubicBezTo>
                  <a:close/>
                  <a:moveTo>
                    <a:pt x="108814" y="58293"/>
                  </a:moveTo>
                  <a:cubicBezTo>
                    <a:pt x="107747" y="57683"/>
                    <a:pt x="106909" y="57912"/>
                    <a:pt x="106299" y="58978"/>
                  </a:cubicBezTo>
                  <a:cubicBezTo>
                    <a:pt x="105842" y="60045"/>
                    <a:pt x="106071" y="60655"/>
                    <a:pt x="106985" y="60807"/>
                  </a:cubicBezTo>
                  <a:cubicBezTo>
                    <a:pt x="107900" y="61264"/>
                    <a:pt x="108433" y="60807"/>
                    <a:pt x="108585" y="59436"/>
                  </a:cubicBezTo>
                  <a:cubicBezTo>
                    <a:pt x="109805" y="59283"/>
                    <a:pt x="109881" y="58902"/>
                    <a:pt x="108814" y="58293"/>
                  </a:cubicBezTo>
                  <a:close/>
                  <a:moveTo>
                    <a:pt x="112014" y="53263"/>
                  </a:moveTo>
                  <a:cubicBezTo>
                    <a:pt x="110186" y="53263"/>
                    <a:pt x="108509" y="53797"/>
                    <a:pt x="106985" y="54864"/>
                  </a:cubicBezTo>
                  <a:cubicBezTo>
                    <a:pt x="107595" y="56235"/>
                    <a:pt x="108738" y="56388"/>
                    <a:pt x="110414" y="55321"/>
                  </a:cubicBezTo>
                  <a:cubicBezTo>
                    <a:pt x="111176" y="56083"/>
                    <a:pt x="111633" y="56083"/>
                    <a:pt x="111786" y="55321"/>
                  </a:cubicBezTo>
                  <a:cubicBezTo>
                    <a:pt x="111938" y="54559"/>
                    <a:pt x="112472" y="54406"/>
                    <a:pt x="113386" y="54864"/>
                  </a:cubicBezTo>
                  <a:cubicBezTo>
                    <a:pt x="115215" y="54864"/>
                    <a:pt x="115672" y="54330"/>
                    <a:pt x="114758" y="53263"/>
                  </a:cubicBezTo>
                  <a:cubicBezTo>
                    <a:pt x="113996" y="52197"/>
                    <a:pt x="113081" y="52197"/>
                    <a:pt x="112014" y="53263"/>
                  </a:cubicBezTo>
                  <a:close/>
                  <a:moveTo>
                    <a:pt x="117958" y="52120"/>
                  </a:moveTo>
                  <a:cubicBezTo>
                    <a:pt x="117196" y="51511"/>
                    <a:pt x="116282" y="51663"/>
                    <a:pt x="115215" y="52578"/>
                  </a:cubicBezTo>
                  <a:lnTo>
                    <a:pt x="116815" y="53263"/>
                  </a:lnTo>
                  <a:cubicBezTo>
                    <a:pt x="118491" y="53263"/>
                    <a:pt x="118872" y="52882"/>
                    <a:pt x="117958" y="52120"/>
                  </a:cubicBezTo>
                  <a:close/>
                  <a:moveTo>
                    <a:pt x="125502" y="51663"/>
                  </a:moveTo>
                  <a:cubicBezTo>
                    <a:pt x="124740" y="50749"/>
                    <a:pt x="123978" y="50825"/>
                    <a:pt x="123216" y="51892"/>
                  </a:cubicBezTo>
                  <a:lnTo>
                    <a:pt x="123902" y="52578"/>
                  </a:lnTo>
                  <a:cubicBezTo>
                    <a:pt x="125578" y="52578"/>
                    <a:pt x="126112" y="52273"/>
                    <a:pt x="125502" y="51663"/>
                  </a:cubicBezTo>
                  <a:close/>
                  <a:moveTo>
                    <a:pt x="133046" y="50063"/>
                  </a:moveTo>
                  <a:cubicBezTo>
                    <a:pt x="132131" y="49606"/>
                    <a:pt x="131369" y="49682"/>
                    <a:pt x="130760" y="50292"/>
                  </a:cubicBezTo>
                  <a:cubicBezTo>
                    <a:pt x="129541" y="50292"/>
                    <a:pt x="128321" y="50444"/>
                    <a:pt x="127102" y="50749"/>
                  </a:cubicBezTo>
                  <a:cubicBezTo>
                    <a:pt x="125730" y="50749"/>
                    <a:pt x="125807" y="51358"/>
                    <a:pt x="127331" y="52578"/>
                  </a:cubicBezTo>
                  <a:cubicBezTo>
                    <a:pt x="128398" y="51663"/>
                    <a:pt x="129541" y="51435"/>
                    <a:pt x="130760" y="51892"/>
                  </a:cubicBezTo>
                  <a:cubicBezTo>
                    <a:pt x="132131" y="52501"/>
                    <a:pt x="133503" y="52730"/>
                    <a:pt x="134874" y="52578"/>
                  </a:cubicBezTo>
                  <a:cubicBezTo>
                    <a:pt x="135941" y="53340"/>
                    <a:pt x="136475" y="53340"/>
                    <a:pt x="136475" y="52578"/>
                  </a:cubicBezTo>
                  <a:cubicBezTo>
                    <a:pt x="136780" y="51663"/>
                    <a:pt x="136475" y="50901"/>
                    <a:pt x="135560" y="50292"/>
                  </a:cubicBezTo>
                  <a:cubicBezTo>
                    <a:pt x="134798" y="50749"/>
                    <a:pt x="133960" y="50673"/>
                    <a:pt x="133046" y="50063"/>
                  </a:cubicBezTo>
                  <a:close/>
                  <a:moveTo>
                    <a:pt x="307468" y="49377"/>
                  </a:moveTo>
                  <a:cubicBezTo>
                    <a:pt x="307772" y="50139"/>
                    <a:pt x="308382" y="50215"/>
                    <a:pt x="309296" y="49606"/>
                  </a:cubicBezTo>
                  <a:cubicBezTo>
                    <a:pt x="310211" y="48996"/>
                    <a:pt x="310973" y="49149"/>
                    <a:pt x="311582" y="50063"/>
                  </a:cubicBezTo>
                  <a:cubicBezTo>
                    <a:pt x="312344" y="49149"/>
                    <a:pt x="313030" y="48996"/>
                    <a:pt x="313640" y="49606"/>
                  </a:cubicBezTo>
                  <a:cubicBezTo>
                    <a:pt x="314402" y="50215"/>
                    <a:pt x="315087" y="50673"/>
                    <a:pt x="315697" y="50977"/>
                  </a:cubicBezTo>
                  <a:cubicBezTo>
                    <a:pt x="315697" y="51739"/>
                    <a:pt x="315926" y="52044"/>
                    <a:pt x="316383" y="51892"/>
                  </a:cubicBezTo>
                  <a:cubicBezTo>
                    <a:pt x="316993" y="51435"/>
                    <a:pt x="317526" y="51511"/>
                    <a:pt x="317983" y="52120"/>
                  </a:cubicBezTo>
                  <a:cubicBezTo>
                    <a:pt x="319964" y="52882"/>
                    <a:pt x="321717" y="54254"/>
                    <a:pt x="323241" y="56235"/>
                  </a:cubicBezTo>
                  <a:cubicBezTo>
                    <a:pt x="323698" y="59131"/>
                    <a:pt x="325070" y="61493"/>
                    <a:pt x="327356" y="63322"/>
                  </a:cubicBezTo>
                  <a:cubicBezTo>
                    <a:pt x="328727" y="64846"/>
                    <a:pt x="329032" y="66217"/>
                    <a:pt x="328270" y="67437"/>
                  </a:cubicBezTo>
                  <a:cubicBezTo>
                    <a:pt x="327051" y="71551"/>
                    <a:pt x="325374" y="75514"/>
                    <a:pt x="323241" y="79324"/>
                  </a:cubicBezTo>
                  <a:cubicBezTo>
                    <a:pt x="321107" y="81000"/>
                    <a:pt x="319964" y="82981"/>
                    <a:pt x="319812" y="85267"/>
                  </a:cubicBezTo>
                  <a:cubicBezTo>
                    <a:pt x="319355" y="87553"/>
                    <a:pt x="318745" y="89763"/>
                    <a:pt x="317983" y="91897"/>
                  </a:cubicBezTo>
                  <a:cubicBezTo>
                    <a:pt x="318593" y="93573"/>
                    <a:pt x="318593" y="95173"/>
                    <a:pt x="317983" y="96697"/>
                  </a:cubicBezTo>
                  <a:cubicBezTo>
                    <a:pt x="318745" y="98374"/>
                    <a:pt x="320117" y="99974"/>
                    <a:pt x="322098" y="101498"/>
                  </a:cubicBezTo>
                  <a:cubicBezTo>
                    <a:pt x="323774" y="103022"/>
                    <a:pt x="325146" y="104698"/>
                    <a:pt x="326213" y="106527"/>
                  </a:cubicBezTo>
                  <a:cubicBezTo>
                    <a:pt x="326213" y="107442"/>
                    <a:pt x="326517" y="108204"/>
                    <a:pt x="327127" y="108813"/>
                  </a:cubicBezTo>
                  <a:cubicBezTo>
                    <a:pt x="327889" y="109423"/>
                    <a:pt x="327737" y="110261"/>
                    <a:pt x="326670" y="111328"/>
                  </a:cubicBezTo>
                  <a:cubicBezTo>
                    <a:pt x="326365" y="113614"/>
                    <a:pt x="325222" y="115747"/>
                    <a:pt x="323241" y="117729"/>
                  </a:cubicBezTo>
                  <a:cubicBezTo>
                    <a:pt x="323546" y="119100"/>
                    <a:pt x="323012" y="120243"/>
                    <a:pt x="321641" y="121158"/>
                  </a:cubicBezTo>
                  <a:cubicBezTo>
                    <a:pt x="320574" y="122072"/>
                    <a:pt x="319964" y="123139"/>
                    <a:pt x="319812" y="124358"/>
                  </a:cubicBezTo>
                  <a:cubicBezTo>
                    <a:pt x="319202" y="126949"/>
                    <a:pt x="318364" y="129311"/>
                    <a:pt x="317297" y="131445"/>
                  </a:cubicBezTo>
                  <a:cubicBezTo>
                    <a:pt x="317450" y="133121"/>
                    <a:pt x="317145" y="134569"/>
                    <a:pt x="316383" y="135788"/>
                  </a:cubicBezTo>
                  <a:cubicBezTo>
                    <a:pt x="315621" y="137007"/>
                    <a:pt x="315164" y="138379"/>
                    <a:pt x="315011" y="139903"/>
                  </a:cubicBezTo>
                  <a:cubicBezTo>
                    <a:pt x="316688" y="140970"/>
                    <a:pt x="318288" y="141198"/>
                    <a:pt x="319812" y="140589"/>
                  </a:cubicBezTo>
                  <a:cubicBezTo>
                    <a:pt x="324231" y="142113"/>
                    <a:pt x="327051" y="140741"/>
                    <a:pt x="328270" y="136474"/>
                  </a:cubicBezTo>
                  <a:cubicBezTo>
                    <a:pt x="329184" y="136169"/>
                    <a:pt x="329642" y="135788"/>
                    <a:pt x="329642" y="135331"/>
                  </a:cubicBezTo>
                  <a:cubicBezTo>
                    <a:pt x="329642" y="135026"/>
                    <a:pt x="329870" y="135407"/>
                    <a:pt x="330328" y="136474"/>
                  </a:cubicBezTo>
                  <a:cubicBezTo>
                    <a:pt x="331699" y="136626"/>
                    <a:pt x="332613" y="137464"/>
                    <a:pt x="333071" y="138988"/>
                  </a:cubicBezTo>
                  <a:cubicBezTo>
                    <a:pt x="333528" y="140512"/>
                    <a:pt x="334290" y="141655"/>
                    <a:pt x="335357" y="142417"/>
                  </a:cubicBezTo>
                  <a:cubicBezTo>
                    <a:pt x="339167" y="138150"/>
                    <a:pt x="342901" y="133807"/>
                    <a:pt x="346558" y="129387"/>
                  </a:cubicBezTo>
                  <a:cubicBezTo>
                    <a:pt x="346863" y="123291"/>
                    <a:pt x="345644" y="117729"/>
                    <a:pt x="342901" y="112699"/>
                  </a:cubicBezTo>
                  <a:cubicBezTo>
                    <a:pt x="342748" y="111328"/>
                    <a:pt x="342062" y="110337"/>
                    <a:pt x="340843" y="109728"/>
                  </a:cubicBezTo>
                  <a:cubicBezTo>
                    <a:pt x="339776" y="109118"/>
                    <a:pt x="339090" y="108280"/>
                    <a:pt x="338786" y="107213"/>
                  </a:cubicBezTo>
                  <a:cubicBezTo>
                    <a:pt x="336347" y="105537"/>
                    <a:pt x="336347" y="103860"/>
                    <a:pt x="338786" y="102184"/>
                  </a:cubicBezTo>
                  <a:cubicBezTo>
                    <a:pt x="338024" y="101727"/>
                    <a:pt x="338024" y="101498"/>
                    <a:pt x="338786" y="101498"/>
                  </a:cubicBezTo>
                  <a:cubicBezTo>
                    <a:pt x="339395" y="101193"/>
                    <a:pt x="339624" y="100736"/>
                    <a:pt x="339472" y="100126"/>
                  </a:cubicBezTo>
                  <a:cubicBezTo>
                    <a:pt x="340996" y="99974"/>
                    <a:pt x="342291" y="100431"/>
                    <a:pt x="343358" y="101498"/>
                  </a:cubicBezTo>
                  <a:cubicBezTo>
                    <a:pt x="344577" y="102260"/>
                    <a:pt x="345796" y="103022"/>
                    <a:pt x="347015" y="103784"/>
                  </a:cubicBezTo>
                  <a:cubicBezTo>
                    <a:pt x="350673" y="106680"/>
                    <a:pt x="353035" y="110261"/>
                    <a:pt x="354102" y="114528"/>
                  </a:cubicBezTo>
                  <a:cubicBezTo>
                    <a:pt x="355169" y="118491"/>
                    <a:pt x="355778" y="122682"/>
                    <a:pt x="355931" y="127101"/>
                  </a:cubicBezTo>
                  <a:lnTo>
                    <a:pt x="353187" y="132816"/>
                  </a:lnTo>
                  <a:cubicBezTo>
                    <a:pt x="352730" y="133883"/>
                    <a:pt x="351816" y="134340"/>
                    <a:pt x="350444" y="134188"/>
                  </a:cubicBezTo>
                  <a:cubicBezTo>
                    <a:pt x="349225" y="134035"/>
                    <a:pt x="348539" y="134493"/>
                    <a:pt x="348387" y="135559"/>
                  </a:cubicBezTo>
                  <a:cubicBezTo>
                    <a:pt x="346101" y="137388"/>
                    <a:pt x="343739" y="139446"/>
                    <a:pt x="341300" y="141732"/>
                  </a:cubicBezTo>
                  <a:cubicBezTo>
                    <a:pt x="339472" y="143713"/>
                    <a:pt x="337947" y="145313"/>
                    <a:pt x="336728" y="146532"/>
                  </a:cubicBezTo>
                  <a:cubicBezTo>
                    <a:pt x="337490" y="147599"/>
                    <a:pt x="337567" y="148666"/>
                    <a:pt x="336957" y="149733"/>
                  </a:cubicBezTo>
                  <a:cubicBezTo>
                    <a:pt x="336500" y="150799"/>
                    <a:pt x="336424" y="151866"/>
                    <a:pt x="336728" y="152933"/>
                  </a:cubicBezTo>
                  <a:cubicBezTo>
                    <a:pt x="338100" y="155067"/>
                    <a:pt x="338481" y="157429"/>
                    <a:pt x="337871" y="160020"/>
                  </a:cubicBezTo>
                  <a:cubicBezTo>
                    <a:pt x="337871" y="161239"/>
                    <a:pt x="337262" y="162077"/>
                    <a:pt x="336043" y="162534"/>
                  </a:cubicBezTo>
                  <a:cubicBezTo>
                    <a:pt x="334976" y="162687"/>
                    <a:pt x="333985" y="162991"/>
                    <a:pt x="333071" y="163449"/>
                  </a:cubicBezTo>
                  <a:cubicBezTo>
                    <a:pt x="325298" y="163449"/>
                    <a:pt x="318364" y="165354"/>
                    <a:pt x="312268" y="169164"/>
                  </a:cubicBezTo>
                  <a:cubicBezTo>
                    <a:pt x="310134" y="170992"/>
                    <a:pt x="307544" y="172059"/>
                    <a:pt x="304496" y="172364"/>
                  </a:cubicBezTo>
                  <a:cubicBezTo>
                    <a:pt x="302667" y="174040"/>
                    <a:pt x="300381" y="174345"/>
                    <a:pt x="297638" y="173278"/>
                  </a:cubicBezTo>
                  <a:cubicBezTo>
                    <a:pt x="295657" y="173126"/>
                    <a:pt x="293599" y="172593"/>
                    <a:pt x="291465" y="171678"/>
                  </a:cubicBezTo>
                  <a:cubicBezTo>
                    <a:pt x="290399" y="172135"/>
                    <a:pt x="289332" y="172059"/>
                    <a:pt x="288265" y="171450"/>
                  </a:cubicBezTo>
                  <a:cubicBezTo>
                    <a:pt x="287198" y="170992"/>
                    <a:pt x="285979" y="170840"/>
                    <a:pt x="284607" y="170992"/>
                  </a:cubicBezTo>
                  <a:cubicBezTo>
                    <a:pt x="283845" y="170230"/>
                    <a:pt x="282931" y="170002"/>
                    <a:pt x="281864" y="170307"/>
                  </a:cubicBezTo>
                  <a:cubicBezTo>
                    <a:pt x="281102" y="170611"/>
                    <a:pt x="280416" y="170459"/>
                    <a:pt x="279807" y="169849"/>
                  </a:cubicBezTo>
                  <a:cubicBezTo>
                    <a:pt x="278740" y="169240"/>
                    <a:pt x="277445" y="168935"/>
                    <a:pt x="275921" y="168935"/>
                  </a:cubicBezTo>
                  <a:cubicBezTo>
                    <a:pt x="274397" y="169087"/>
                    <a:pt x="273025" y="168630"/>
                    <a:pt x="271806" y="167563"/>
                  </a:cubicBezTo>
                  <a:cubicBezTo>
                    <a:pt x="268453" y="167563"/>
                    <a:pt x="265481" y="166192"/>
                    <a:pt x="262890" y="163449"/>
                  </a:cubicBezTo>
                  <a:cubicBezTo>
                    <a:pt x="262433" y="160705"/>
                    <a:pt x="263043" y="158496"/>
                    <a:pt x="264719" y="156819"/>
                  </a:cubicBezTo>
                  <a:cubicBezTo>
                    <a:pt x="266548" y="155143"/>
                    <a:pt x="268453" y="153619"/>
                    <a:pt x="270434" y="152247"/>
                  </a:cubicBezTo>
                  <a:cubicBezTo>
                    <a:pt x="271501" y="150114"/>
                    <a:pt x="273406" y="148209"/>
                    <a:pt x="276149" y="146532"/>
                  </a:cubicBezTo>
                  <a:cubicBezTo>
                    <a:pt x="279045" y="146837"/>
                    <a:pt x="280874" y="145465"/>
                    <a:pt x="281636" y="142417"/>
                  </a:cubicBezTo>
                  <a:cubicBezTo>
                    <a:pt x="280569" y="140589"/>
                    <a:pt x="279121" y="138912"/>
                    <a:pt x="277292" y="137388"/>
                  </a:cubicBezTo>
                  <a:cubicBezTo>
                    <a:pt x="275159" y="135864"/>
                    <a:pt x="273635" y="134188"/>
                    <a:pt x="272720" y="132359"/>
                  </a:cubicBezTo>
                  <a:cubicBezTo>
                    <a:pt x="269520" y="130378"/>
                    <a:pt x="267615" y="127711"/>
                    <a:pt x="267005" y="124358"/>
                  </a:cubicBezTo>
                  <a:cubicBezTo>
                    <a:pt x="265938" y="123901"/>
                    <a:pt x="265481" y="123139"/>
                    <a:pt x="265634" y="122072"/>
                  </a:cubicBezTo>
                  <a:cubicBezTo>
                    <a:pt x="265938" y="121005"/>
                    <a:pt x="265786" y="120167"/>
                    <a:pt x="265176" y="119557"/>
                  </a:cubicBezTo>
                  <a:cubicBezTo>
                    <a:pt x="264262" y="119405"/>
                    <a:pt x="264110" y="119024"/>
                    <a:pt x="264719" y="118414"/>
                  </a:cubicBezTo>
                  <a:cubicBezTo>
                    <a:pt x="265634" y="117500"/>
                    <a:pt x="266396" y="116967"/>
                    <a:pt x="267005" y="116814"/>
                  </a:cubicBezTo>
                  <a:cubicBezTo>
                    <a:pt x="270358" y="114223"/>
                    <a:pt x="274092" y="112166"/>
                    <a:pt x="278207" y="110642"/>
                  </a:cubicBezTo>
                  <a:cubicBezTo>
                    <a:pt x="282626" y="108966"/>
                    <a:pt x="286817" y="106832"/>
                    <a:pt x="290780" y="104241"/>
                  </a:cubicBezTo>
                  <a:cubicBezTo>
                    <a:pt x="292761" y="103479"/>
                    <a:pt x="293980" y="102031"/>
                    <a:pt x="294437" y="99898"/>
                  </a:cubicBezTo>
                  <a:cubicBezTo>
                    <a:pt x="294590" y="97764"/>
                    <a:pt x="294971" y="95783"/>
                    <a:pt x="295580" y="93954"/>
                  </a:cubicBezTo>
                  <a:cubicBezTo>
                    <a:pt x="295885" y="91516"/>
                    <a:pt x="294742" y="89916"/>
                    <a:pt x="292151" y="89154"/>
                  </a:cubicBezTo>
                  <a:cubicBezTo>
                    <a:pt x="286665" y="88849"/>
                    <a:pt x="281331" y="88087"/>
                    <a:pt x="276149" y="86868"/>
                  </a:cubicBezTo>
                  <a:cubicBezTo>
                    <a:pt x="271120" y="87325"/>
                    <a:pt x="267691" y="85725"/>
                    <a:pt x="265862" y="82067"/>
                  </a:cubicBezTo>
                  <a:cubicBezTo>
                    <a:pt x="265405" y="79933"/>
                    <a:pt x="265786" y="78257"/>
                    <a:pt x="267005" y="77038"/>
                  </a:cubicBezTo>
                  <a:cubicBezTo>
                    <a:pt x="268529" y="75666"/>
                    <a:pt x="269901" y="74371"/>
                    <a:pt x="271120" y="73152"/>
                  </a:cubicBezTo>
                  <a:cubicBezTo>
                    <a:pt x="271730" y="72085"/>
                    <a:pt x="272492" y="71399"/>
                    <a:pt x="273406" y="71094"/>
                  </a:cubicBezTo>
                  <a:cubicBezTo>
                    <a:pt x="274473" y="70942"/>
                    <a:pt x="275083" y="70485"/>
                    <a:pt x="275235" y="69723"/>
                  </a:cubicBezTo>
                  <a:cubicBezTo>
                    <a:pt x="277369" y="69418"/>
                    <a:pt x="279121" y="68656"/>
                    <a:pt x="280493" y="67437"/>
                  </a:cubicBezTo>
                  <a:cubicBezTo>
                    <a:pt x="282474" y="66675"/>
                    <a:pt x="284455" y="65760"/>
                    <a:pt x="286436" y="64693"/>
                  </a:cubicBezTo>
                  <a:cubicBezTo>
                    <a:pt x="288113" y="63169"/>
                    <a:pt x="290018" y="61569"/>
                    <a:pt x="292151" y="59893"/>
                  </a:cubicBezTo>
                  <a:cubicBezTo>
                    <a:pt x="296418" y="57150"/>
                    <a:pt x="300533" y="54406"/>
                    <a:pt x="304496" y="51663"/>
                  </a:cubicBezTo>
                  <a:cubicBezTo>
                    <a:pt x="305105" y="50596"/>
                    <a:pt x="305715" y="50215"/>
                    <a:pt x="306325" y="50520"/>
                  </a:cubicBezTo>
                  <a:cubicBezTo>
                    <a:pt x="307086" y="50825"/>
                    <a:pt x="307468" y="50444"/>
                    <a:pt x="307468" y="49377"/>
                  </a:cubicBezTo>
                  <a:close/>
                  <a:moveTo>
                    <a:pt x="118415" y="47091"/>
                  </a:moveTo>
                  <a:cubicBezTo>
                    <a:pt x="117348" y="46482"/>
                    <a:pt x="116282" y="46710"/>
                    <a:pt x="115215" y="47777"/>
                  </a:cubicBezTo>
                  <a:cubicBezTo>
                    <a:pt x="115825" y="48387"/>
                    <a:pt x="116586" y="48615"/>
                    <a:pt x="117501" y="48463"/>
                  </a:cubicBezTo>
                  <a:cubicBezTo>
                    <a:pt x="119330" y="48158"/>
                    <a:pt x="119634" y="47701"/>
                    <a:pt x="118415" y="47091"/>
                  </a:cubicBezTo>
                  <a:close/>
                  <a:moveTo>
                    <a:pt x="121387" y="46863"/>
                  </a:moveTo>
                  <a:cubicBezTo>
                    <a:pt x="120625" y="45948"/>
                    <a:pt x="119711" y="46024"/>
                    <a:pt x="118644" y="47091"/>
                  </a:cubicBezTo>
                  <a:lnTo>
                    <a:pt x="119787" y="47777"/>
                  </a:lnTo>
                  <a:cubicBezTo>
                    <a:pt x="121159" y="47777"/>
                    <a:pt x="121692" y="47472"/>
                    <a:pt x="121387" y="46863"/>
                  </a:cubicBezTo>
                  <a:close/>
                  <a:moveTo>
                    <a:pt x="132817" y="45491"/>
                  </a:moveTo>
                  <a:cubicBezTo>
                    <a:pt x="129160" y="45034"/>
                    <a:pt x="125654" y="45262"/>
                    <a:pt x="122301" y="46177"/>
                  </a:cubicBezTo>
                  <a:lnTo>
                    <a:pt x="125045" y="47777"/>
                  </a:lnTo>
                  <a:cubicBezTo>
                    <a:pt x="128550" y="47625"/>
                    <a:pt x="131827" y="47853"/>
                    <a:pt x="134874" y="48463"/>
                  </a:cubicBezTo>
                  <a:cubicBezTo>
                    <a:pt x="136551" y="48006"/>
                    <a:pt x="136932" y="47320"/>
                    <a:pt x="136018" y="46405"/>
                  </a:cubicBezTo>
                  <a:cubicBezTo>
                    <a:pt x="135256" y="45643"/>
                    <a:pt x="134189" y="45339"/>
                    <a:pt x="132817" y="45491"/>
                  </a:cubicBezTo>
                  <a:close/>
                  <a:moveTo>
                    <a:pt x="244831" y="42976"/>
                  </a:moveTo>
                  <a:lnTo>
                    <a:pt x="245517" y="42976"/>
                  </a:lnTo>
                  <a:cubicBezTo>
                    <a:pt x="247651" y="42519"/>
                    <a:pt x="249403" y="43053"/>
                    <a:pt x="250775" y="44577"/>
                  </a:cubicBezTo>
                  <a:cubicBezTo>
                    <a:pt x="252299" y="46253"/>
                    <a:pt x="253594" y="47853"/>
                    <a:pt x="254661" y="49377"/>
                  </a:cubicBezTo>
                  <a:cubicBezTo>
                    <a:pt x="254813" y="51206"/>
                    <a:pt x="255575" y="52806"/>
                    <a:pt x="256947" y="54178"/>
                  </a:cubicBezTo>
                  <a:cubicBezTo>
                    <a:pt x="258319" y="55549"/>
                    <a:pt x="258928" y="57226"/>
                    <a:pt x="258776" y="59207"/>
                  </a:cubicBezTo>
                  <a:cubicBezTo>
                    <a:pt x="259842" y="60274"/>
                    <a:pt x="260376" y="61569"/>
                    <a:pt x="260376" y="63093"/>
                  </a:cubicBezTo>
                  <a:cubicBezTo>
                    <a:pt x="260528" y="64770"/>
                    <a:pt x="261138" y="66217"/>
                    <a:pt x="262205" y="67437"/>
                  </a:cubicBezTo>
                  <a:cubicBezTo>
                    <a:pt x="262205" y="68503"/>
                    <a:pt x="262509" y="69265"/>
                    <a:pt x="263119" y="69723"/>
                  </a:cubicBezTo>
                  <a:cubicBezTo>
                    <a:pt x="263881" y="70180"/>
                    <a:pt x="264033" y="71018"/>
                    <a:pt x="263576" y="72237"/>
                  </a:cubicBezTo>
                  <a:cubicBezTo>
                    <a:pt x="265405" y="78181"/>
                    <a:pt x="264033" y="83058"/>
                    <a:pt x="259461" y="86868"/>
                  </a:cubicBezTo>
                  <a:cubicBezTo>
                    <a:pt x="259004" y="88392"/>
                    <a:pt x="258242" y="89687"/>
                    <a:pt x="257176" y="90754"/>
                  </a:cubicBezTo>
                  <a:cubicBezTo>
                    <a:pt x="256109" y="91973"/>
                    <a:pt x="255652" y="93497"/>
                    <a:pt x="255804" y="95326"/>
                  </a:cubicBezTo>
                  <a:cubicBezTo>
                    <a:pt x="255499" y="97459"/>
                    <a:pt x="254585" y="99517"/>
                    <a:pt x="253061" y="101498"/>
                  </a:cubicBezTo>
                  <a:cubicBezTo>
                    <a:pt x="253213" y="102565"/>
                    <a:pt x="253137" y="103479"/>
                    <a:pt x="252832" y="104241"/>
                  </a:cubicBezTo>
                  <a:cubicBezTo>
                    <a:pt x="252070" y="105003"/>
                    <a:pt x="251918" y="105765"/>
                    <a:pt x="252375" y="106527"/>
                  </a:cubicBezTo>
                  <a:cubicBezTo>
                    <a:pt x="251918" y="108661"/>
                    <a:pt x="251537" y="110718"/>
                    <a:pt x="251232" y="112699"/>
                  </a:cubicBezTo>
                  <a:cubicBezTo>
                    <a:pt x="251537" y="113614"/>
                    <a:pt x="251308" y="114757"/>
                    <a:pt x="250546" y="116128"/>
                  </a:cubicBezTo>
                  <a:cubicBezTo>
                    <a:pt x="249479" y="117195"/>
                    <a:pt x="249479" y="118338"/>
                    <a:pt x="250546" y="119557"/>
                  </a:cubicBezTo>
                  <a:cubicBezTo>
                    <a:pt x="249632" y="121843"/>
                    <a:pt x="249327" y="124358"/>
                    <a:pt x="249632" y="127101"/>
                  </a:cubicBezTo>
                  <a:cubicBezTo>
                    <a:pt x="248717" y="128016"/>
                    <a:pt x="248565" y="129006"/>
                    <a:pt x="249175" y="130073"/>
                  </a:cubicBezTo>
                  <a:cubicBezTo>
                    <a:pt x="250089" y="131140"/>
                    <a:pt x="250013" y="132054"/>
                    <a:pt x="248946" y="132816"/>
                  </a:cubicBezTo>
                  <a:cubicBezTo>
                    <a:pt x="248794" y="139522"/>
                    <a:pt x="249022" y="145999"/>
                    <a:pt x="249632" y="152247"/>
                  </a:cubicBezTo>
                  <a:cubicBezTo>
                    <a:pt x="249022" y="152704"/>
                    <a:pt x="249022" y="153238"/>
                    <a:pt x="249632" y="153847"/>
                  </a:cubicBezTo>
                  <a:cubicBezTo>
                    <a:pt x="249937" y="154762"/>
                    <a:pt x="249708" y="155448"/>
                    <a:pt x="248946" y="155905"/>
                  </a:cubicBezTo>
                  <a:cubicBezTo>
                    <a:pt x="250013" y="156210"/>
                    <a:pt x="250318" y="156514"/>
                    <a:pt x="249860" y="156819"/>
                  </a:cubicBezTo>
                  <a:cubicBezTo>
                    <a:pt x="249708" y="157276"/>
                    <a:pt x="249632" y="157886"/>
                    <a:pt x="249632" y="158648"/>
                  </a:cubicBezTo>
                  <a:cubicBezTo>
                    <a:pt x="250241" y="159105"/>
                    <a:pt x="250318" y="159639"/>
                    <a:pt x="249860" y="160248"/>
                  </a:cubicBezTo>
                  <a:cubicBezTo>
                    <a:pt x="249403" y="161163"/>
                    <a:pt x="249632" y="161772"/>
                    <a:pt x="250546" y="162077"/>
                  </a:cubicBezTo>
                  <a:cubicBezTo>
                    <a:pt x="249327" y="164058"/>
                    <a:pt x="249555" y="165887"/>
                    <a:pt x="251232" y="167563"/>
                  </a:cubicBezTo>
                  <a:cubicBezTo>
                    <a:pt x="250318" y="168630"/>
                    <a:pt x="250089" y="169697"/>
                    <a:pt x="250546" y="170764"/>
                  </a:cubicBezTo>
                  <a:cubicBezTo>
                    <a:pt x="251003" y="171831"/>
                    <a:pt x="251232" y="172897"/>
                    <a:pt x="251232" y="173964"/>
                  </a:cubicBezTo>
                  <a:cubicBezTo>
                    <a:pt x="251384" y="175793"/>
                    <a:pt x="251384" y="177393"/>
                    <a:pt x="251232" y="178765"/>
                  </a:cubicBezTo>
                  <a:cubicBezTo>
                    <a:pt x="251841" y="179374"/>
                    <a:pt x="251918" y="180060"/>
                    <a:pt x="251460" y="180822"/>
                  </a:cubicBezTo>
                  <a:cubicBezTo>
                    <a:pt x="251003" y="181737"/>
                    <a:pt x="251308" y="182422"/>
                    <a:pt x="252375" y="182880"/>
                  </a:cubicBezTo>
                  <a:cubicBezTo>
                    <a:pt x="251613" y="185013"/>
                    <a:pt x="251613" y="187147"/>
                    <a:pt x="252375" y="189280"/>
                  </a:cubicBezTo>
                  <a:cubicBezTo>
                    <a:pt x="253442" y="190957"/>
                    <a:pt x="253213" y="192100"/>
                    <a:pt x="251689" y="192709"/>
                  </a:cubicBezTo>
                  <a:cubicBezTo>
                    <a:pt x="251994" y="193471"/>
                    <a:pt x="252223" y="194614"/>
                    <a:pt x="252375" y="196138"/>
                  </a:cubicBezTo>
                  <a:cubicBezTo>
                    <a:pt x="252832" y="197358"/>
                    <a:pt x="252604" y="198348"/>
                    <a:pt x="251689" y="199110"/>
                  </a:cubicBezTo>
                  <a:cubicBezTo>
                    <a:pt x="250622" y="200329"/>
                    <a:pt x="249098" y="201168"/>
                    <a:pt x="247117" y="201625"/>
                  </a:cubicBezTo>
                  <a:cubicBezTo>
                    <a:pt x="247117" y="202844"/>
                    <a:pt x="246431" y="203987"/>
                    <a:pt x="245060" y="205054"/>
                  </a:cubicBezTo>
                  <a:cubicBezTo>
                    <a:pt x="243840" y="206121"/>
                    <a:pt x="242774" y="205892"/>
                    <a:pt x="241859" y="204368"/>
                  </a:cubicBezTo>
                  <a:cubicBezTo>
                    <a:pt x="240640" y="204673"/>
                    <a:pt x="239268" y="205359"/>
                    <a:pt x="237745" y="206425"/>
                  </a:cubicBezTo>
                  <a:cubicBezTo>
                    <a:pt x="236373" y="207187"/>
                    <a:pt x="235230" y="206730"/>
                    <a:pt x="234315" y="205054"/>
                  </a:cubicBezTo>
                  <a:cubicBezTo>
                    <a:pt x="232792" y="204901"/>
                    <a:pt x="231649" y="204292"/>
                    <a:pt x="230886" y="203225"/>
                  </a:cubicBezTo>
                  <a:cubicBezTo>
                    <a:pt x="229972" y="201853"/>
                    <a:pt x="229134" y="200863"/>
                    <a:pt x="228372" y="200253"/>
                  </a:cubicBezTo>
                  <a:cubicBezTo>
                    <a:pt x="227915" y="198577"/>
                    <a:pt x="227153" y="196977"/>
                    <a:pt x="226086" y="195453"/>
                  </a:cubicBezTo>
                  <a:cubicBezTo>
                    <a:pt x="226238" y="194386"/>
                    <a:pt x="226086" y="193319"/>
                    <a:pt x="225629" y="192252"/>
                  </a:cubicBezTo>
                  <a:cubicBezTo>
                    <a:pt x="225019" y="191490"/>
                    <a:pt x="225172" y="190652"/>
                    <a:pt x="226086" y="189738"/>
                  </a:cubicBezTo>
                  <a:cubicBezTo>
                    <a:pt x="225172" y="189433"/>
                    <a:pt x="225019" y="188823"/>
                    <a:pt x="225629" y="187909"/>
                  </a:cubicBezTo>
                  <a:cubicBezTo>
                    <a:pt x="226391" y="186994"/>
                    <a:pt x="226314" y="186232"/>
                    <a:pt x="225400" y="185623"/>
                  </a:cubicBezTo>
                  <a:cubicBezTo>
                    <a:pt x="225248" y="183184"/>
                    <a:pt x="225248" y="180898"/>
                    <a:pt x="225400" y="178765"/>
                  </a:cubicBezTo>
                  <a:cubicBezTo>
                    <a:pt x="224333" y="178003"/>
                    <a:pt x="224105" y="177165"/>
                    <a:pt x="224714" y="176250"/>
                  </a:cubicBezTo>
                  <a:cubicBezTo>
                    <a:pt x="225324" y="175488"/>
                    <a:pt x="225324" y="174955"/>
                    <a:pt x="224714" y="174650"/>
                  </a:cubicBezTo>
                  <a:lnTo>
                    <a:pt x="224714" y="154533"/>
                  </a:lnTo>
                  <a:cubicBezTo>
                    <a:pt x="224562" y="152400"/>
                    <a:pt x="224562" y="150723"/>
                    <a:pt x="224714" y="149504"/>
                  </a:cubicBezTo>
                  <a:lnTo>
                    <a:pt x="224714" y="131445"/>
                  </a:lnTo>
                  <a:cubicBezTo>
                    <a:pt x="225324" y="126873"/>
                    <a:pt x="225552" y="121996"/>
                    <a:pt x="225400" y="116814"/>
                  </a:cubicBezTo>
                  <a:cubicBezTo>
                    <a:pt x="226314" y="116052"/>
                    <a:pt x="226543" y="115062"/>
                    <a:pt x="226086" y="113842"/>
                  </a:cubicBezTo>
                  <a:cubicBezTo>
                    <a:pt x="225629" y="112318"/>
                    <a:pt x="225857" y="111252"/>
                    <a:pt x="226772" y="110642"/>
                  </a:cubicBezTo>
                  <a:cubicBezTo>
                    <a:pt x="226467" y="108966"/>
                    <a:pt x="226467" y="107289"/>
                    <a:pt x="226772" y="105613"/>
                  </a:cubicBezTo>
                  <a:cubicBezTo>
                    <a:pt x="226467" y="104698"/>
                    <a:pt x="226543" y="103784"/>
                    <a:pt x="227000" y="102870"/>
                  </a:cubicBezTo>
                  <a:cubicBezTo>
                    <a:pt x="227457" y="102108"/>
                    <a:pt x="227381" y="101422"/>
                    <a:pt x="226772" y="100812"/>
                  </a:cubicBezTo>
                  <a:cubicBezTo>
                    <a:pt x="227381" y="98679"/>
                    <a:pt x="227534" y="96393"/>
                    <a:pt x="227229" y="93954"/>
                  </a:cubicBezTo>
                  <a:cubicBezTo>
                    <a:pt x="228143" y="93192"/>
                    <a:pt x="228524" y="92278"/>
                    <a:pt x="228372" y="91211"/>
                  </a:cubicBezTo>
                  <a:cubicBezTo>
                    <a:pt x="227915" y="89992"/>
                    <a:pt x="228067" y="89077"/>
                    <a:pt x="228829" y="88468"/>
                  </a:cubicBezTo>
                  <a:cubicBezTo>
                    <a:pt x="228067" y="87553"/>
                    <a:pt x="228067" y="86563"/>
                    <a:pt x="228829" y="85496"/>
                  </a:cubicBezTo>
                  <a:cubicBezTo>
                    <a:pt x="229896" y="84734"/>
                    <a:pt x="229896" y="83820"/>
                    <a:pt x="228829" y="82753"/>
                  </a:cubicBezTo>
                  <a:cubicBezTo>
                    <a:pt x="229591" y="81076"/>
                    <a:pt x="230277" y="79248"/>
                    <a:pt x="230886" y="77266"/>
                  </a:cubicBezTo>
                  <a:cubicBezTo>
                    <a:pt x="230582" y="75438"/>
                    <a:pt x="230582" y="73304"/>
                    <a:pt x="230886" y="70866"/>
                  </a:cubicBezTo>
                  <a:cubicBezTo>
                    <a:pt x="232106" y="70256"/>
                    <a:pt x="232563" y="69342"/>
                    <a:pt x="232258" y="68122"/>
                  </a:cubicBezTo>
                  <a:cubicBezTo>
                    <a:pt x="232106" y="66903"/>
                    <a:pt x="232563" y="65913"/>
                    <a:pt x="233630" y="65151"/>
                  </a:cubicBezTo>
                  <a:cubicBezTo>
                    <a:pt x="233630" y="63474"/>
                    <a:pt x="233858" y="61722"/>
                    <a:pt x="234315" y="59893"/>
                  </a:cubicBezTo>
                  <a:cubicBezTo>
                    <a:pt x="235535" y="58521"/>
                    <a:pt x="236144" y="57150"/>
                    <a:pt x="236144" y="55778"/>
                  </a:cubicBezTo>
                  <a:cubicBezTo>
                    <a:pt x="236144" y="54102"/>
                    <a:pt x="236906" y="52730"/>
                    <a:pt x="238430" y="51663"/>
                  </a:cubicBezTo>
                  <a:cubicBezTo>
                    <a:pt x="239040" y="47853"/>
                    <a:pt x="241174" y="44958"/>
                    <a:pt x="244831" y="42976"/>
                  </a:cubicBezTo>
                  <a:close/>
                  <a:moveTo>
                    <a:pt x="936803" y="39547"/>
                  </a:moveTo>
                  <a:cubicBezTo>
                    <a:pt x="938327" y="39395"/>
                    <a:pt x="939699" y="39624"/>
                    <a:pt x="940918" y="40233"/>
                  </a:cubicBezTo>
                  <a:cubicBezTo>
                    <a:pt x="944119" y="41300"/>
                    <a:pt x="946633" y="43053"/>
                    <a:pt x="948462" y="45491"/>
                  </a:cubicBezTo>
                  <a:cubicBezTo>
                    <a:pt x="950443" y="48082"/>
                    <a:pt x="952196" y="50673"/>
                    <a:pt x="953720" y="53263"/>
                  </a:cubicBezTo>
                  <a:cubicBezTo>
                    <a:pt x="953415" y="54330"/>
                    <a:pt x="953567" y="55092"/>
                    <a:pt x="954177" y="55549"/>
                  </a:cubicBezTo>
                  <a:cubicBezTo>
                    <a:pt x="955091" y="56007"/>
                    <a:pt x="955320" y="56769"/>
                    <a:pt x="954863" y="57835"/>
                  </a:cubicBezTo>
                  <a:cubicBezTo>
                    <a:pt x="955930" y="60121"/>
                    <a:pt x="956920" y="62636"/>
                    <a:pt x="957835" y="65379"/>
                  </a:cubicBezTo>
                  <a:cubicBezTo>
                    <a:pt x="957377" y="66141"/>
                    <a:pt x="957454" y="66903"/>
                    <a:pt x="958063" y="67665"/>
                  </a:cubicBezTo>
                  <a:cubicBezTo>
                    <a:pt x="958978" y="68275"/>
                    <a:pt x="959054" y="68884"/>
                    <a:pt x="958292" y="69494"/>
                  </a:cubicBezTo>
                  <a:cubicBezTo>
                    <a:pt x="959816" y="73456"/>
                    <a:pt x="960273" y="77800"/>
                    <a:pt x="959663" y="82524"/>
                  </a:cubicBezTo>
                  <a:cubicBezTo>
                    <a:pt x="959816" y="85420"/>
                    <a:pt x="959359" y="88239"/>
                    <a:pt x="958292" y="90982"/>
                  </a:cubicBezTo>
                  <a:cubicBezTo>
                    <a:pt x="957225" y="97840"/>
                    <a:pt x="955168" y="104317"/>
                    <a:pt x="952120" y="110413"/>
                  </a:cubicBezTo>
                  <a:cubicBezTo>
                    <a:pt x="951205" y="115290"/>
                    <a:pt x="950519" y="120167"/>
                    <a:pt x="950062" y="125044"/>
                  </a:cubicBezTo>
                  <a:cubicBezTo>
                    <a:pt x="950977" y="125958"/>
                    <a:pt x="950977" y="126720"/>
                    <a:pt x="950062" y="127330"/>
                  </a:cubicBezTo>
                  <a:cubicBezTo>
                    <a:pt x="949300" y="128092"/>
                    <a:pt x="948767" y="128930"/>
                    <a:pt x="948462" y="129844"/>
                  </a:cubicBezTo>
                  <a:cubicBezTo>
                    <a:pt x="947395" y="131826"/>
                    <a:pt x="946557" y="133959"/>
                    <a:pt x="945947" y="136245"/>
                  </a:cubicBezTo>
                  <a:cubicBezTo>
                    <a:pt x="945185" y="136855"/>
                    <a:pt x="944804" y="137541"/>
                    <a:pt x="944804" y="138303"/>
                  </a:cubicBezTo>
                  <a:cubicBezTo>
                    <a:pt x="944957" y="139217"/>
                    <a:pt x="944576" y="140131"/>
                    <a:pt x="943661" y="141046"/>
                  </a:cubicBezTo>
                  <a:cubicBezTo>
                    <a:pt x="945185" y="142113"/>
                    <a:pt x="945033" y="143713"/>
                    <a:pt x="943204" y="145846"/>
                  </a:cubicBezTo>
                  <a:cubicBezTo>
                    <a:pt x="943814" y="148132"/>
                    <a:pt x="943052" y="150037"/>
                    <a:pt x="940918" y="151561"/>
                  </a:cubicBezTo>
                  <a:cubicBezTo>
                    <a:pt x="940309" y="152933"/>
                    <a:pt x="939318" y="154305"/>
                    <a:pt x="937946" y="155676"/>
                  </a:cubicBezTo>
                  <a:cubicBezTo>
                    <a:pt x="939318" y="157353"/>
                    <a:pt x="939166" y="158496"/>
                    <a:pt x="937489" y="159105"/>
                  </a:cubicBezTo>
                  <a:cubicBezTo>
                    <a:pt x="937642" y="160172"/>
                    <a:pt x="937489" y="161086"/>
                    <a:pt x="937032" y="161848"/>
                  </a:cubicBezTo>
                  <a:cubicBezTo>
                    <a:pt x="936422" y="162915"/>
                    <a:pt x="936575" y="163906"/>
                    <a:pt x="937489" y="164820"/>
                  </a:cubicBezTo>
                  <a:cubicBezTo>
                    <a:pt x="937489" y="167106"/>
                    <a:pt x="936270" y="169849"/>
                    <a:pt x="933832" y="173050"/>
                  </a:cubicBezTo>
                  <a:cubicBezTo>
                    <a:pt x="934746" y="173507"/>
                    <a:pt x="934670" y="174040"/>
                    <a:pt x="933603" y="174650"/>
                  </a:cubicBezTo>
                  <a:cubicBezTo>
                    <a:pt x="932536" y="175260"/>
                    <a:pt x="932460" y="175869"/>
                    <a:pt x="933374" y="176479"/>
                  </a:cubicBezTo>
                  <a:cubicBezTo>
                    <a:pt x="932308" y="176936"/>
                    <a:pt x="931927" y="177469"/>
                    <a:pt x="932231" y="178079"/>
                  </a:cubicBezTo>
                  <a:cubicBezTo>
                    <a:pt x="932689" y="178993"/>
                    <a:pt x="932841" y="179832"/>
                    <a:pt x="932689" y="180594"/>
                  </a:cubicBezTo>
                  <a:cubicBezTo>
                    <a:pt x="931622" y="181051"/>
                    <a:pt x="931165" y="181737"/>
                    <a:pt x="931317" y="182651"/>
                  </a:cubicBezTo>
                  <a:cubicBezTo>
                    <a:pt x="931622" y="183261"/>
                    <a:pt x="931622" y="183794"/>
                    <a:pt x="931317" y="184251"/>
                  </a:cubicBezTo>
                  <a:cubicBezTo>
                    <a:pt x="930555" y="186385"/>
                    <a:pt x="929793" y="188366"/>
                    <a:pt x="929031" y="190195"/>
                  </a:cubicBezTo>
                  <a:cubicBezTo>
                    <a:pt x="928269" y="191109"/>
                    <a:pt x="928040" y="192176"/>
                    <a:pt x="928345" y="193395"/>
                  </a:cubicBezTo>
                  <a:cubicBezTo>
                    <a:pt x="928802" y="194614"/>
                    <a:pt x="928650" y="195681"/>
                    <a:pt x="927888" y="196596"/>
                  </a:cubicBezTo>
                  <a:cubicBezTo>
                    <a:pt x="927736" y="200253"/>
                    <a:pt x="926059" y="201168"/>
                    <a:pt x="922859" y="199339"/>
                  </a:cubicBezTo>
                  <a:cubicBezTo>
                    <a:pt x="920878" y="199339"/>
                    <a:pt x="919506" y="200025"/>
                    <a:pt x="918744" y="201396"/>
                  </a:cubicBezTo>
                  <a:cubicBezTo>
                    <a:pt x="918439" y="200025"/>
                    <a:pt x="917906" y="199872"/>
                    <a:pt x="917144" y="200939"/>
                  </a:cubicBezTo>
                  <a:cubicBezTo>
                    <a:pt x="916077" y="202006"/>
                    <a:pt x="915239" y="202920"/>
                    <a:pt x="914629" y="203682"/>
                  </a:cubicBezTo>
                  <a:cubicBezTo>
                    <a:pt x="914782" y="202615"/>
                    <a:pt x="914401" y="202082"/>
                    <a:pt x="913486" y="202082"/>
                  </a:cubicBezTo>
                  <a:cubicBezTo>
                    <a:pt x="912724" y="202234"/>
                    <a:pt x="912419" y="202006"/>
                    <a:pt x="912572" y="201396"/>
                  </a:cubicBezTo>
                  <a:cubicBezTo>
                    <a:pt x="911810" y="201396"/>
                    <a:pt x="911429" y="200939"/>
                    <a:pt x="911429" y="200025"/>
                  </a:cubicBezTo>
                  <a:cubicBezTo>
                    <a:pt x="911429" y="199415"/>
                    <a:pt x="910895" y="199034"/>
                    <a:pt x="909829" y="198882"/>
                  </a:cubicBezTo>
                  <a:cubicBezTo>
                    <a:pt x="909981" y="197815"/>
                    <a:pt x="909752" y="196748"/>
                    <a:pt x="909143" y="195681"/>
                  </a:cubicBezTo>
                  <a:cubicBezTo>
                    <a:pt x="908686" y="194767"/>
                    <a:pt x="909066" y="194081"/>
                    <a:pt x="910286" y="193624"/>
                  </a:cubicBezTo>
                  <a:cubicBezTo>
                    <a:pt x="908914" y="192862"/>
                    <a:pt x="908533" y="191338"/>
                    <a:pt x="909143" y="189052"/>
                  </a:cubicBezTo>
                  <a:cubicBezTo>
                    <a:pt x="908076" y="188595"/>
                    <a:pt x="907847" y="188061"/>
                    <a:pt x="908457" y="187452"/>
                  </a:cubicBezTo>
                  <a:cubicBezTo>
                    <a:pt x="909066" y="186994"/>
                    <a:pt x="908990" y="186537"/>
                    <a:pt x="908228" y="186080"/>
                  </a:cubicBezTo>
                  <a:cubicBezTo>
                    <a:pt x="908228" y="183337"/>
                    <a:pt x="908762" y="180822"/>
                    <a:pt x="909829" y="178536"/>
                  </a:cubicBezTo>
                  <a:cubicBezTo>
                    <a:pt x="909524" y="177622"/>
                    <a:pt x="909600" y="176784"/>
                    <a:pt x="910057" y="176022"/>
                  </a:cubicBezTo>
                  <a:cubicBezTo>
                    <a:pt x="910667" y="175260"/>
                    <a:pt x="910591" y="174498"/>
                    <a:pt x="909829" y="173736"/>
                  </a:cubicBezTo>
                  <a:cubicBezTo>
                    <a:pt x="911200" y="172516"/>
                    <a:pt x="911962" y="170916"/>
                    <a:pt x="912115" y="168935"/>
                  </a:cubicBezTo>
                  <a:cubicBezTo>
                    <a:pt x="912419" y="166954"/>
                    <a:pt x="913258" y="165582"/>
                    <a:pt x="914629" y="164820"/>
                  </a:cubicBezTo>
                  <a:cubicBezTo>
                    <a:pt x="913715" y="162687"/>
                    <a:pt x="913867" y="160782"/>
                    <a:pt x="915086" y="159105"/>
                  </a:cubicBezTo>
                  <a:cubicBezTo>
                    <a:pt x="916153" y="155143"/>
                    <a:pt x="917144" y="151180"/>
                    <a:pt x="918058" y="147218"/>
                  </a:cubicBezTo>
                  <a:cubicBezTo>
                    <a:pt x="918668" y="146608"/>
                    <a:pt x="918973" y="145694"/>
                    <a:pt x="918973" y="144475"/>
                  </a:cubicBezTo>
                  <a:cubicBezTo>
                    <a:pt x="919125" y="143408"/>
                    <a:pt x="919582" y="142646"/>
                    <a:pt x="920344" y="142189"/>
                  </a:cubicBezTo>
                  <a:cubicBezTo>
                    <a:pt x="921106" y="140055"/>
                    <a:pt x="921716" y="137541"/>
                    <a:pt x="922173" y="134645"/>
                  </a:cubicBezTo>
                  <a:cubicBezTo>
                    <a:pt x="922935" y="132054"/>
                    <a:pt x="923849" y="129311"/>
                    <a:pt x="924916" y="126415"/>
                  </a:cubicBezTo>
                  <a:cubicBezTo>
                    <a:pt x="925373" y="123825"/>
                    <a:pt x="925831" y="121234"/>
                    <a:pt x="926288" y="118643"/>
                  </a:cubicBezTo>
                  <a:cubicBezTo>
                    <a:pt x="927507" y="114681"/>
                    <a:pt x="928650" y="110566"/>
                    <a:pt x="929717" y="106299"/>
                  </a:cubicBezTo>
                  <a:cubicBezTo>
                    <a:pt x="929564" y="105079"/>
                    <a:pt x="929869" y="103936"/>
                    <a:pt x="930631" y="102870"/>
                  </a:cubicBezTo>
                  <a:cubicBezTo>
                    <a:pt x="931393" y="101803"/>
                    <a:pt x="931317" y="100812"/>
                    <a:pt x="930403" y="99898"/>
                  </a:cubicBezTo>
                  <a:cubicBezTo>
                    <a:pt x="931317" y="97459"/>
                    <a:pt x="932079" y="94945"/>
                    <a:pt x="932689" y="92354"/>
                  </a:cubicBezTo>
                  <a:cubicBezTo>
                    <a:pt x="933298" y="87020"/>
                    <a:pt x="933679" y="81762"/>
                    <a:pt x="933832" y="76581"/>
                  </a:cubicBezTo>
                  <a:cubicBezTo>
                    <a:pt x="934289" y="72618"/>
                    <a:pt x="934136" y="69113"/>
                    <a:pt x="933374" y="66065"/>
                  </a:cubicBezTo>
                  <a:cubicBezTo>
                    <a:pt x="933984" y="64693"/>
                    <a:pt x="933984" y="63474"/>
                    <a:pt x="933374" y="62407"/>
                  </a:cubicBezTo>
                  <a:cubicBezTo>
                    <a:pt x="933679" y="61188"/>
                    <a:pt x="933374" y="60121"/>
                    <a:pt x="932460" y="59207"/>
                  </a:cubicBezTo>
                  <a:cubicBezTo>
                    <a:pt x="931698" y="58445"/>
                    <a:pt x="931317" y="57454"/>
                    <a:pt x="931317" y="56235"/>
                  </a:cubicBezTo>
                  <a:cubicBezTo>
                    <a:pt x="932231" y="55321"/>
                    <a:pt x="932384" y="54406"/>
                    <a:pt x="931774" y="53492"/>
                  </a:cubicBezTo>
                  <a:cubicBezTo>
                    <a:pt x="931317" y="52730"/>
                    <a:pt x="931165" y="51816"/>
                    <a:pt x="931317" y="50749"/>
                  </a:cubicBezTo>
                  <a:cubicBezTo>
                    <a:pt x="931622" y="49834"/>
                    <a:pt x="931546" y="48844"/>
                    <a:pt x="931088" y="47777"/>
                  </a:cubicBezTo>
                  <a:cubicBezTo>
                    <a:pt x="930784" y="46710"/>
                    <a:pt x="931317" y="45796"/>
                    <a:pt x="932689" y="45034"/>
                  </a:cubicBezTo>
                  <a:cubicBezTo>
                    <a:pt x="932841" y="42443"/>
                    <a:pt x="934213" y="40614"/>
                    <a:pt x="936803" y="39547"/>
                  </a:cubicBezTo>
                  <a:close/>
                  <a:moveTo>
                    <a:pt x="976580" y="33147"/>
                  </a:moveTo>
                  <a:cubicBezTo>
                    <a:pt x="979933" y="32842"/>
                    <a:pt x="982904" y="33604"/>
                    <a:pt x="985495" y="35433"/>
                  </a:cubicBezTo>
                  <a:cubicBezTo>
                    <a:pt x="987172" y="35280"/>
                    <a:pt x="988315" y="35814"/>
                    <a:pt x="988924" y="37033"/>
                  </a:cubicBezTo>
                  <a:cubicBezTo>
                    <a:pt x="989686" y="38404"/>
                    <a:pt x="990601" y="39471"/>
                    <a:pt x="991667" y="40233"/>
                  </a:cubicBezTo>
                  <a:cubicBezTo>
                    <a:pt x="994258" y="42367"/>
                    <a:pt x="996620" y="45110"/>
                    <a:pt x="998754" y="48463"/>
                  </a:cubicBezTo>
                  <a:cubicBezTo>
                    <a:pt x="999821" y="49072"/>
                    <a:pt x="1000583" y="50063"/>
                    <a:pt x="1001040" y="51435"/>
                  </a:cubicBezTo>
                  <a:cubicBezTo>
                    <a:pt x="1001192" y="52654"/>
                    <a:pt x="1001802" y="53568"/>
                    <a:pt x="1002869" y="54178"/>
                  </a:cubicBezTo>
                  <a:cubicBezTo>
                    <a:pt x="1005764" y="58293"/>
                    <a:pt x="1007136" y="63169"/>
                    <a:pt x="1006984" y="68808"/>
                  </a:cubicBezTo>
                  <a:cubicBezTo>
                    <a:pt x="1004088" y="74295"/>
                    <a:pt x="1001573" y="80010"/>
                    <a:pt x="999440" y="85953"/>
                  </a:cubicBezTo>
                  <a:cubicBezTo>
                    <a:pt x="999135" y="87630"/>
                    <a:pt x="999211" y="89230"/>
                    <a:pt x="999668" y="90754"/>
                  </a:cubicBezTo>
                  <a:cubicBezTo>
                    <a:pt x="1000278" y="92278"/>
                    <a:pt x="999745" y="93573"/>
                    <a:pt x="998068" y="94640"/>
                  </a:cubicBezTo>
                  <a:cubicBezTo>
                    <a:pt x="997611" y="95402"/>
                    <a:pt x="997001" y="96316"/>
                    <a:pt x="996239" y="97383"/>
                  </a:cubicBezTo>
                  <a:cubicBezTo>
                    <a:pt x="995173" y="98450"/>
                    <a:pt x="995020" y="99517"/>
                    <a:pt x="995782" y="100584"/>
                  </a:cubicBezTo>
                  <a:cubicBezTo>
                    <a:pt x="995173" y="101041"/>
                    <a:pt x="995096" y="101498"/>
                    <a:pt x="995554" y="101955"/>
                  </a:cubicBezTo>
                  <a:cubicBezTo>
                    <a:pt x="996163" y="102565"/>
                    <a:pt x="996087" y="103098"/>
                    <a:pt x="995325" y="103555"/>
                  </a:cubicBezTo>
                  <a:cubicBezTo>
                    <a:pt x="996087" y="103860"/>
                    <a:pt x="996163" y="104394"/>
                    <a:pt x="995554" y="105156"/>
                  </a:cubicBezTo>
                  <a:cubicBezTo>
                    <a:pt x="995096" y="105460"/>
                    <a:pt x="995173" y="105841"/>
                    <a:pt x="995782" y="106299"/>
                  </a:cubicBezTo>
                  <a:cubicBezTo>
                    <a:pt x="995173" y="106756"/>
                    <a:pt x="995173" y="107289"/>
                    <a:pt x="995782" y="107899"/>
                  </a:cubicBezTo>
                  <a:cubicBezTo>
                    <a:pt x="996239" y="108813"/>
                    <a:pt x="996087" y="109423"/>
                    <a:pt x="995325" y="109728"/>
                  </a:cubicBezTo>
                  <a:cubicBezTo>
                    <a:pt x="994258" y="110642"/>
                    <a:pt x="994030" y="111328"/>
                    <a:pt x="994639" y="111785"/>
                  </a:cubicBezTo>
                  <a:cubicBezTo>
                    <a:pt x="995401" y="112395"/>
                    <a:pt x="995782" y="113157"/>
                    <a:pt x="995782" y="114071"/>
                  </a:cubicBezTo>
                  <a:cubicBezTo>
                    <a:pt x="994563" y="118948"/>
                    <a:pt x="994182" y="123977"/>
                    <a:pt x="994639" y="129159"/>
                  </a:cubicBezTo>
                  <a:cubicBezTo>
                    <a:pt x="995249" y="129616"/>
                    <a:pt x="995249" y="130225"/>
                    <a:pt x="994639" y="130987"/>
                  </a:cubicBezTo>
                  <a:cubicBezTo>
                    <a:pt x="994030" y="131902"/>
                    <a:pt x="994258" y="132664"/>
                    <a:pt x="995325" y="133273"/>
                  </a:cubicBezTo>
                  <a:cubicBezTo>
                    <a:pt x="994411" y="133731"/>
                    <a:pt x="994182" y="134188"/>
                    <a:pt x="994639" y="134645"/>
                  </a:cubicBezTo>
                  <a:cubicBezTo>
                    <a:pt x="995096" y="135102"/>
                    <a:pt x="995325" y="135636"/>
                    <a:pt x="995325" y="136245"/>
                  </a:cubicBezTo>
                  <a:cubicBezTo>
                    <a:pt x="994411" y="136855"/>
                    <a:pt x="994258" y="137388"/>
                    <a:pt x="994868" y="137845"/>
                  </a:cubicBezTo>
                  <a:cubicBezTo>
                    <a:pt x="995477" y="138303"/>
                    <a:pt x="995782" y="138684"/>
                    <a:pt x="995782" y="138988"/>
                  </a:cubicBezTo>
                  <a:cubicBezTo>
                    <a:pt x="995173" y="140055"/>
                    <a:pt x="995173" y="141122"/>
                    <a:pt x="995782" y="142189"/>
                  </a:cubicBezTo>
                  <a:cubicBezTo>
                    <a:pt x="995173" y="142646"/>
                    <a:pt x="995096" y="143103"/>
                    <a:pt x="995554" y="143560"/>
                  </a:cubicBezTo>
                  <a:cubicBezTo>
                    <a:pt x="996163" y="144170"/>
                    <a:pt x="996087" y="144703"/>
                    <a:pt x="995325" y="145161"/>
                  </a:cubicBezTo>
                  <a:cubicBezTo>
                    <a:pt x="995630" y="146380"/>
                    <a:pt x="995630" y="147523"/>
                    <a:pt x="995325" y="148590"/>
                  </a:cubicBezTo>
                  <a:cubicBezTo>
                    <a:pt x="995935" y="149809"/>
                    <a:pt x="996087" y="151180"/>
                    <a:pt x="995782" y="152704"/>
                  </a:cubicBezTo>
                  <a:cubicBezTo>
                    <a:pt x="995782" y="154381"/>
                    <a:pt x="996011" y="155752"/>
                    <a:pt x="996468" y="156819"/>
                  </a:cubicBezTo>
                  <a:cubicBezTo>
                    <a:pt x="995858" y="158191"/>
                    <a:pt x="995858" y="159334"/>
                    <a:pt x="996468" y="160248"/>
                  </a:cubicBezTo>
                  <a:cubicBezTo>
                    <a:pt x="996316" y="166954"/>
                    <a:pt x="998449" y="172212"/>
                    <a:pt x="1002869" y="176022"/>
                  </a:cubicBezTo>
                  <a:cubicBezTo>
                    <a:pt x="1009574" y="178003"/>
                    <a:pt x="1016737" y="178993"/>
                    <a:pt x="1024357" y="178993"/>
                  </a:cubicBezTo>
                  <a:cubicBezTo>
                    <a:pt x="1025881" y="179298"/>
                    <a:pt x="1027329" y="179679"/>
                    <a:pt x="1028701" y="180136"/>
                  </a:cubicBezTo>
                  <a:cubicBezTo>
                    <a:pt x="1029920" y="179070"/>
                    <a:pt x="1031291" y="178079"/>
                    <a:pt x="1032815" y="177165"/>
                  </a:cubicBezTo>
                  <a:cubicBezTo>
                    <a:pt x="1033120" y="177469"/>
                    <a:pt x="1033501" y="177774"/>
                    <a:pt x="1033958" y="178079"/>
                  </a:cubicBezTo>
                  <a:cubicBezTo>
                    <a:pt x="1034416" y="178536"/>
                    <a:pt x="1034720" y="178231"/>
                    <a:pt x="1034873" y="177165"/>
                  </a:cubicBezTo>
                  <a:cubicBezTo>
                    <a:pt x="1035635" y="177469"/>
                    <a:pt x="1036397" y="177241"/>
                    <a:pt x="1037159" y="176479"/>
                  </a:cubicBezTo>
                  <a:cubicBezTo>
                    <a:pt x="1037768" y="176174"/>
                    <a:pt x="1038226" y="176403"/>
                    <a:pt x="1038530" y="177165"/>
                  </a:cubicBezTo>
                  <a:cubicBezTo>
                    <a:pt x="1039140" y="178079"/>
                    <a:pt x="1039750" y="178231"/>
                    <a:pt x="1040359" y="177622"/>
                  </a:cubicBezTo>
                  <a:cubicBezTo>
                    <a:pt x="1040969" y="177165"/>
                    <a:pt x="1041502" y="176784"/>
                    <a:pt x="1041959" y="176479"/>
                  </a:cubicBezTo>
                  <a:cubicBezTo>
                    <a:pt x="1043636" y="175107"/>
                    <a:pt x="1045465" y="174193"/>
                    <a:pt x="1047446" y="173736"/>
                  </a:cubicBezTo>
                  <a:cubicBezTo>
                    <a:pt x="1048817" y="173888"/>
                    <a:pt x="1049884" y="173431"/>
                    <a:pt x="1050646" y="172364"/>
                  </a:cubicBezTo>
                  <a:cubicBezTo>
                    <a:pt x="1051561" y="171297"/>
                    <a:pt x="1052551" y="170611"/>
                    <a:pt x="1053618" y="170307"/>
                  </a:cubicBezTo>
                  <a:lnTo>
                    <a:pt x="1054990" y="169621"/>
                  </a:lnTo>
                  <a:cubicBezTo>
                    <a:pt x="1055752" y="169316"/>
                    <a:pt x="1055980" y="168554"/>
                    <a:pt x="1055675" y="167335"/>
                  </a:cubicBezTo>
                  <a:cubicBezTo>
                    <a:pt x="1057809" y="165811"/>
                    <a:pt x="1058723" y="163449"/>
                    <a:pt x="1058419" y="160248"/>
                  </a:cubicBezTo>
                  <a:cubicBezTo>
                    <a:pt x="1059485" y="160248"/>
                    <a:pt x="1059943" y="160020"/>
                    <a:pt x="1059790" y="159562"/>
                  </a:cubicBezTo>
                  <a:cubicBezTo>
                    <a:pt x="1059790" y="159258"/>
                    <a:pt x="1060095" y="159486"/>
                    <a:pt x="1060705" y="160248"/>
                  </a:cubicBezTo>
                  <a:cubicBezTo>
                    <a:pt x="1061924" y="158267"/>
                    <a:pt x="1062762" y="155752"/>
                    <a:pt x="1063219" y="152704"/>
                  </a:cubicBezTo>
                  <a:cubicBezTo>
                    <a:pt x="1063829" y="152095"/>
                    <a:pt x="1064362" y="151485"/>
                    <a:pt x="1064819" y="150876"/>
                  </a:cubicBezTo>
                  <a:cubicBezTo>
                    <a:pt x="1065429" y="150266"/>
                    <a:pt x="1065886" y="150495"/>
                    <a:pt x="1066191" y="151561"/>
                  </a:cubicBezTo>
                  <a:cubicBezTo>
                    <a:pt x="1066953" y="150037"/>
                    <a:pt x="1067334" y="148437"/>
                    <a:pt x="1067334" y="146761"/>
                  </a:cubicBezTo>
                  <a:cubicBezTo>
                    <a:pt x="1067791" y="144627"/>
                    <a:pt x="1067791" y="142875"/>
                    <a:pt x="1067334" y="141503"/>
                  </a:cubicBezTo>
                  <a:cubicBezTo>
                    <a:pt x="1067791" y="140284"/>
                    <a:pt x="1068325" y="138912"/>
                    <a:pt x="1068934" y="137388"/>
                  </a:cubicBezTo>
                  <a:cubicBezTo>
                    <a:pt x="1067105" y="135712"/>
                    <a:pt x="1067105" y="134340"/>
                    <a:pt x="1068934" y="133273"/>
                  </a:cubicBezTo>
                  <a:cubicBezTo>
                    <a:pt x="1068934" y="132207"/>
                    <a:pt x="1069315" y="131445"/>
                    <a:pt x="1070077" y="130987"/>
                  </a:cubicBezTo>
                  <a:cubicBezTo>
                    <a:pt x="1070992" y="130683"/>
                    <a:pt x="1071601" y="130073"/>
                    <a:pt x="1071906" y="129159"/>
                  </a:cubicBezTo>
                  <a:cubicBezTo>
                    <a:pt x="1071601" y="128549"/>
                    <a:pt x="1071754" y="127939"/>
                    <a:pt x="1072363" y="127330"/>
                  </a:cubicBezTo>
                  <a:cubicBezTo>
                    <a:pt x="1073125" y="126720"/>
                    <a:pt x="1073354" y="126644"/>
                    <a:pt x="1073049" y="127101"/>
                  </a:cubicBezTo>
                  <a:cubicBezTo>
                    <a:pt x="1074116" y="127711"/>
                    <a:pt x="1074573" y="128701"/>
                    <a:pt x="1074421" y="130073"/>
                  </a:cubicBezTo>
                  <a:cubicBezTo>
                    <a:pt x="1074421" y="131445"/>
                    <a:pt x="1074421" y="132740"/>
                    <a:pt x="1074421" y="133959"/>
                  </a:cubicBezTo>
                  <a:cubicBezTo>
                    <a:pt x="1075183" y="134569"/>
                    <a:pt x="1075487" y="135407"/>
                    <a:pt x="1075335" y="136474"/>
                  </a:cubicBezTo>
                  <a:cubicBezTo>
                    <a:pt x="1074878" y="137541"/>
                    <a:pt x="1075106" y="138379"/>
                    <a:pt x="1076021" y="138988"/>
                  </a:cubicBezTo>
                  <a:cubicBezTo>
                    <a:pt x="1077240" y="143103"/>
                    <a:pt x="1077850" y="147447"/>
                    <a:pt x="1077850" y="152019"/>
                  </a:cubicBezTo>
                  <a:cubicBezTo>
                    <a:pt x="1077850" y="155829"/>
                    <a:pt x="1078078" y="159334"/>
                    <a:pt x="1078535" y="162534"/>
                  </a:cubicBezTo>
                  <a:cubicBezTo>
                    <a:pt x="1078993" y="166954"/>
                    <a:pt x="1077926" y="170916"/>
                    <a:pt x="1075335" y="174421"/>
                  </a:cubicBezTo>
                  <a:cubicBezTo>
                    <a:pt x="1075945" y="175793"/>
                    <a:pt x="1075640" y="177165"/>
                    <a:pt x="1074421" y="178536"/>
                  </a:cubicBezTo>
                  <a:cubicBezTo>
                    <a:pt x="1074421" y="180365"/>
                    <a:pt x="1073582" y="182041"/>
                    <a:pt x="1071906" y="183565"/>
                  </a:cubicBezTo>
                  <a:cubicBezTo>
                    <a:pt x="1071449" y="185089"/>
                    <a:pt x="1070458" y="186156"/>
                    <a:pt x="1068934" y="186766"/>
                  </a:cubicBezTo>
                  <a:cubicBezTo>
                    <a:pt x="1067410" y="187375"/>
                    <a:pt x="1066496" y="188290"/>
                    <a:pt x="1066191" y="189509"/>
                  </a:cubicBezTo>
                  <a:cubicBezTo>
                    <a:pt x="1065124" y="189357"/>
                    <a:pt x="1064210" y="189585"/>
                    <a:pt x="1063448" y="190195"/>
                  </a:cubicBezTo>
                  <a:cubicBezTo>
                    <a:pt x="1062838" y="190804"/>
                    <a:pt x="1062152" y="191109"/>
                    <a:pt x="1061390" y="191109"/>
                  </a:cubicBezTo>
                  <a:cubicBezTo>
                    <a:pt x="1056971" y="191109"/>
                    <a:pt x="1052704" y="191795"/>
                    <a:pt x="1048589" y="193167"/>
                  </a:cubicBezTo>
                  <a:cubicBezTo>
                    <a:pt x="1047827" y="192252"/>
                    <a:pt x="1046760" y="192100"/>
                    <a:pt x="1045388" y="192709"/>
                  </a:cubicBezTo>
                  <a:cubicBezTo>
                    <a:pt x="1044322" y="193167"/>
                    <a:pt x="1043179" y="193319"/>
                    <a:pt x="1041959" y="193167"/>
                  </a:cubicBezTo>
                  <a:cubicBezTo>
                    <a:pt x="1041045" y="194233"/>
                    <a:pt x="1040054" y="194538"/>
                    <a:pt x="1038988" y="194081"/>
                  </a:cubicBezTo>
                  <a:cubicBezTo>
                    <a:pt x="1038226" y="193776"/>
                    <a:pt x="1037311" y="193624"/>
                    <a:pt x="1036244" y="193624"/>
                  </a:cubicBezTo>
                  <a:cubicBezTo>
                    <a:pt x="1034568" y="194691"/>
                    <a:pt x="1032739" y="194691"/>
                    <a:pt x="1030758" y="193624"/>
                  </a:cubicBezTo>
                  <a:cubicBezTo>
                    <a:pt x="1029996" y="194538"/>
                    <a:pt x="1029082" y="194919"/>
                    <a:pt x="1028015" y="194767"/>
                  </a:cubicBezTo>
                  <a:cubicBezTo>
                    <a:pt x="1026643" y="194310"/>
                    <a:pt x="1025653" y="194462"/>
                    <a:pt x="1025043" y="195224"/>
                  </a:cubicBezTo>
                  <a:cubicBezTo>
                    <a:pt x="1024586" y="194462"/>
                    <a:pt x="1023976" y="194386"/>
                    <a:pt x="1023214" y="194995"/>
                  </a:cubicBezTo>
                  <a:cubicBezTo>
                    <a:pt x="1022605" y="195605"/>
                    <a:pt x="1022071" y="195529"/>
                    <a:pt x="1021614" y="194767"/>
                  </a:cubicBezTo>
                  <a:lnTo>
                    <a:pt x="1009955" y="193624"/>
                  </a:lnTo>
                  <a:cubicBezTo>
                    <a:pt x="1009955" y="192862"/>
                    <a:pt x="1009727" y="192557"/>
                    <a:pt x="1009270" y="192709"/>
                  </a:cubicBezTo>
                  <a:cubicBezTo>
                    <a:pt x="1008660" y="193167"/>
                    <a:pt x="1008127" y="193090"/>
                    <a:pt x="1007669" y="192481"/>
                  </a:cubicBezTo>
                  <a:cubicBezTo>
                    <a:pt x="1006298" y="192938"/>
                    <a:pt x="1005155" y="192633"/>
                    <a:pt x="1004240" y="191566"/>
                  </a:cubicBezTo>
                  <a:cubicBezTo>
                    <a:pt x="1003326" y="190652"/>
                    <a:pt x="1002412" y="190500"/>
                    <a:pt x="1001497" y="191109"/>
                  </a:cubicBezTo>
                  <a:cubicBezTo>
                    <a:pt x="1000278" y="190042"/>
                    <a:pt x="999059" y="189433"/>
                    <a:pt x="997840" y="189280"/>
                  </a:cubicBezTo>
                  <a:cubicBezTo>
                    <a:pt x="996316" y="188823"/>
                    <a:pt x="995020" y="188061"/>
                    <a:pt x="993953" y="186994"/>
                  </a:cubicBezTo>
                  <a:cubicBezTo>
                    <a:pt x="992887" y="186842"/>
                    <a:pt x="992125" y="186232"/>
                    <a:pt x="991667" y="185166"/>
                  </a:cubicBezTo>
                  <a:cubicBezTo>
                    <a:pt x="991363" y="184251"/>
                    <a:pt x="990677" y="183718"/>
                    <a:pt x="989610" y="183565"/>
                  </a:cubicBezTo>
                  <a:cubicBezTo>
                    <a:pt x="987476" y="181432"/>
                    <a:pt x="985648" y="179070"/>
                    <a:pt x="984124" y="176479"/>
                  </a:cubicBezTo>
                  <a:cubicBezTo>
                    <a:pt x="982447" y="174345"/>
                    <a:pt x="981304" y="172059"/>
                    <a:pt x="980695" y="169621"/>
                  </a:cubicBezTo>
                  <a:cubicBezTo>
                    <a:pt x="980695" y="168097"/>
                    <a:pt x="980390" y="166725"/>
                    <a:pt x="979780" y="165506"/>
                  </a:cubicBezTo>
                  <a:cubicBezTo>
                    <a:pt x="978866" y="164134"/>
                    <a:pt x="979171" y="162915"/>
                    <a:pt x="980695" y="161848"/>
                  </a:cubicBezTo>
                  <a:cubicBezTo>
                    <a:pt x="979323" y="161239"/>
                    <a:pt x="978561" y="160401"/>
                    <a:pt x="978409" y="159334"/>
                  </a:cubicBezTo>
                  <a:cubicBezTo>
                    <a:pt x="978409" y="158267"/>
                    <a:pt x="978180" y="157200"/>
                    <a:pt x="977723" y="156133"/>
                  </a:cubicBezTo>
                  <a:cubicBezTo>
                    <a:pt x="978028" y="153085"/>
                    <a:pt x="977799" y="150114"/>
                    <a:pt x="977037" y="147218"/>
                  </a:cubicBezTo>
                  <a:cubicBezTo>
                    <a:pt x="977951" y="143408"/>
                    <a:pt x="978180" y="139522"/>
                    <a:pt x="977723" y="135559"/>
                  </a:cubicBezTo>
                  <a:cubicBezTo>
                    <a:pt x="977570" y="133426"/>
                    <a:pt x="977570" y="131064"/>
                    <a:pt x="977723" y="128473"/>
                  </a:cubicBezTo>
                  <a:cubicBezTo>
                    <a:pt x="978180" y="117500"/>
                    <a:pt x="977951" y="106832"/>
                    <a:pt x="977037" y="96469"/>
                  </a:cubicBezTo>
                  <a:cubicBezTo>
                    <a:pt x="978104" y="94945"/>
                    <a:pt x="978104" y="93345"/>
                    <a:pt x="977037" y="91668"/>
                  </a:cubicBezTo>
                  <a:cubicBezTo>
                    <a:pt x="978561" y="90601"/>
                    <a:pt x="979323" y="89154"/>
                    <a:pt x="979323" y="87325"/>
                  </a:cubicBezTo>
                  <a:cubicBezTo>
                    <a:pt x="979323" y="85648"/>
                    <a:pt x="978561" y="84582"/>
                    <a:pt x="977037" y="84124"/>
                  </a:cubicBezTo>
                  <a:cubicBezTo>
                    <a:pt x="977799" y="81381"/>
                    <a:pt x="978028" y="78333"/>
                    <a:pt x="977723" y="74980"/>
                  </a:cubicBezTo>
                  <a:cubicBezTo>
                    <a:pt x="977570" y="73609"/>
                    <a:pt x="977723" y="72313"/>
                    <a:pt x="978180" y="71094"/>
                  </a:cubicBezTo>
                  <a:cubicBezTo>
                    <a:pt x="978790" y="70027"/>
                    <a:pt x="978637" y="68961"/>
                    <a:pt x="977723" y="67894"/>
                  </a:cubicBezTo>
                  <a:cubicBezTo>
                    <a:pt x="978637" y="64693"/>
                    <a:pt x="978866" y="61341"/>
                    <a:pt x="978409" y="57835"/>
                  </a:cubicBezTo>
                  <a:cubicBezTo>
                    <a:pt x="979323" y="57073"/>
                    <a:pt x="979552" y="56540"/>
                    <a:pt x="979094" y="56235"/>
                  </a:cubicBezTo>
                  <a:cubicBezTo>
                    <a:pt x="978485" y="55473"/>
                    <a:pt x="978256" y="54787"/>
                    <a:pt x="978409" y="54178"/>
                  </a:cubicBezTo>
                  <a:cubicBezTo>
                    <a:pt x="978866" y="53111"/>
                    <a:pt x="978942" y="52044"/>
                    <a:pt x="978637" y="50977"/>
                  </a:cubicBezTo>
                  <a:cubicBezTo>
                    <a:pt x="978332" y="49911"/>
                    <a:pt x="978561" y="48844"/>
                    <a:pt x="979323" y="47777"/>
                  </a:cubicBezTo>
                  <a:cubicBezTo>
                    <a:pt x="978713" y="45796"/>
                    <a:pt x="977951" y="43738"/>
                    <a:pt x="977037" y="41605"/>
                  </a:cubicBezTo>
                  <a:cubicBezTo>
                    <a:pt x="977037" y="40538"/>
                    <a:pt x="976656" y="39471"/>
                    <a:pt x="975894" y="38404"/>
                  </a:cubicBezTo>
                  <a:cubicBezTo>
                    <a:pt x="975284" y="37338"/>
                    <a:pt x="975284" y="36347"/>
                    <a:pt x="975894" y="35433"/>
                  </a:cubicBezTo>
                  <a:cubicBezTo>
                    <a:pt x="974980" y="34823"/>
                    <a:pt x="974980" y="34518"/>
                    <a:pt x="975894" y="34518"/>
                  </a:cubicBezTo>
                  <a:cubicBezTo>
                    <a:pt x="976504" y="34366"/>
                    <a:pt x="976732" y="33909"/>
                    <a:pt x="976580" y="33147"/>
                  </a:cubicBezTo>
                  <a:close/>
                  <a:moveTo>
                    <a:pt x="568986" y="32689"/>
                  </a:moveTo>
                  <a:cubicBezTo>
                    <a:pt x="572186" y="33756"/>
                    <a:pt x="575158" y="35356"/>
                    <a:pt x="577901" y="37490"/>
                  </a:cubicBezTo>
                  <a:cubicBezTo>
                    <a:pt x="581254" y="40386"/>
                    <a:pt x="584302" y="43662"/>
                    <a:pt x="587045" y="47320"/>
                  </a:cubicBezTo>
                  <a:cubicBezTo>
                    <a:pt x="589636" y="49911"/>
                    <a:pt x="589789" y="52578"/>
                    <a:pt x="587502" y="55321"/>
                  </a:cubicBezTo>
                  <a:cubicBezTo>
                    <a:pt x="585216" y="57759"/>
                    <a:pt x="582778" y="59664"/>
                    <a:pt x="580187" y="61036"/>
                  </a:cubicBezTo>
                  <a:cubicBezTo>
                    <a:pt x="580187" y="61798"/>
                    <a:pt x="579730" y="62103"/>
                    <a:pt x="578816" y="61950"/>
                  </a:cubicBezTo>
                  <a:cubicBezTo>
                    <a:pt x="578054" y="61493"/>
                    <a:pt x="577520" y="61722"/>
                    <a:pt x="577216" y="62636"/>
                  </a:cubicBezTo>
                  <a:cubicBezTo>
                    <a:pt x="575844" y="61722"/>
                    <a:pt x="574244" y="61722"/>
                    <a:pt x="572415" y="62636"/>
                  </a:cubicBezTo>
                  <a:cubicBezTo>
                    <a:pt x="571500" y="64008"/>
                    <a:pt x="570358" y="63931"/>
                    <a:pt x="568986" y="62407"/>
                  </a:cubicBezTo>
                  <a:cubicBezTo>
                    <a:pt x="567767" y="61036"/>
                    <a:pt x="566624" y="61112"/>
                    <a:pt x="565557" y="62636"/>
                  </a:cubicBezTo>
                  <a:cubicBezTo>
                    <a:pt x="564490" y="62636"/>
                    <a:pt x="563728" y="62941"/>
                    <a:pt x="563271" y="63550"/>
                  </a:cubicBezTo>
                  <a:cubicBezTo>
                    <a:pt x="562814" y="64312"/>
                    <a:pt x="562204" y="64617"/>
                    <a:pt x="561442" y="64465"/>
                  </a:cubicBezTo>
                  <a:cubicBezTo>
                    <a:pt x="559918" y="65074"/>
                    <a:pt x="558547" y="65608"/>
                    <a:pt x="557327" y="66065"/>
                  </a:cubicBezTo>
                  <a:cubicBezTo>
                    <a:pt x="556718" y="64846"/>
                    <a:pt x="556184" y="64541"/>
                    <a:pt x="555727" y="65151"/>
                  </a:cubicBezTo>
                  <a:cubicBezTo>
                    <a:pt x="555270" y="65760"/>
                    <a:pt x="554584" y="66294"/>
                    <a:pt x="553670" y="66751"/>
                  </a:cubicBezTo>
                  <a:cubicBezTo>
                    <a:pt x="552908" y="66294"/>
                    <a:pt x="552070" y="66446"/>
                    <a:pt x="551155" y="67208"/>
                  </a:cubicBezTo>
                  <a:cubicBezTo>
                    <a:pt x="550393" y="68122"/>
                    <a:pt x="549555" y="68884"/>
                    <a:pt x="548641" y="69494"/>
                  </a:cubicBezTo>
                  <a:cubicBezTo>
                    <a:pt x="548183" y="68275"/>
                    <a:pt x="547498" y="67970"/>
                    <a:pt x="546583" y="68580"/>
                  </a:cubicBezTo>
                  <a:cubicBezTo>
                    <a:pt x="545821" y="69189"/>
                    <a:pt x="545135" y="69189"/>
                    <a:pt x="544526" y="68580"/>
                  </a:cubicBezTo>
                  <a:cubicBezTo>
                    <a:pt x="542087" y="70256"/>
                    <a:pt x="539344" y="71399"/>
                    <a:pt x="536296" y="72009"/>
                  </a:cubicBezTo>
                  <a:cubicBezTo>
                    <a:pt x="535077" y="72923"/>
                    <a:pt x="533934" y="73380"/>
                    <a:pt x="532867" y="73380"/>
                  </a:cubicBezTo>
                  <a:cubicBezTo>
                    <a:pt x="531800" y="73075"/>
                    <a:pt x="530581" y="73380"/>
                    <a:pt x="529210" y="74295"/>
                  </a:cubicBezTo>
                  <a:cubicBezTo>
                    <a:pt x="527533" y="73685"/>
                    <a:pt x="527381" y="72694"/>
                    <a:pt x="528752" y="71323"/>
                  </a:cubicBezTo>
                  <a:cubicBezTo>
                    <a:pt x="528143" y="70408"/>
                    <a:pt x="528448" y="69418"/>
                    <a:pt x="529667" y="68351"/>
                  </a:cubicBezTo>
                  <a:cubicBezTo>
                    <a:pt x="531191" y="67284"/>
                    <a:pt x="532258" y="66217"/>
                    <a:pt x="532867" y="65151"/>
                  </a:cubicBezTo>
                  <a:cubicBezTo>
                    <a:pt x="534239" y="63474"/>
                    <a:pt x="535839" y="62103"/>
                    <a:pt x="537668" y="61036"/>
                  </a:cubicBezTo>
                  <a:cubicBezTo>
                    <a:pt x="538735" y="61798"/>
                    <a:pt x="539649" y="61645"/>
                    <a:pt x="540411" y="60579"/>
                  </a:cubicBezTo>
                  <a:cubicBezTo>
                    <a:pt x="541325" y="59512"/>
                    <a:pt x="542316" y="58978"/>
                    <a:pt x="543383" y="58978"/>
                  </a:cubicBezTo>
                  <a:cubicBezTo>
                    <a:pt x="545212" y="56692"/>
                    <a:pt x="547421" y="54940"/>
                    <a:pt x="550012" y="53721"/>
                  </a:cubicBezTo>
                  <a:cubicBezTo>
                    <a:pt x="552298" y="52349"/>
                    <a:pt x="554508" y="50596"/>
                    <a:pt x="556641" y="48463"/>
                  </a:cubicBezTo>
                  <a:cubicBezTo>
                    <a:pt x="557251" y="49225"/>
                    <a:pt x="558166" y="49149"/>
                    <a:pt x="559385" y="48234"/>
                  </a:cubicBezTo>
                  <a:cubicBezTo>
                    <a:pt x="560756" y="47320"/>
                    <a:pt x="560680" y="46710"/>
                    <a:pt x="559156" y="46405"/>
                  </a:cubicBezTo>
                  <a:cubicBezTo>
                    <a:pt x="562356" y="44424"/>
                    <a:pt x="564490" y="41452"/>
                    <a:pt x="565557" y="37490"/>
                  </a:cubicBezTo>
                  <a:cubicBezTo>
                    <a:pt x="564947" y="36423"/>
                    <a:pt x="565176" y="35433"/>
                    <a:pt x="566243" y="34518"/>
                  </a:cubicBezTo>
                  <a:cubicBezTo>
                    <a:pt x="567310" y="33756"/>
                    <a:pt x="568224" y="33147"/>
                    <a:pt x="568986" y="32689"/>
                  </a:cubicBezTo>
                  <a:close/>
                  <a:moveTo>
                    <a:pt x="1197179" y="17830"/>
                  </a:moveTo>
                  <a:cubicBezTo>
                    <a:pt x="1199008" y="17373"/>
                    <a:pt x="1200455" y="17754"/>
                    <a:pt x="1201522" y="18973"/>
                  </a:cubicBezTo>
                  <a:cubicBezTo>
                    <a:pt x="1202894" y="20193"/>
                    <a:pt x="1204418" y="20650"/>
                    <a:pt x="1206094" y="20345"/>
                  </a:cubicBezTo>
                  <a:cubicBezTo>
                    <a:pt x="1208533" y="22479"/>
                    <a:pt x="1211047" y="24765"/>
                    <a:pt x="1213638" y="27203"/>
                  </a:cubicBezTo>
                  <a:cubicBezTo>
                    <a:pt x="1216229" y="29641"/>
                    <a:pt x="1217219" y="32766"/>
                    <a:pt x="1216610" y="36576"/>
                  </a:cubicBezTo>
                  <a:cubicBezTo>
                    <a:pt x="1217829" y="39928"/>
                    <a:pt x="1218972" y="43281"/>
                    <a:pt x="1220039" y="46634"/>
                  </a:cubicBezTo>
                  <a:cubicBezTo>
                    <a:pt x="1219429" y="47853"/>
                    <a:pt x="1219429" y="48996"/>
                    <a:pt x="1220039" y="50063"/>
                  </a:cubicBezTo>
                  <a:cubicBezTo>
                    <a:pt x="1220496" y="52806"/>
                    <a:pt x="1221258" y="55397"/>
                    <a:pt x="1222325" y="57835"/>
                  </a:cubicBezTo>
                  <a:cubicBezTo>
                    <a:pt x="1222325" y="59055"/>
                    <a:pt x="1222706" y="59969"/>
                    <a:pt x="1223468" y="60579"/>
                  </a:cubicBezTo>
                  <a:cubicBezTo>
                    <a:pt x="1224535" y="61493"/>
                    <a:pt x="1225297" y="62484"/>
                    <a:pt x="1225754" y="63550"/>
                  </a:cubicBezTo>
                  <a:cubicBezTo>
                    <a:pt x="1226211" y="62484"/>
                    <a:pt x="1226440" y="62179"/>
                    <a:pt x="1226440" y="62636"/>
                  </a:cubicBezTo>
                  <a:cubicBezTo>
                    <a:pt x="1226135" y="62941"/>
                    <a:pt x="1226516" y="63246"/>
                    <a:pt x="1227583" y="63550"/>
                  </a:cubicBezTo>
                  <a:cubicBezTo>
                    <a:pt x="1227583" y="64617"/>
                    <a:pt x="1228040" y="65455"/>
                    <a:pt x="1228954" y="66065"/>
                  </a:cubicBezTo>
                  <a:cubicBezTo>
                    <a:pt x="1230021" y="66827"/>
                    <a:pt x="1230935" y="66903"/>
                    <a:pt x="1231697" y="66294"/>
                  </a:cubicBezTo>
                  <a:cubicBezTo>
                    <a:pt x="1233069" y="67208"/>
                    <a:pt x="1234364" y="67665"/>
                    <a:pt x="1235584" y="67665"/>
                  </a:cubicBezTo>
                  <a:cubicBezTo>
                    <a:pt x="1237108" y="67665"/>
                    <a:pt x="1238403" y="68046"/>
                    <a:pt x="1239470" y="68808"/>
                  </a:cubicBezTo>
                  <a:cubicBezTo>
                    <a:pt x="1240079" y="68199"/>
                    <a:pt x="1240689" y="68275"/>
                    <a:pt x="1241299" y="69037"/>
                  </a:cubicBezTo>
                  <a:cubicBezTo>
                    <a:pt x="1241908" y="69951"/>
                    <a:pt x="1242442" y="70637"/>
                    <a:pt x="1242899" y="71094"/>
                  </a:cubicBezTo>
                  <a:cubicBezTo>
                    <a:pt x="1245033" y="72313"/>
                    <a:pt x="1246937" y="73685"/>
                    <a:pt x="1248614" y="75209"/>
                  </a:cubicBezTo>
                  <a:cubicBezTo>
                    <a:pt x="1250138" y="75666"/>
                    <a:pt x="1251052" y="76657"/>
                    <a:pt x="1251357" y="78181"/>
                  </a:cubicBezTo>
                  <a:cubicBezTo>
                    <a:pt x="1252119" y="79552"/>
                    <a:pt x="1253034" y="80467"/>
                    <a:pt x="1254100" y="80924"/>
                  </a:cubicBezTo>
                  <a:cubicBezTo>
                    <a:pt x="1254862" y="82448"/>
                    <a:pt x="1256005" y="83820"/>
                    <a:pt x="1257529" y="85039"/>
                  </a:cubicBezTo>
                  <a:cubicBezTo>
                    <a:pt x="1259206" y="86410"/>
                    <a:pt x="1258977" y="87782"/>
                    <a:pt x="1256843" y="89154"/>
                  </a:cubicBezTo>
                  <a:cubicBezTo>
                    <a:pt x="1257758" y="90525"/>
                    <a:pt x="1257301" y="91744"/>
                    <a:pt x="1255472" y="92811"/>
                  </a:cubicBezTo>
                  <a:cubicBezTo>
                    <a:pt x="1254557" y="93573"/>
                    <a:pt x="1254100" y="94411"/>
                    <a:pt x="1254100" y="95326"/>
                  </a:cubicBezTo>
                  <a:cubicBezTo>
                    <a:pt x="1253795" y="95935"/>
                    <a:pt x="1253110" y="96621"/>
                    <a:pt x="1252043" y="97383"/>
                  </a:cubicBezTo>
                  <a:cubicBezTo>
                    <a:pt x="1250824" y="97840"/>
                    <a:pt x="1249757" y="98602"/>
                    <a:pt x="1248842" y="99669"/>
                  </a:cubicBezTo>
                  <a:cubicBezTo>
                    <a:pt x="1248080" y="100736"/>
                    <a:pt x="1247014" y="100965"/>
                    <a:pt x="1245642" y="100355"/>
                  </a:cubicBezTo>
                  <a:cubicBezTo>
                    <a:pt x="1245947" y="99288"/>
                    <a:pt x="1245566" y="98831"/>
                    <a:pt x="1244499" y="98983"/>
                  </a:cubicBezTo>
                  <a:cubicBezTo>
                    <a:pt x="1243585" y="99288"/>
                    <a:pt x="1243585" y="99745"/>
                    <a:pt x="1244499" y="100355"/>
                  </a:cubicBezTo>
                  <a:cubicBezTo>
                    <a:pt x="1243889" y="101574"/>
                    <a:pt x="1242899" y="102412"/>
                    <a:pt x="1241527" y="102870"/>
                  </a:cubicBezTo>
                  <a:cubicBezTo>
                    <a:pt x="1240308" y="103327"/>
                    <a:pt x="1239394" y="104089"/>
                    <a:pt x="1238784" y="105156"/>
                  </a:cubicBezTo>
                  <a:cubicBezTo>
                    <a:pt x="1237260" y="105613"/>
                    <a:pt x="1235660" y="106375"/>
                    <a:pt x="1233984" y="107442"/>
                  </a:cubicBezTo>
                  <a:cubicBezTo>
                    <a:pt x="1230326" y="110185"/>
                    <a:pt x="1227049" y="113309"/>
                    <a:pt x="1224154" y="116814"/>
                  </a:cubicBezTo>
                  <a:cubicBezTo>
                    <a:pt x="1223239" y="118795"/>
                    <a:pt x="1223239" y="120700"/>
                    <a:pt x="1224154" y="122529"/>
                  </a:cubicBezTo>
                  <a:lnTo>
                    <a:pt x="1241527" y="139217"/>
                  </a:lnTo>
                  <a:cubicBezTo>
                    <a:pt x="1249147" y="147142"/>
                    <a:pt x="1256996" y="154076"/>
                    <a:pt x="1265073" y="160020"/>
                  </a:cubicBezTo>
                  <a:cubicBezTo>
                    <a:pt x="1267664" y="162610"/>
                    <a:pt x="1270331" y="164744"/>
                    <a:pt x="1273074" y="166420"/>
                  </a:cubicBezTo>
                  <a:cubicBezTo>
                    <a:pt x="1275360" y="169468"/>
                    <a:pt x="1278256" y="171145"/>
                    <a:pt x="1281761" y="171450"/>
                  </a:cubicBezTo>
                  <a:cubicBezTo>
                    <a:pt x="1285418" y="171907"/>
                    <a:pt x="1288771" y="172974"/>
                    <a:pt x="1291819" y="174650"/>
                  </a:cubicBezTo>
                  <a:cubicBezTo>
                    <a:pt x="1292886" y="174498"/>
                    <a:pt x="1293800" y="174802"/>
                    <a:pt x="1294562" y="175564"/>
                  </a:cubicBezTo>
                  <a:cubicBezTo>
                    <a:pt x="1295477" y="176479"/>
                    <a:pt x="1296391" y="176631"/>
                    <a:pt x="1297306" y="176022"/>
                  </a:cubicBezTo>
                  <a:cubicBezTo>
                    <a:pt x="1298525" y="177088"/>
                    <a:pt x="1300049" y="177622"/>
                    <a:pt x="1301878" y="177622"/>
                  </a:cubicBezTo>
                  <a:cubicBezTo>
                    <a:pt x="1303706" y="177622"/>
                    <a:pt x="1305230" y="178231"/>
                    <a:pt x="1306450" y="179451"/>
                  </a:cubicBezTo>
                  <a:cubicBezTo>
                    <a:pt x="1310260" y="180517"/>
                    <a:pt x="1313993" y="181660"/>
                    <a:pt x="1317651" y="182880"/>
                  </a:cubicBezTo>
                  <a:cubicBezTo>
                    <a:pt x="1318565" y="184251"/>
                    <a:pt x="1320013" y="184785"/>
                    <a:pt x="1321994" y="184480"/>
                  </a:cubicBezTo>
                  <a:cubicBezTo>
                    <a:pt x="1324128" y="184175"/>
                    <a:pt x="1325576" y="184861"/>
                    <a:pt x="1326338" y="186537"/>
                  </a:cubicBezTo>
                  <a:cubicBezTo>
                    <a:pt x="1327252" y="186842"/>
                    <a:pt x="1327405" y="187375"/>
                    <a:pt x="1326795" y="188137"/>
                  </a:cubicBezTo>
                  <a:cubicBezTo>
                    <a:pt x="1326338" y="188899"/>
                    <a:pt x="1326033" y="189509"/>
                    <a:pt x="1325881" y="189966"/>
                  </a:cubicBezTo>
                  <a:cubicBezTo>
                    <a:pt x="1324966" y="190576"/>
                    <a:pt x="1325042" y="191185"/>
                    <a:pt x="1326109" y="191795"/>
                  </a:cubicBezTo>
                  <a:cubicBezTo>
                    <a:pt x="1327176" y="192405"/>
                    <a:pt x="1327252" y="192709"/>
                    <a:pt x="1326338" y="192709"/>
                  </a:cubicBezTo>
                  <a:cubicBezTo>
                    <a:pt x="1325728" y="195300"/>
                    <a:pt x="1324357" y="196748"/>
                    <a:pt x="1322223" y="197053"/>
                  </a:cubicBezTo>
                  <a:cubicBezTo>
                    <a:pt x="1321613" y="196138"/>
                    <a:pt x="1320699" y="195910"/>
                    <a:pt x="1319480" y="196367"/>
                  </a:cubicBezTo>
                  <a:cubicBezTo>
                    <a:pt x="1317956" y="196977"/>
                    <a:pt x="1317499" y="197586"/>
                    <a:pt x="1318108" y="198196"/>
                  </a:cubicBezTo>
                  <a:cubicBezTo>
                    <a:pt x="1317346" y="199263"/>
                    <a:pt x="1316203" y="199796"/>
                    <a:pt x="1314679" y="199796"/>
                  </a:cubicBezTo>
                  <a:cubicBezTo>
                    <a:pt x="1312546" y="201472"/>
                    <a:pt x="1310031" y="202463"/>
                    <a:pt x="1307135" y="202768"/>
                  </a:cubicBezTo>
                  <a:cubicBezTo>
                    <a:pt x="1303326" y="204139"/>
                    <a:pt x="1299058" y="204978"/>
                    <a:pt x="1294334" y="205282"/>
                  </a:cubicBezTo>
                  <a:cubicBezTo>
                    <a:pt x="1291438" y="203911"/>
                    <a:pt x="1288085" y="203454"/>
                    <a:pt x="1284276" y="203911"/>
                  </a:cubicBezTo>
                  <a:cubicBezTo>
                    <a:pt x="1282142" y="205130"/>
                    <a:pt x="1280008" y="205359"/>
                    <a:pt x="1277875" y="204597"/>
                  </a:cubicBezTo>
                  <a:cubicBezTo>
                    <a:pt x="1275131" y="202615"/>
                    <a:pt x="1272007" y="201244"/>
                    <a:pt x="1268502" y="200482"/>
                  </a:cubicBezTo>
                  <a:cubicBezTo>
                    <a:pt x="1266216" y="200634"/>
                    <a:pt x="1264540" y="199796"/>
                    <a:pt x="1263473" y="197967"/>
                  </a:cubicBezTo>
                  <a:cubicBezTo>
                    <a:pt x="1262406" y="196291"/>
                    <a:pt x="1261339" y="194538"/>
                    <a:pt x="1260272" y="192709"/>
                  </a:cubicBezTo>
                  <a:cubicBezTo>
                    <a:pt x="1259206" y="188899"/>
                    <a:pt x="1257148" y="185470"/>
                    <a:pt x="1254100" y="182422"/>
                  </a:cubicBezTo>
                  <a:cubicBezTo>
                    <a:pt x="1250290" y="179374"/>
                    <a:pt x="1246861" y="175641"/>
                    <a:pt x="1243813" y="171221"/>
                  </a:cubicBezTo>
                  <a:cubicBezTo>
                    <a:pt x="1239851" y="165125"/>
                    <a:pt x="1234974" y="159258"/>
                    <a:pt x="1229183" y="153619"/>
                  </a:cubicBezTo>
                  <a:cubicBezTo>
                    <a:pt x="1224763" y="149199"/>
                    <a:pt x="1219887" y="145846"/>
                    <a:pt x="1214552" y="143560"/>
                  </a:cubicBezTo>
                  <a:cubicBezTo>
                    <a:pt x="1213333" y="142494"/>
                    <a:pt x="1212190" y="141122"/>
                    <a:pt x="1211123" y="139446"/>
                  </a:cubicBezTo>
                  <a:cubicBezTo>
                    <a:pt x="1210209" y="137922"/>
                    <a:pt x="1209066" y="137845"/>
                    <a:pt x="1207694" y="139217"/>
                  </a:cubicBezTo>
                  <a:cubicBezTo>
                    <a:pt x="1207694" y="141198"/>
                    <a:pt x="1206932" y="142875"/>
                    <a:pt x="1205409" y="144246"/>
                  </a:cubicBezTo>
                  <a:cubicBezTo>
                    <a:pt x="1202360" y="147447"/>
                    <a:pt x="1200303" y="151104"/>
                    <a:pt x="1199236" y="155219"/>
                  </a:cubicBezTo>
                  <a:cubicBezTo>
                    <a:pt x="1198322" y="155219"/>
                    <a:pt x="1197941" y="155448"/>
                    <a:pt x="1198093" y="155905"/>
                  </a:cubicBezTo>
                  <a:cubicBezTo>
                    <a:pt x="1198551" y="156514"/>
                    <a:pt x="1198474" y="156972"/>
                    <a:pt x="1197865" y="157276"/>
                  </a:cubicBezTo>
                  <a:cubicBezTo>
                    <a:pt x="1199236" y="157886"/>
                    <a:pt x="1199389" y="158800"/>
                    <a:pt x="1198322" y="160020"/>
                  </a:cubicBezTo>
                  <a:cubicBezTo>
                    <a:pt x="1197560" y="160629"/>
                    <a:pt x="1197255" y="161391"/>
                    <a:pt x="1197407" y="162306"/>
                  </a:cubicBezTo>
                  <a:cubicBezTo>
                    <a:pt x="1197407" y="162915"/>
                    <a:pt x="1196874" y="163525"/>
                    <a:pt x="1195807" y="164134"/>
                  </a:cubicBezTo>
                  <a:cubicBezTo>
                    <a:pt x="1195350" y="165658"/>
                    <a:pt x="1194817" y="167411"/>
                    <a:pt x="1194207" y="169392"/>
                  </a:cubicBezTo>
                  <a:cubicBezTo>
                    <a:pt x="1192073" y="173355"/>
                    <a:pt x="1189559" y="176707"/>
                    <a:pt x="1186663" y="179451"/>
                  </a:cubicBezTo>
                  <a:cubicBezTo>
                    <a:pt x="1187273" y="180365"/>
                    <a:pt x="1186816" y="181432"/>
                    <a:pt x="1185292" y="182651"/>
                  </a:cubicBezTo>
                  <a:cubicBezTo>
                    <a:pt x="1184072" y="183718"/>
                    <a:pt x="1184301" y="184556"/>
                    <a:pt x="1185977" y="185166"/>
                  </a:cubicBezTo>
                  <a:cubicBezTo>
                    <a:pt x="1184454" y="186385"/>
                    <a:pt x="1183082" y="187528"/>
                    <a:pt x="1181863" y="188595"/>
                  </a:cubicBezTo>
                  <a:cubicBezTo>
                    <a:pt x="1180186" y="191185"/>
                    <a:pt x="1177824" y="193776"/>
                    <a:pt x="1174776" y="196367"/>
                  </a:cubicBezTo>
                  <a:cubicBezTo>
                    <a:pt x="1174624" y="197434"/>
                    <a:pt x="1174014" y="198501"/>
                    <a:pt x="1172947" y="199567"/>
                  </a:cubicBezTo>
                  <a:cubicBezTo>
                    <a:pt x="1171880" y="200634"/>
                    <a:pt x="1170966" y="200939"/>
                    <a:pt x="1170204" y="200482"/>
                  </a:cubicBezTo>
                  <a:lnTo>
                    <a:pt x="1161517" y="203911"/>
                  </a:lnTo>
                  <a:cubicBezTo>
                    <a:pt x="1161060" y="202692"/>
                    <a:pt x="1159993" y="202158"/>
                    <a:pt x="1158317" y="202311"/>
                  </a:cubicBezTo>
                  <a:cubicBezTo>
                    <a:pt x="1156793" y="202615"/>
                    <a:pt x="1155345" y="202768"/>
                    <a:pt x="1153973" y="202768"/>
                  </a:cubicBezTo>
                  <a:cubicBezTo>
                    <a:pt x="1151840" y="203530"/>
                    <a:pt x="1149478" y="203530"/>
                    <a:pt x="1146887" y="202768"/>
                  </a:cubicBezTo>
                  <a:cubicBezTo>
                    <a:pt x="1146125" y="203530"/>
                    <a:pt x="1145287" y="203606"/>
                    <a:pt x="1144372" y="202996"/>
                  </a:cubicBezTo>
                  <a:cubicBezTo>
                    <a:pt x="1143458" y="202082"/>
                    <a:pt x="1142467" y="201472"/>
                    <a:pt x="1141400" y="201168"/>
                  </a:cubicBezTo>
                  <a:cubicBezTo>
                    <a:pt x="1140486" y="200406"/>
                    <a:pt x="1139495" y="200253"/>
                    <a:pt x="1138429" y="200710"/>
                  </a:cubicBezTo>
                  <a:cubicBezTo>
                    <a:pt x="1137514" y="201168"/>
                    <a:pt x="1136600" y="200863"/>
                    <a:pt x="1135685" y="199796"/>
                  </a:cubicBezTo>
                  <a:cubicBezTo>
                    <a:pt x="1134466" y="199796"/>
                    <a:pt x="1133552" y="199263"/>
                    <a:pt x="1132942" y="198196"/>
                  </a:cubicBezTo>
                  <a:cubicBezTo>
                    <a:pt x="1132028" y="196977"/>
                    <a:pt x="1130961" y="196367"/>
                    <a:pt x="1129742" y="196367"/>
                  </a:cubicBezTo>
                  <a:cubicBezTo>
                    <a:pt x="1129132" y="196519"/>
                    <a:pt x="1128523" y="196291"/>
                    <a:pt x="1127913" y="195681"/>
                  </a:cubicBezTo>
                  <a:cubicBezTo>
                    <a:pt x="1127303" y="194767"/>
                    <a:pt x="1127151" y="194462"/>
                    <a:pt x="1127456" y="194767"/>
                  </a:cubicBezTo>
                  <a:cubicBezTo>
                    <a:pt x="1128370" y="193395"/>
                    <a:pt x="1127989" y="192557"/>
                    <a:pt x="1126313" y="192252"/>
                  </a:cubicBezTo>
                  <a:cubicBezTo>
                    <a:pt x="1124332" y="191947"/>
                    <a:pt x="1123112" y="191414"/>
                    <a:pt x="1122655" y="190652"/>
                  </a:cubicBezTo>
                  <a:cubicBezTo>
                    <a:pt x="1121741" y="190195"/>
                    <a:pt x="1121436" y="189966"/>
                    <a:pt x="1121741" y="189966"/>
                  </a:cubicBezTo>
                  <a:cubicBezTo>
                    <a:pt x="1122198" y="190119"/>
                    <a:pt x="1122503" y="189661"/>
                    <a:pt x="1122655" y="188595"/>
                  </a:cubicBezTo>
                  <a:lnTo>
                    <a:pt x="1133857" y="188595"/>
                  </a:lnTo>
                  <a:cubicBezTo>
                    <a:pt x="1134923" y="189357"/>
                    <a:pt x="1136219" y="189280"/>
                    <a:pt x="1137743" y="188366"/>
                  </a:cubicBezTo>
                  <a:cubicBezTo>
                    <a:pt x="1138962" y="187452"/>
                    <a:pt x="1140181" y="187375"/>
                    <a:pt x="1141400" y="188137"/>
                  </a:cubicBezTo>
                  <a:cubicBezTo>
                    <a:pt x="1142467" y="187833"/>
                    <a:pt x="1143458" y="187452"/>
                    <a:pt x="1144372" y="186994"/>
                  </a:cubicBezTo>
                  <a:cubicBezTo>
                    <a:pt x="1147115" y="185775"/>
                    <a:pt x="1149478" y="184251"/>
                    <a:pt x="1151459" y="182422"/>
                  </a:cubicBezTo>
                  <a:cubicBezTo>
                    <a:pt x="1154964" y="179679"/>
                    <a:pt x="1157479" y="176326"/>
                    <a:pt x="1159003" y="172364"/>
                  </a:cubicBezTo>
                  <a:cubicBezTo>
                    <a:pt x="1160069" y="170688"/>
                    <a:pt x="1161136" y="170230"/>
                    <a:pt x="1162203" y="170992"/>
                  </a:cubicBezTo>
                  <a:cubicBezTo>
                    <a:pt x="1163422" y="171754"/>
                    <a:pt x="1164337" y="172745"/>
                    <a:pt x="1164946" y="173964"/>
                  </a:cubicBezTo>
                  <a:lnTo>
                    <a:pt x="1169061" y="168249"/>
                  </a:lnTo>
                  <a:cubicBezTo>
                    <a:pt x="1169061" y="167182"/>
                    <a:pt x="1169594" y="166268"/>
                    <a:pt x="1170661" y="165506"/>
                  </a:cubicBezTo>
                  <a:cubicBezTo>
                    <a:pt x="1172033" y="164592"/>
                    <a:pt x="1171880" y="163982"/>
                    <a:pt x="1170204" y="163677"/>
                  </a:cubicBezTo>
                  <a:cubicBezTo>
                    <a:pt x="1171880" y="161696"/>
                    <a:pt x="1173404" y="160096"/>
                    <a:pt x="1174776" y="158877"/>
                  </a:cubicBezTo>
                  <a:cubicBezTo>
                    <a:pt x="1174776" y="157810"/>
                    <a:pt x="1175081" y="156743"/>
                    <a:pt x="1175690" y="155676"/>
                  </a:cubicBezTo>
                  <a:cubicBezTo>
                    <a:pt x="1176452" y="154762"/>
                    <a:pt x="1176148" y="154076"/>
                    <a:pt x="1174776" y="153619"/>
                  </a:cubicBezTo>
                  <a:cubicBezTo>
                    <a:pt x="1176300" y="152704"/>
                    <a:pt x="1177214" y="151333"/>
                    <a:pt x="1177519" y="149504"/>
                  </a:cubicBezTo>
                  <a:cubicBezTo>
                    <a:pt x="1177519" y="147675"/>
                    <a:pt x="1177976" y="146151"/>
                    <a:pt x="1178891" y="144932"/>
                  </a:cubicBezTo>
                  <a:cubicBezTo>
                    <a:pt x="1178586" y="143865"/>
                    <a:pt x="1178815" y="142798"/>
                    <a:pt x="1179577" y="141732"/>
                  </a:cubicBezTo>
                  <a:cubicBezTo>
                    <a:pt x="1180491" y="140665"/>
                    <a:pt x="1181025" y="139598"/>
                    <a:pt x="1181177" y="138531"/>
                  </a:cubicBezTo>
                  <a:cubicBezTo>
                    <a:pt x="1182701" y="135940"/>
                    <a:pt x="1183920" y="133197"/>
                    <a:pt x="1184834" y="130302"/>
                  </a:cubicBezTo>
                  <a:cubicBezTo>
                    <a:pt x="1186054" y="128930"/>
                    <a:pt x="1186892" y="127330"/>
                    <a:pt x="1187349" y="125501"/>
                  </a:cubicBezTo>
                  <a:cubicBezTo>
                    <a:pt x="1187959" y="123367"/>
                    <a:pt x="1187120" y="122148"/>
                    <a:pt x="1184834" y="121843"/>
                  </a:cubicBezTo>
                  <a:cubicBezTo>
                    <a:pt x="1183006" y="120015"/>
                    <a:pt x="1180872" y="118872"/>
                    <a:pt x="1178434" y="118414"/>
                  </a:cubicBezTo>
                  <a:cubicBezTo>
                    <a:pt x="1176757" y="118719"/>
                    <a:pt x="1175233" y="118186"/>
                    <a:pt x="1173862" y="116814"/>
                  </a:cubicBezTo>
                  <a:cubicBezTo>
                    <a:pt x="1172795" y="115595"/>
                    <a:pt x="1171576" y="114757"/>
                    <a:pt x="1170204" y="114300"/>
                  </a:cubicBezTo>
                  <a:cubicBezTo>
                    <a:pt x="1168223" y="112776"/>
                    <a:pt x="1166089" y="111861"/>
                    <a:pt x="1163803" y="111556"/>
                  </a:cubicBezTo>
                  <a:cubicBezTo>
                    <a:pt x="1162279" y="112166"/>
                    <a:pt x="1160679" y="112318"/>
                    <a:pt x="1159003" y="112014"/>
                  </a:cubicBezTo>
                  <a:cubicBezTo>
                    <a:pt x="1157783" y="110794"/>
                    <a:pt x="1156412" y="109575"/>
                    <a:pt x="1154888" y="108356"/>
                  </a:cubicBezTo>
                  <a:cubicBezTo>
                    <a:pt x="1153364" y="106832"/>
                    <a:pt x="1153059" y="105308"/>
                    <a:pt x="1153973" y="103784"/>
                  </a:cubicBezTo>
                  <a:cubicBezTo>
                    <a:pt x="1155345" y="101650"/>
                    <a:pt x="1157326" y="100660"/>
                    <a:pt x="1159917" y="100812"/>
                  </a:cubicBezTo>
                  <a:cubicBezTo>
                    <a:pt x="1162508" y="101117"/>
                    <a:pt x="1164565" y="100203"/>
                    <a:pt x="1166089" y="98069"/>
                  </a:cubicBezTo>
                  <a:cubicBezTo>
                    <a:pt x="1170052" y="97917"/>
                    <a:pt x="1173938" y="97307"/>
                    <a:pt x="1177748" y="96240"/>
                  </a:cubicBezTo>
                  <a:cubicBezTo>
                    <a:pt x="1179881" y="95021"/>
                    <a:pt x="1182091" y="94030"/>
                    <a:pt x="1184377" y="93268"/>
                  </a:cubicBezTo>
                  <a:cubicBezTo>
                    <a:pt x="1186663" y="92659"/>
                    <a:pt x="1188797" y="91516"/>
                    <a:pt x="1190778" y="89839"/>
                  </a:cubicBezTo>
                  <a:cubicBezTo>
                    <a:pt x="1193674" y="89992"/>
                    <a:pt x="1195579" y="89077"/>
                    <a:pt x="1196493" y="87096"/>
                  </a:cubicBezTo>
                  <a:cubicBezTo>
                    <a:pt x="1200151" y="86334"/>
                    <a:pt x="1201980" y="83972"/>
                    <a:pt x="1201980" y="80010"/>
                  </a:cubicBezTo>
                  <a:cubicBezTo>
                    <a:pt x="1202742" y="79400"/>
                    <a:pt x="1203046" y="78409"/>
                    <a:pt x="1202894" y="77038"/>
                  </a:cubicBezTo>
                  <a:cubicBezTo>
                    <a:pt x="1202437" y="75666"/>
                    <a:pt x="1202665" y="74676"/>
                    <a:pt x="1203580" y="74066"/>
                  </a:cubicBezTo>
                  <a:cubicBezTo>
                    <a:pt x="1203275" y="69799"/>
                    <a:pt x="1203427" y="65760"/>
                    <a:pt x="1204037" y="61950"/>
                  </a:cubicBezTo>
                  <a:cubicBezTo>
                    <a:pt x="1204646" y="57835"/>
                    <a:pt x="1204875" y="53721"/>
                    <a:pt x="1204723" y="49606"/>
                  </a:cubicBezTo>
                  <a:cubicBezTo>
                    <a:pt x="1203961" y="46710"/>
                    <a:pt x="1203580" y="43815"/>
                    <a:pt x="1203580" y="40919"/>
                  </a:cubicBezTo>
                  <a:cubicBezTo>
                    <a:pt x="1203275" y="37719"/>
                    <a:pt x="1202056" y="35052"/>
                    <a:pt x="1199922" y="32918"/>
                  </a:cubicBezTo>
                  <a:cubicBezTo>
                    <a:pt x="1198855" y="31699"/>
                    <a:pt x="1197788" y="30327"/>
                    <a:pt x="1196722" y="28803"/>
                  </a:cubicBezTo>
                  <a:cubicBezTo>
                    <a:pt x="1195655" y="27584"/>
                    <a:pt x="1195807" y="26136"/>
                    <a:pt x="1197179" y="24460"/>
                  </a:cubicBezTo>
                  <a:cubicBezTo>
                    <a:pt x="1196112" y="24003"/>
                    <a:pt x="1195426" y="23317"/>
                    <a:pt x="1195121" y="22402"/>
                  </a:cubicBezTo>
                  <a:cubicBezTo>
                    <a:pt x="1194969" y="21793"/>
                    <a:pt x="1194436" y="21259"/>
                    <a:pt x="1193521" y="20802"/>
                  </a:cubicBezTo>
                  <a:cubicBezTo>
                    <a:pt x="1194436" y="19888"/>
                    <a:pt x="1195655" y="18897"/>
                    <a:pt x="1197179" y="17830"/>
                  </a:cubicBezTo>
                  <a:close/>
                  <a:moveTo>
                    <a:pt x="480746" y="16459"/>
                  </a:moveTo>
                  <a:cubicBezTo>
                    <a:pt x="481813" y="17678"/>
                    <a:pt x="482728" y="17678"/>
                    <a:pt x="483490" y="16459"/>
                  </a:cubicBezTo>
                  <a:cubicBezTo>
                    <a:pt x="485166" y="16611"/>
                    <a:pt x="486766" y="17145"/>
                    <a:pt x="488290" y="18059"/>
                  </a:cubicBezTo>
                  <a:cubicBezTo>
                    <a:pt x="492557" y="19278"/>
                    <a:pt x="496520" y="21259"/>
                    <a:pt x="500177" y="24003"/>
                  </a:cubicBezTo>
                  <a:cubicBezTo>
                    <a:pt x="502006" y="25527"/>
                    <a:pt x="503683" y="26898"/>
                    <a:pt x="505207" y="28117"/>
                  </a:cubicBezTo>
                  <a:cubicBezTo>
                    <a:pt x="507340" y="30251"/>
                    <a:pt x="509626" y="32613"/>
                    <a:pt x="512065" y="35204"/>
                  </a:cubicBezTo>
                  <a:cubicBezTo>
                    <a:pt x="512065" y="36118"/>
                    <a:pt x="512446" y="36957"/>
                    <a:pt x="513208" y="37719"/>
                  </a:cubicBezTo>
                  <a:cubicBezTo>
                    <a:pt x="513512" y="38633"/>
                    <a:pt x="513360" y="39471"/>
                    <a:pt x="512750" y="40233"/>
                  </a:cubicBezTo>
                  <a:cubicBezTo>
                    <a:pt x="512293" y="42824"/>
                    <a:pt x="511074" y="44729"/>
                    <a:pt x="509093" y="45948"/>
                  </a:cubicBezTo>
                  <a:cubicBezTo>
                    <a:pt x="506654" y="47472"/>
                    <a:pt x="504597" y="48996"/>
                    <a:pt x="502921" y="50520"/>
                  </a:cubicBezTo>
                  <a:cubicBezTo>
                    <a:pt x="502921" y="51739"/>
                    <a:pt x="502311" y="52578"/>
                    <a:pt x="501092" y="53035"/>
                  </a:cubicBezTo>
                  <a:cubicBezTo>
                    <a:pt x="499720" y="53187"/>
                    <a:pt x="498958" y="53797"/>
                    <a:pt x="498806" y="54864"/>
                  </a:cubicBezTo>
                  <a:cubicBezTo>
                    <a:pt x="497739" y="54711"/>
                    <a:pt x="496824" y="55016"/>
                    <a:pt x="496063" y="55778"/>
                  </a:cubicBezTo>
                  <a:cubicBezTo>
                    <a:pt x="495148" y="56845"/>
                    <a:pt x="494462" y="57226"/>
                    <a:pt x="494005" y="56921"/>
                  </a:cubicBezTo>
                  <a:cubicBezTo>
                    <a:pt x="492176" y="58597"/>
                    <a:pt x="489890" y="59512"/>
                    <a:pt x="487147" y="59664"/>
                  </a:cubicBezTo>
                  <a:cubicBezTo>
                    <a:pt x="486385" y="60579"/>
                    <a:pt x="485699" y="60883"/>
                    <a:pt x="485090" y="60579"/>
                  </a:cubicBezTo>
                  <a:cubicBezTo>
                    <a:pt x="484480" y="60426"/>
                    <a:pt x="484175" y="60731"/>
                    <a:pt x="484175" y="61493"/>
                  </a:cubicBezTo>
                  <a:cubicBezTo>
                    <a:pt x="481432" y="61188"/>
                    <a:pt x="478918" y="61722"/>
                    <a:pt x="476632" y="63093"/>
                  </a:cubicBezTo>
                  <a:cubicBezTo>
                    <a:pt x="475260" y="62941"/>
                    <a:pt x="474193" y="63246"/>
                    <a:pt x="473431" y="64008"/>
                  </a:cubicBezTo>
                  <a:cubicBezTo>
                    <a:pt x="472821" y="64922"/>
                    <a:pt x="471983" y="65608"/>
                    <a:pt x="470917" y="66065"/>
                  </a:cubicBezTo>
                  <a:cubicBezTo>
                    <a:pt x="468326" y="68199"/>
                    <a:pt x="465354" y="69570"/>
                    <a:pt x="462001" y="70180"/>
                  </a:cubicBezTo>
                  <a:cubicBezTo>
                    <a:pt x="460477" y="71399"/>
                    <a:pt x="458877" y="72542"/>
                    <a:pt x="457201" y="73609"/>
                  </a:cubicBezTo>
                  <a:cubicBezTo>
                    <a:pt x="455524" y="72999"/>
                    <a:pt x="454991" y="72085"/>
                    <a:pt x="455600" y="70866"/>
                  </a:cubicBezTo>
                  <a:cubicBezTo>
                    <a:pt x="456819" y="70256"/>
                    <a:pt x="457429" y="69265"/>
                    <a:pt x="457429" y="67894"/>
                  </a:cubicBezTo>
                  <a:cubicBezTo>
                    <a:pt x="457734" y="66827"/>
                    <a:pt x="458267" y="65913"/>
                    <a:pt x="459029" y="65151"/>
                  </a:cubicBezTo>
                  <a:cubicBezTo>
                    <a:pt x="461620" y="61493"/>
                    <a:pt x="463982" y="57531"/>
                    <a:pt x="466116" y="53263"/>
                  </a:cubicBezTo>
                  <a:cubicBezTo>
                    <a:pt x="467640" y="52044"/>
                    <a:pt x="468707" y="50444"/>
                    <a:pt x="469316" y="48463"/>
                  </a:cubicBezTo>
                  <a:cubicBezTo>
                    <a:pt x="469926" y="46634"/>
                    <a:pt x="470993" y="45110"/>
                    <a:pt x="472517" y="43891"/>
                  </a:cubicBezTo>
                  <a:cubicBezTo>
                    <a:pt x="471602" y="43129"/>
                    <a:pt x="471526" y="42443"/>
                    <a:pt x="472288" y="41833"/>
                  </a:cubicBezTo>
                  <a:cubicBezTo>
                    <a:pt x="473203" y="41224"/>
                    <a:pt x="473888" y="40690"/>
                    <a:pt x="474346" y="40233"/>
                  </a:cubicBezTo>
                  <a:cubicBezTo>
                    <a:pt x="475565" y="37795"/>
                    <a:pt x="476708" y="35280"/>
                    <a:pt x="477775" y="32689"/>
                  </a:cubicBezTo>
                  <a:cubicBezTo>
                    <a:pt x="479756" y="30099"/>
                    <a:pt x="479984" y="27203"/>
                    <a:pt x="478460" y="24003"/>
                  </a:cubicBezTo>
                  <a:cubicBezTo>
                    <a:pt x="476936" y="22783"/>
                    <a:pt x="476632" y="21564"/>
                    <a:pt x="477546" y="20345"/>
                  </a:cubicBezTo>
                  <a:cubicBezTo>
                    <a:pt x="478308" y="18821"/>
                    <a:pt x="479375" y="17526"/>
                    <a:pt x="480746" y="16459"/>
                  </a:cubicBezTo>
                  <a:close/>
                  <a:moveTo>
                    <a:pt x="64008" y="15773"/>
                  </a:moveTo>
                  <a:cubicBezTo>
                    <a:pt x="65532" y="15773"/>
                    <a:pt x="66904" y="15925"/>
                    <a:pt x="68123" y="16230"/>
                  </a:cubicBezTo>
                  <a:cubicBezTo>
                    <a:pt x="73762" y="17297"/>
                    <a:pt x="78867" y="19659"/>
                    <a:pt x="83439" y="23317"/>
                  </a:cubicBezTo>
                  <a:cubicBezTo>
                    <a:pt x="86183" y="24993"/>
                    <a:pt x="88926" y="26898"/>
                    <a:pt x="91669" y="29032"/>
                  </a:cubicBezTo>
                  <a:cubicBezTo>
                    <a:pt x="96851" y="33299"/>
                    <a:pt x="100356" y="38404"/>
                    <a:pt x="102185" y="44348"/>
                  </a:cubicBezTo>
                  <a:cubicBezTo>
                    <a:pt x="103556" y="45110"/>
                    <a:pt x="104928" y="45186"/>
                    <a:pt x="106299" y="44577"/>
                  </a:cubicBezTo>
                  <a:cubicBezTo>
                    <a:pt x="107671" y="43967"/>
                    <a:pt x="109043" y="43662"/>
                    <a:pt x="110414" y="43662"/>
                  </a:cubicBezTo>
                  <a:cubicBezTo>
                    <a:pt x="111481" y="43205"/>
                    <a:pt x="112776" y="42900"/>
                    <a:pt x="114300" y="42748"/>
                  </a:cubicBezTo>
                  <a:cubicBezTo>
                    <a:pt x="115520" y="42443"/>
                    <a:pt x="116358" y="41757"/>
                    <a:pt x="116815" y="40690"/>
                  </a:cubicBezTo>
                  <a:cubicBezTo>
                    <a:pt x="118339" y="41605"/>
                    <a:pt x="119863" y="41757"/>
                    <a:pt x="121387" y="41148"/>
                  </a:cubicBezTo>
                  <a:cubicBezTo>
                    <a:pt x="122759" y="40233"/>
                    <a:pt x="124206" y="39928"/>
                    <a:pt x="125730" y="40233"/>
                  </a:cubicBezTo>
                  <a:cubicBezTo>
                    <a:pt x="129541" y="39776"/>
                    <a:pt x="133046" y="39928"/>
                    <a:pt x="136246" y="40690"/>
                  </a:cubicBezTo>
                  <a:cubicBezTo>
                    <a:pt x="142190" y="40538"/>
                    <a:pt x="146609" y="43129"/>
                    <a:pt x="149505" y="48463"/>
                  </a:cubicBezTo>
                  <a:cubicBezTo>
                    <a:pt x="148895" y="52273"/>
                    <a:pt x="147981" y="55930"/>
                    <a:pt x="146762" y="59436"/>
                  </a:cubicBezTo>
                  <a:cubicBezTo>
                    <a:pt x="145695" y="60198"/>
                    <a:pt x="145543" y="60883"/>
                    <a:pt x="146305" y="61493"/>
                  </a:cubicBezTo>
                  <a:cubicBezTo>
                    <a:pt x="147067" y="62255"/>
                    <a:pt x="147219" y="62560"/>
                    <a:pt x="146762" y="62407"/>
                  </a:cubicBezTo>
                  <a:cubicBezTo>
                    <a:pt x="145847" y="63017"/>
                    <a:pt x="145847" y="63322"/>
                    <a:pt x="146762" y="63322"/>
                  </a:cubicBezTo>
                  <a:cubicBezTo>
                    <a:pt x="147829" y="63474"/>
                    <a:pt x="147829" y="63779"/>
                    <a:pt x="146762" y="64236"/>
                  </a:cubicBezTo>
                  <a:cubicBezTo>
                    <a:pt x="144476" y="65913"/>
                    <a:pt x="142875" y="68046"/>
                    <a:pt x="141961" y="70637"/>
                  </a:cubicBezTo>
                  <a:cubicBezTo>
                    <a:pt x="143028" y="71551"/>
                    <a:pt x="143257" y="72313"/>
                    <a:pt x="142647" y="72923"/>
                  </a:cubicBezTo>
                  <a:cubicBezTo>
                    <a:pt x="142037" y="73685"/>
                    <a:pt x="141504" y="74523"/>
                    <a:pt x="141047" y="75438"/>
                  </a:cubicBezTo>
                  <a:cubicBezTo>
                    <a:pt x="140132" y="75438"/>
                    <a:pt x="139675" y="75819"/>
                    <a:pt x="139675" y="76581"/>
                  </a:cubicBezTo>
                  <a:cubicBezTo>
                    <a:pt x="139675" y="77495"/>
                    <a:pt x="139294" y="78028"/>
                    <a:pt x="138532" y="78181"/>
                  </a:cubicBezTo>
                  <a:cubicBezTo>
                    <a:pt x="139294" y="79095"/>
                    <a:pt x="139142" y="80010"/>
                    <a:pt x="138075" y="80924"/>
                  </a:cubicBezTo>
                  <a:cubicBezTo>
                    <a:pt x="137008" y="81534"/>
                    <a:pt x="136399" y="82219"/>
                    <a:pt x="136246" y="82981"/>
                  </a:cubicBezTo>
                  <a:cubicBezTo>
                    <a:pt x="133198" y="84505"/>
                    <a:pt x="131598" y="86868"/>
                    <a:pt x="131446" y="90068"/>
                  </a:cubicBezTo>
                  <a:cubicBezTo>
                    <a:pt x="129921" y="92202"/>
                    <a:pt x="128550" y="94335"/>
                    <a:pt x="127331" y="96469"/>
                  </a:cubicBezTo>
                  <a:cubicBezTo>
                    <a:pt x="126112" y="98755"/>
                    <a:pt x="124206" y="100355"/>
                    <a:pt x="121616" y="101269"/>
                  </a:cubicBezTo>
                  <a:cubicBezTo>
                    <a:pt x="119482" y="103708"/>
                    <a:pt x="117348" y="106222"/>
                    <a:pt x="115215" y="108813"/>
                  </a:cubicBezTo>
                  <a:cubicBezTo>
                    <a:pt x="113996" y="110032"/>
                    <a:pt x="113996" y="110794"/>
                    <a:pt x="115215" y="111099"/>
                  </a:cubicBezTo>
                  <a:cubicBezTo>
                    <a:pt x="116586" y="111099"/>
                    <a:pt x="117729" y="111099"/>
                    <a:pt x="118644" y="111099"/>
                  </a:cubicBezTo>
                  <a:cubicBezTo>
                    <a:pt x="121540" y="110642"/>
                    <a:pt x="123597" y="111023"/>
                    <a:pt x="124816" y="112242"/>
                  </a:cubicBezTo>
                  <a:cubicBezTo>
                    <a:pt x="126035" y="113766"/>
                    <a:pt x="127483" y="115138"/>
                    <a:pt x="129160" y="116357"/>
                  </a:cubicBezTo>
                  <a:cubicBezTo>
                    <a:pt x="130531" y="120624"/>
                    <a:pt x="129921" y="124358"/>
                    <a:pt x="127331" y="127558"/>
                  </a:cubicBezTo>
                  <a:cubicBezTo>
                    <a:pt x="127331" y="131216"/>
                    <a:pt x="125959" y="133350"/>
                    <a:pt x="123216" y="133959"/>
                  </a:cubicBezTo>
                  <a:cubicBezTo>
                    <a:pt x="121082" y="135026"/>
                    <a:pt x="118949" y="135940"/>
                    <a:pt x="116815" y="136702"/>
                  </a:cubicBezTo>
                  <a:cubicBezTo>
                    <a:pt x="116358" y="135178"/>
                    <a:pt x="115443" y="134950"/>
                    <a:pt x="114072" y="136017"/>
                  </a:cubicBezTo>
                  <a:cubicBezTo>
                    <a:pt x="112548" y="138150"/>
                    <a:pt x="110186" y="139522"/>
                    <a:pt x="106985" y="140131"/>
                  </a:cubicBezTo>
                  <a:cubicBezTo>
                    <a:pt x="106985" y="138912"/>
                    <a:pt x="106757" y="138531"/>
                    <a:pt x="106299" y="138988"/>
                  </a:cubicBezTo>
                  <a:cubicBezTo>
                    <a:pt x="105842" y="139598"/>
                    <a:pt x="105461" y="139979"/>
                    <a:pt x="105156" y="140131"/>
                  </a:cubicBezTo>
                  <a:cubicBezTo>
                    <a:pt x="102108" y="143332"/>
                    <a:pt x="100356" y="147294"/>
                    <a:pt x="99899" y="152019"/>
                  </a:cubicBezTo>
                  <a:cubicBezTo>
                    <a:pt x="98984" y="153085"/>
                    <a:pt x="98603" y="154381"/>
                    <a:pt x="98756" y="155905"/>
                  </a:cubicBezTo>
                  <a:cubicBezTo>
                    <a:pt x="98908" y="157581"/>
                    <a:pt x="98679" y="159029"/>
                    <a:pt x="98070" y="160248"/>
                  </a:cubicBezTo>
                  <a:cubicBezTo>
                    <a:pt x="97917" y="165125"/>
                    <a:pt x="97689" y="169773"/>
                    <a:pt x="97384" y="174193"/>
                  </a:cubicBezTo>
                  <a:cubicBezTo>
                    <a:pt x="97079" y="178003"/>
                    <a:pt x="97308" y="181508"/>
                    <a:pt x="98070" y="184708"/>
                  </a:cubicBezTo>
                  <a:cubicBezTo>
                    <a:pt x="98070" y="189738"/>
                    <a:pt x="98298" y="194843"/>
                    <a:pt x="98756" y="200025"/>
                  </a:cubicBezTo>
                  <a:cubicBezTo>
                    <a:pt x="99518" y="200634"/>
                    <a:pt x="99594" y="201472"/>
                    <a:pt x="98984" y="202539"/>
                  </a:cubicBezTo>
                  <a:cubicBezTo>
                    <a:pt x="98375" y="203301"/>
                    <a:pt x="98527" y="204063"/>
                    <a:pt x="99441" y="204825"/>
                  </a:cubicBezTo>
                  <a:cubicBezTo>
                    <a:pt x="98375" y="205435"/>
                    <a:pt x="98070" y="205968"/>
                    <a:pt x="98527" y="206425"/>
                  </a:cubicBezTo>
                  <a:cubicBezTo>
                    <a:pt x="98679" y="206730"/>
                    <a:pt x="98756" y="207340"/>
                    <a:pt x="98756" y="208254"/>
                  </a:cubicBezTo>
                  <a:cubicBezTo>
                    <a:pt x="97841" y="208864"/>
                    <a:pt x="97537" y="209626"/>
                    <a:pt x="97841" y="210540"/>
                  </a:cubicBezTo>
                  <a:cubicBezTo>
                    <a:pt x="98298" y="211607"/>
                    <a:pt x="98146" y="212445"/>
                    <a:pt x="97384" y="213055"/>
                  </a:cubicBezTo>
                  <a:cubicBezTo>
                    <a:pt x="97232" y="215798"/>
                    <a:pt x="96317" y="218084"/>
                    <a:pt x="94641" y="219913"/>
                  </a:cubicBezTo>
                  <a:cubicBezTo>
                    <a:pt x="94641" y="223570"/>
                    <a:pt x="93269" y="226466"/>
                    <a:pt x="90526" y="228600"/>
                  </a:cubicBezTo>
                  <a:lnTo>
                    <a:pt x="78410" y="227685"/>
                  </a:lnTo>
                  <a:cubicBezTo>
                    <a:pt x="77953" y="228447"/>
                    <a:pt x="77496" y="228523"/>
                    <a:pt x="77039" y="227914"/>
                  </a:cubicBezTo>
                  <a:cubicBezTo>
                    <a:pt x="76734" y="227304"/>
                    <a:pt x="76353" y="227533"/>
                    <a:pt x="75896" y="228600"/>
                  </a:cubicBezTo>
                  <a:cubicBezTo>
                    <a:pt x="74829" y="228142"/>
                    <a:pt x="73686" y="227838"/>
                    <a:pt x="72467" y="227685"/>
                  </a:cubicBezTo>
                  <a:cubicBezTo>
                    <a:pt x="71095" y="227228"/>
                    <a:pt x="70333" y="226390"/>
                    <a:pt x="70181" y="225171"/>
                  </a:cubicBezTo>
                  <a:cubicBezTo>
                    <a:pt x="70943" y="224104"/>
                    <a:pt x="71019" y="222885"/>
                    <a:pt x="70409" y="221513"/>
                  </a:cubicBezTo>
                  <a:cubicBezTo>
                    <a:pt x="69952" y="220446"/>
                    <a:pt x="69876" y="219303"/>
                    <a:pt x="70181" y="218084"/>
                  </a:cubicBezTo>
                  <a:cubicBezTo>
                    <a:pt x="69723" y="215188"/>
                    <a:pt x="69038" y="212445"/>
                    <a:pt x="68123" y="209854"/>
                  </a:cubicBezTo>
                  <a:cubicBezTo>
                    <a:pt x="69190" y="207264"/>
                    <a:pt x="69190" y="204901"/>
                    <a:pt x="68123" y="202768"/>
                  </a:cubicBezTo>
                  <a:cubicBezTo>
                    <a:pt x="67971" y="201701"/>
                    <a:pt x="68123" y="200710"/>
                    <a:pt x="68581" y="199796"/>
                  </a:cubicBezTo>
                  <a:cubicBezTo>
                    <a:pt x="69038" y="199034"/>
                    <a:pt x="68885" y="198348"/>
                    <a:pt x="68123" y="197739"/>
                  </a:cubicBezTo>
                  <a:cubicBezTo>
                    <a:pt x="68123" y="195453"/>
                    <a:pt x="68352" y="193624"/>
                    <a:pt x="68809" y="192252"/>
                  </a:cubicBezTo>
                  <a:cubicBezTo>
                    <a:pt x="68657" y="190881"/>
                    <a:pt x="68428" y="189509"/>
                    <a:pt x="68123" y="188137"/>
                  </a:cubicBezTo>
                  <a:cubicBezTo>
                    <a:pt x="69038" y="186918"/>
                    <a:pt x="69190" y="185547"/>
                    <a:pt x="68581" y="184023"/>
                  </a:cubicBezTo>
                  <a:cubicBezTo>
                    <a:pt x="67666" y="182346"/>
                    <a:pt x="67742" y="180898"/>
                    <a:pt x="68809" y="179679"/>
                  </a:cubicBezTo>
                  <a:cubicBezTo>
                    <a:pt x="68352" y="178765"/>
                    <a:pt x="68352" y="177698"/>
                    <a:pt x="68809" y="176479"/>
                  </a:cubicBezTo>
                  <a:cubicBezTo>
                    <a:pt x="68199" y="175260"/>
                    <a:pt x="67971" y="173736"/>
                    <a:pt x="68123" y="171907"/>
                  </a:cubicBezTo>
                  <a:cubicBezTo>
                    <a:pt x="68428" y="170535"/>
                    <a:pt x="68123" y="169164"/>
                    <a:pt x="67209" y="167792"/>
                  </a:cubicBezTo>
                  <a:cubicBezTo>
                    <a:pt x="67666" y="163220"/>
                    <a:pt x="67514" y="158877"/>
                    <a:pt x="66752" y="154762"/>
                  </a:cubicBezTo>
                  <a:cubicBezTo>
                    <a:pt x="66904" y="151866"/>
                    <a:pt x="65685" y="150495"/>
                    <a:pt x="63094" y="150647"/>
                  </a:cubicBezTo>
                  <a:cubicBezTo>
                    <a:pt x="61418" y="150495"/>
                    <a:pt x="59741" y="150647"/>
                    <a:pt x="58065" y="151104"/>
                  </a:cubicBezTo>
                  <a:cubicBezTo>
                    <a:pt x="56388" y="151561"/>
                    <a:pt x="54941" y="151104"/>
                    <a:pt x="53721" y="149733"/>
                  </a:cubicBezTo>
                  <a:cubicBezTo>
                    <a:pt x="52655" y="150799"/>
                    <a:pt x="51588" y="151028"/>
                    <a:pt x="50521" y="150418"/>
                  </a:cubicBezTo>
                  <a:cubicBezTo>
                    <a:pt x="49454" y="149961"/>
                    <a:pt x="48387" y="149733"/>
                    <a:pt x="47321" y="149733"/>
                  </a:cubicBezTo>
                  <a:cubicBezTo>
                    <a:pt x="47016" y="148666"/>
                    <a:pt x="46254" y="148056"/>
                    <a:pt x="45035" y="147904"/>
                  </a:cubicBezTo>
                  <a:cubicBezTo>
                    <a:pt x="43968" y="147904"/>
                    <a:pt x="43130" y="147370"/>
                    <a:pt x="42520" y="146304"/>
                  </a:cubicBezTo>
                  <a:cubicBezTo>
                    <a:pt x="40234" y="145389"/>
                    <a:pt x="38863" y="143789"/>
                    <a:pt x="38405" y="141503"/>
                  </a:cubicBezTo>
                  <a:cubicBezTo>
                    <a:pt x="37948" y="138912"/>
                    <a:pt x="38177" y="136550"/>
                    <a:pt x="39091" y="134416"/>
                  </a:cubicBezTo>
                  <a:cubicBezTo>
                    <a:pt x="40158" y="133654"/>
                    <a:pt x="41072" y="132664"/>
                    <a:pt x="41834" y="131445"/>
                  </a:cubicBezTo>
                  <a:cubicBezTo>
                    <a:pt x="42749" y="130378"/>
                    <a:pt x="43815" y="129844"/>
                    <a:pt x="45035" y="129844"/>
                  </a:cubicBezTo>
                  <a:cubicBezTo>
                    <a:pt x="47321" y="127863"/>
                    <a:pt x="49683" y="126492"/>
                    <a:pt x="52121" y="125730"/>
                  </a:cubicBezTo>
                  <a:cubicBezTo>
                    <a:pt x="53798" y="125882"/>
                    <a:pt x="55245" y="125425"/>
                    <a:pt x="56465" y="124358"/>
                  </a:cubicBezTo>
                  <a:cubicBezTo>
                    <a:pt x="57684" y="123444"/>
                    <a:pt x="59055" y="122910"/>
                    <a:pt x="60580" y="122758"/>
                  </a:cubicBezTo>
                  <a:cubicBezTo>
                    <a:pt x="62256" y="120929"/>
                    <a:pt x="64085" y="119557"/>
                    <a:pt x="66066" y="118643"/>
                  </a:cubicBezTo>
                  <a:cubicBezTo>
                    <a:pt x="67437" y="117119"/>
                    <a:pt x="68352" y="115519"/>
                    <a:pt x="68809" y="113842"/>
                  </a:cubicBezTo>
                  <a:lnTo>
                    <a:pt x="68809" y="101727"/>
                  </a:lnTo>
                  <a:cubicBezTo>
                    <a:pt x="67133" y="100965"/>
                    <a:pt x="66904" y="99593"/>
                    <a:pt x="68123" y="97612"/>
                  </a:cubicBezTo>
                  <a:cubicBezTo>
                    <a:pt x="67514" y="97155"/>
                    <a:pt x="67361" y="96393"/>
                    <a:pt x="67666" y="95326"/>
                  </a:cubicBezTo>
                  <a:cubicBezTo>
                    <a:pt x="67666" y="94564"/>
                    <a:pt x="67133" y="94183"/>
                    <a:pt x="66066" y="94183"/>
                  </a:cubicBezTo>
                  <a:cubicBezTo>
                    <a:pt x="64085" y="96469"/>
                    <a:pt x="61951" y="98298"/>
                    <a:pt x="59665" y="99669"/>
                  </a:cubicBezTo>
                  <a:cubicBezTo>
                    <a:pt x="57531" y="101041"/>
                    <a:pt x="55703" y="102946"/>
                    <a:pt x="54179" y="105384"/>
                  </a:cubicBezTo>
                  <a:cubicBezTo>
                    <a:pt x="52960" y="105994"/>
                    <a:pt x="52045" y="106908"/>
                    <a:pt x="51436" y="108127"/>
                  </a:cubicBezTo>
                  <a:cubicBezTo>
                    <a:pt x="50826" y="109347"/>
                    <a:pt x="49835" y="110490"/>
                    <a:pt x="48464" y="111556"/>
                  </a:cubicBezTo>
                  <a:cubicBezTo>
                    <a:pt x="48768" y="110794"/>
                    <a:pt x="48464" y="110413"/>
                    <a:pt x="47549" y="110413"/>
                  </a:cubicBezTo>
                  <a:cubicBezTo>
                    <a:pt x="46787" y="110413"/>
                    <a:pt x="46482" y="110794"/>
                    <a:pt x="46635" y="111556"/>
                  </a:cubicBezTo>
                  <a:cubicBezTo>
                    <a:pt x="45416" y="113385"/>
                    <a:pt x="44425" y="114757"/>
                    <a:pt x="43663" y="115671"/>
                  </a:cubicBezTo>
                  <a:cubicBezTo>
                    <a:pt x="40920" y="119938"/>
                    <a:pt x="38405" y="124434"/>
                    <a:pt x="36119" y="129159"/>
                  </a:cubicBezTo>
                  <a:cubicBezTo>
                    <a:pt x="34443" y="132359"/>
                    <a:pt x="33300" y="135864"/>
                    <a:pt x="32690" y="139674"/>
                  </a:cubicBezTo>
                  <a:cubicBezTo>
                    <a:pt x="31776" y="140893"/>
                    <a:pt x="31776" y="142265"/>
                    <a:pt x="32690" y="143789"/>
                  </a:cubicBezTo>
                  <a:cubicBezTo>
                    <a:pt x="31776" y="144399"/>
                    <a:pt x="31547" y="145084"/>
                    <a:pt x="32004" y="145846"/>
                  </a:cubicBezTo>
                  <a:cubicBezTo>
                    <a:pt x="32614" y="146761"/>
                    <a:pt x="32843" y="147675"/>
                    <a:pt x="32690" y="148590"/>
                  </a:cubicBezTo>
                  <a:cubicBezTo>
                    <a:pt x="33300" y="152095"/>
                    <a:pt x="31928" y="154609"/>
                    <a:pt x="28576" y="156133"/>
                  </a:cubicBezTo>
                  <a:cubicBezTo>
                    <a:pt x="26594" y="154914"/>
                    <a:pt x="24461" y="153314"/>
                    <a:pt x="22175" y="151333"/>
                  </a:cubicBezTo>
                  <a:cubicBezTo>
                    <a:pt x="20041" y="151942"/>
                    <a:pt x="18060" y="151180"/>
                    <a:pt x="16231" y="149047"/>
                  </a:cubicBezTo>
                  <a:cubicBezTo>
                    <a:pt x="13335" y="147828"/>
                    <a:pt x="11507" y="146075"/>
                    <a:pt x="10745" y="143789"/>
                  </a:cubicBezTo>
                  <a:cubicBezTo>
                    <a:pt x="9678" y="141198"/>
                    <a:pt x="8611" y="138836"/>
                    <a:pt x="7544" y="136702"/>
                  </a:cubicBezTo>
                  <a:cubicBezTo>
                    <a:pt x="7392" y="134264"/>
                    <a:pt x="6249" y="131978"/>
                    <a:pt x="4115" y="129844"/>
                  </a:cubicBezTo>
                  <a:cubicBezTo>
                    <a:pt x="2134" y="127863"/>
                    <a:pt x="762" y="125958"/>
                    <a:pt x="0" y="124129"/>
                  </a:cubicBezTo>
                  <a:cubicBezTo>
                    <a:pt x="1829" y="122301"/>
                    <a:pt x="3201" y="120472"/>
                    <a:pt x="4115" y="118643"/>
                  </a:cubicBezTo>
                  <a:cubicBezTo>
                    <a:pt x="5487" y="117119"/>
                    <a:pt x="6173" y="115747"/>
                    <a:pt x="6173" y="114528"/>
                  </a:cubicBezTo>
                  <a:cubicBezTo>
                    <a:pt x="6020" y="111175"/>
                    <a:pt x="6477" y="108127"/>
                    <a:pt x="7544" y="105384"/>
                  </a:cubicBezTo>
                  <a:cubicBezTo>
                    <a:pt x="8611" y="100050"/>
                    <a:pt x="10516" y="94945"/>
                    <a:pt x="13259" y="90068"/>
                  </a:cubicBezTo>
                  <a:cubicBezTo>
                    <a:pt x="14479" y="87782"/>
                    <a:pt x="15926" y="85420"/>
                    <a:pt x="17603" y="82981"/>
                  </a:cubicBezTo>
                  <a:cubicBezTo>
                    <a:pt x="19431" y="80543"/>
                    <a:pt x="21717" y="78943"/>
                    <a:pt x="24461" y="78181"/>
                  </a:cubicBezTo>
                  <a:lnTo>
                    <a:pt x="29718" y="75438"/>
                  </a:lnTo>
                  <a:cubicBezTo>
                    <a:pt x="31395" y="76504"/>
                    <a:pt x="32157" y="77876"/>
                    <a:pt x="32004" y="79552"/>
                  </a:cubicBezTo>
                  <a:cubicBezTo>
                    <a:pt x="31852" y="81381"/>
                    <a:pt x="31623" y="83058"/>
                    <a:pt x="31319" y="84582"/>
                  </a:cubicBezTo>
                  <a:cubicBezTo>
                    <a:pt x="31928" y="85648"/>
                    <a:pt x="32690" y="85572"/>
                    <a:pt x="33605" y="84353"/>
                  </a:cubicBezTo>
                  <a:cubicBezTo>
                    <a:pt x="34214" y="82981"/>
                    <a:pt x="34824" y="82753"/>
                    <a:pt x="35433" y="83667"/>
                  </a:cubicBezTo>
                  <a:cubicBezTo>
                    <a:pt x="39853" y="79857"/>
                    <a:pt x="44501" y="76504"/>
                    <a:pt x="49378" y="73609"/>
                  </a:cubicBezTo>
                  <a:cubicBezTo>
                    <a:pt x="52274" y="71018"/>
                    <a:pt x="54331" y="68656"/>
                    <a:pt x="55550" y="66522"/>
                  </a:cubicBezTo>
                  <a:cubicBezTo>
                    <a:pt x="57074" y="67437"/>
                    <a:pt x="58446" y="67360"/>
                    <a:pt x="59665" y="66294"/>
                  </a:cubicBezTo>
                  <a:cubicBezTo>
                    <a:pt x="60884" y="65227"/>
                    <a:pt x="61951" y="64312"/>
                    <a:pt x="62866" y="63550"/>
                  </a:cubicBezTo>
                  <a:cubicBezTo>
                    <a:pt x="63932" y="62788"/>
                    <a:pt x="64999" y="62255"/>
                    <a:pt x="66066" y="61950"/>
                  </a:cubicBezTo>
                  <a:cubicBezTo>
                    <a:pt x="67285" y="61798"/>
                    <a:pt x="67666" y="60960"/>
                    <a:pt x="67209" y="59436"/>
                  </a:cubicBezTo>
                  <a:cubicBezTo>
                    <a:pt x="68581" y="54864"/>
                    <a:pt x="68428" y="50215"/>
                    <a:pt x="66752" y="45491"/>
                  </a:cubicBezTo>
                  <a:cubicBezTo>
                    <a:pt x="65990" y="43205"/>
                    <a:pt x="65304" y="40919"/>
                    <a:pt x="64694" y="38633"/>
                  </a:cubicBezTo>
                  <a:cubicBezTo>
                    <a:pt x="61951" y="35433"/>
                    <a:pt x="59817" y="31927"/>
                    <a:pt x="58293" y="28117"/>
                  </a:cubicBezTo>
                  <a:cubicBezTo>
                    <a:pt x="55245" y="25527"/>
                    <a:pt x="54865" y="22555"/>
                    <a:pt x="57151" y="19202"/>
                  </a:cubicBezTo>
                  <a:cubicBezTo>
                    <a:pt x="58979" y="17221"/>
                    <a:pt x="61265" y="16078"/>
                    <a:pt x="64008" y="15773"/>
                  </a:cubicBezTo>
                  <a:close/>
                  <a:moveTo>
                    <a:pt x="1433094" y="12573"/>
                  </a:moveTo>
                  <a:lnTo>
                    <a:pt x="1437209" y="14401"/>
                  </a:lnTo>
                  <a:cubicBezTo>
                    <a:pt x="1441171" y="15621"/>
                    <a:pt x="1444676" y="17754"/>
                    <a:pt x="1447724" y="20802"/>
                  </a:cubicBezTo>
                  <a:cubicBezTo>
                    <a:pt x="1452296" y="20193"/>
                    <a:pt x="1456640" y="18821"/>
                    <a:pt x="1460755" y="16687"/>
                  </a:cubicBezTo>
                  <a:cubicBezTo>
                    <a:pt x="1461364" y="15621"/>
                    <a:pt x="1461898" y="15468"/>
                    <a:pt x="1462355" y="16230"/>
                  </a:cubicBezTo>
                  <a:cubicBezTo>
                    <a:pt x="1462507" y="16992"/>
                    <a:pt x="1462888" y="17373"/>
                    <a:pt x="1463498" y="17373"/>
                  </a:cubicBezTo>
                  <a:cubicBezTo>
                    <a:pt x="1461669" y="19202"/>
                    <a:pt x="1459535" y="20726"/>
                    <a:pt x="1457097" y="21945"/>
                  </a:cubicBezTo>
                  <a:cubicBezTo>
                    <a:pt x="1456335" y="23012"/>
                    <a:pt x="1455344" y="24003"/>
                    <a:pt x="1454125" y="24917"/>
                  </a:cubicBezTo>
                  <a:cubicBezTo>
                    <a:pt x="1452601" y="25527"/>
                    <a:pt x="1452449" y="26441"/>
                    <a:pt x="1453668" y="27660"/>
                  </a:cubicBezTo>
                  <a:cubicBezTo>
                    <a:pt x="1453973" y="29794"/>
                    <a:pt x="1454735" y="31623"/>
                    <a:pt x="1455954" y="33147"/>
                  </a:cubicBezTo>
                  <a:cubicBezTo>
                    <a:pt x="1458088" y="36195"/>
                    <a:pt x="1459459" y="39471"/>
                    <a:pt x="1460069" y="42976"/>
                  </a:cubicBezTo>
                  <a:cubicBezTo>
                    <a:pt x="1458850" y="44500"/>
                    <a:pt x="1457783" y="46101"/>
                    <a:pt x="1456868" y="47777"/>
                  </a:cubicBezTo>
                  <a:cubicBezTo>
                    <a:pt x="1456106" y="49453"/>
                    <a:pt x="1454811" y="50596"/>
                    <a:pt x="1452982" y="51206"/>
                  </a:cubicBezTo>
                  <a:cubicBezTo>
                    <a:pt x="1450696" y="51206"/>
                    <a:pt x="1448639" y="50825"/>
                    <a:pt x="1446810" y="50063"/>
                  </a:cubicBezTo>
                  <a:cubicBezTo>
                    <a:pt x="1444067" y="47472"/>
                    <a:pt x="1441781" y="44881"/>
                    <a:pt x="1439952" y="42291"/>
                  </a:cubicBezTo>
                  <a:cubicBezTo>
                    <a:pt x="1439647" y="41224"/>
                    <a:pt x="1439114" y="40081"/>
                    <a:pt x="1438352" y="38862"/>
                  </a:cubicBezTo>
                  <a:cubicBezTo>
                    <a:pt x="1437133" y="37642"/>
                    <a:pt x="1436523" y="36195"/>
                    <a:pt x="1436523" y="34518"/>
                  </a:cubicBezTo>
                  <a:cubicBezTo>
                    <a:pt x="1436523" y="32537"/>
                    <a:pt x="1435761" y="30937"/>
                    <a:pt x="1434237" y="29718"/>
                  </a:cubicBezTo>
                  <a:cubicBezTo>
                    <a:pt x="1432865" y="25603"/>
                    <a:pt x="1431951" y="21259"/>
                    <a:pt x="1431494" y="16687"/>
                  </a:cubicBezTo>
                  <a:cubicBezTo>
                    <a:pt x="1431494" y="15011"/>
                    <a:pt x="1432027" y="13639"/>
                    <a:pt x="1433094" y="12573"/>
                  </a:cubicBezTo>
                  <a:close/>
                  <a:moveTo>
                    <a:pt x="1486358" y="4800"/>
                  </a:moveTo>
                  <a:cubicBezTo>
                    <a:pt x="1488949" y="4495"/>
                    <a:pt x="1490854" y="4953"/>
                    <a:pt x="1492073" y="6172"/>
                  </a:cubicBezTo>
                  <a:cubicBezTo>
                    <a:pt x="1493444" y="6934"/>
                    <a:pt x="1494283" y="8305"/>
                    <a:pt x="1494587" y="10287"/>
                  </a:cubicBezTo>
                  <a:cubicBezTo>
                    <a:pt x="1494435" y="13487"/>
                    <a:pt x="1493825" y="16535"/>
                    <a:pt x="1492759" y="19431"/>
                  </a:cubicBezTo>
                  <a:cubicBezTo>
                    <a:pt x="1492301" y="22021"/>
                    <a:pt x="1491539" y="24612"/>
                    <a:pt x="1490473" y="27203"/>
                  </a:cubicBezTo>
                  <a:cubicBezTo>
                    <a:pt x="1488796" y="32232"/>
                    <a:pt x="1487044" y="37261"/>
                    <a:pt x="1485215" y="42291"/>
                  </a:cubicBezTo>
                  <a:cubicBezTo>
                    <a:pt x="1483234" y="48082"/>
                    <a:pt x="1480338" y="53416"/>
                    <a:pt x="1476528" y="58293"/>
                  </a:cubicBezTo>
                  <a:cubicBezTo>
                    <a:pt x="1475461" y="58902"/>
                    <a:pt x="1475233" y="59512"/>
                    <a:pt x="1475842" y="60121"/>
                  </a:cubicBezTo>
                  <a:cubicBezTo>
                    <a:pt x="1476757" y="60731"/>
                    <a:pt x="1477519" y="60883"/>
                    <a:pt x="1478128" y="60579"/>
                  </a:cubicBezTo>
                  <a:cubicBezTo>
                    <a:pt x="1482243" y="60883"/>
                    <a:pt x="1486205" y="61493"/>
                    <a:pt x="1490015" y="62407"/>
                  </a:cubicBezTo>
                  <a:cubicBezTo>
                    <a:pt x="1492301" y="63474"/>
                    <a:pt x="1494587" y="64389"/>
                    <a:pt x="1496873" y="65151"/>
                  </a:cubicBezTo>
                  <a:cubicBezTo>
                    <a:pt x="1497483" y="64846"/>
                    <a:pt x="1498245" y="64922"/>
                    <a:pt x="1499159" y="65379"/>
                  </a:cubicBezTo>
                  <a:cubicBezTo>
                    <a:pt x="1500226" y="65989"/>
                    <a:pt x="1501293" y="66141"/>
                    <a:pt x="1502360" y="65836"/>
                  </a:cubicBezTo>
                  <a:cubicBezTo>
                    <a:pt x="1504189" y="67360"/>
                    <a:pt x="1506094" y="68732"/>
                    <a:pt x="1508075" y="69951"/>
                  </a:cubicBezTo>
                  <a:cubicBezTo>
                    <a:pt x="1508532" y="71932"/>
                    <a:pt x="1509599" y="73304"/>
                    <a:pt x="1511275" y="74066"/>
                  </a:cubicBezTo>
                  <a:cubicBezTo>
                    <a:pt x="1512647" y="74980"/>
                    <a:pt x="1514095" y="75971"/>
                    <a:pt x="1515619" y="77038"/>
                  </a:cubicBezTo>
                  <a:cubicBezTo>
                    <a:pt x="1516990" y="78562"/>
                    <a:pt x="1518209" y="79476"/>
                    <a:pt x="1519276" y="79781"/>
                  </a:cubicBezTo>
                  <a:cubicBezTo>
                    <a:pt x="1523696" y="82829"/>
                    <a:pt x="1527354" y="86334"/>
                    <a:pt x="1530249" y="90297"/>
                  </a:cubicBezTo>
                  <a:cubicBezTo>
                    <a:pt x="1532383" y="91363"/>
                    <a:pt x="1533297" y="92964"/>
                    <a:pt x="1532992" y="95097"/>
                  </a:cubicBezTo>
                  <a:cubicBezTo>
                    <a:pt x="1532840" y="97231"/>
                    <a:pt x="1531926" y="98831"/>
                    <a:pt x="1530249" y="99898"/>
                  </a:cubicBezTo>
                  <a:cubicBezTo>
                    <a:pt x="1528725" y="102184"/>
                    <a:pt x="1526439" y="103098"/>
                    <a:pt x="1523391" y="102641"/>
                  </a:cubicBezTo>
                  <a:cubicBezTo>
                    <a:pt x="1521410" y="102946"/>
                    <a:pt x="1519581" y="102793"/>
                    <a:pt x="1517905" y="102184"/>
                  </a:cubicBezTo>
                  <a:cubicBezTo>
                    <a:pt x="1516228" y="101727"/>
                    <a:pt x="1514552" y="101879"/>
                    <a:pt x="1512876" y="102641"/>
                  </a:cubicBezTo>
                  <a:cubicBezTo>
                    <a:pt x="1509370" y="103403"/>
                    <a:pt x="1506398" y="104851"/>
                    <a:pt x="1503960" y="106984"/>
                  </a:cubicBezTo>
                  <a:cubicBezTo>
                    <a:pt x="1501369" y="107137"/>
                    <a:pt x="1499236" y="108051"/>
                    <a:pt x="1497559" y="109728"/>
                  </a:cubicBezTo>
                  <a:cubicBezTo>
                    <a:pt x="1495883" y="111404"/>
                    <a:pt x="1494054" y="112776"/>
                    <a:pt x="1492073" y="113842"/>
                  </a:cubicBezTo>
                  <a:cubicBezTo>
                    <a:pt x="1490396" y="115366"/>
                    <a:pt x="1488568" y="116357"/>
                    <a:pt x="1486586" y="116814"/>
                  </a:cubicBezTo>
                  <a:cubicBezTo>
                    <a:pt x="1484758" y="117424"/>
                    <a:pt x="1483081" y="118338"/>
                    <a:pt x="1481557" y="119557"/>
                  </a:cubicBezTo>
                  <a:cubicBezTo>
                    <a:pt x="1479728" y="120472"/>
                    <a:pt x="1478738" y="121996"/>
                    <a:pt x="1478585" y="124129"/>
                  </a:cubicBezTo>
                  <a:cubicBezTo>
                    <a:pt x="1478128" y="125958"/>
                    <a:pt x="1477442" y="127635"/>
                    <a:pt x="1476528" y="129159"/>
                  </a:cubicBezTo>
                  <a:cubicBezTo>
                    <a:pt x="1477900" y="130835"/>
                    <a:pt x="1477747" y="132435"/>
                    <a:pt x="1476071" y="133959"/>
                  </a:cubicBezTo>
                  <a:cubicBezTo>
                    <a:pt x="1474547" y="135636"/>
                    <a:pt x="1474318" y="137312"/>
                    <a:pt x="1475385" y="138988"/>
                  </a:cubicBezTo>
                  <a:cubicBezTo>
                    <a:pt x="1475690" y="138988"/>
                    <a:pt x="1475385" y="139369"/>
                    <a:pt x="1474471" y="140131"/>
                  </a:cubicBezTo>
                  <a:cubicBezTo>
                    <a:pt x="1473556" y="140893"/>
                    <a:pt x="1472870" y="141655"/>
                    <a:pt x="1472413" y="142417"/>
                  </a:cubicBezTo>
                  <a:cubicBezTo>
                    <a:pt x="1474090" y="142875"/>
                    <a:pt x="1474090" y="143560"/>
                    <a:pt x="1472413" y="144475"/>
                  </a:cubicBezTo>
                  <a:cubicBezTo>
                    <a:pt x="1471346" y="146913"/>
                    <a:pt x="1469746" y="148971"/>
                    <a:pt x="1467613" y="150647"/>
                  </a:cubicBezTo>
                  <a:cubicBezTo>
                    <a:pt x="1466546" y="150647"/>
                    <a:pt x="1466012" y="150876"/>
                    <a:pt x="1466012" y="151333"/>
                  </a:cubicBezTo>
                  <a:cubicBezTo>
                    <a:pt x="1466012" y="151942"/>
                    <a:pt x="1465860" y="152476"/>
                    <a:pt x="1465555" y="152933"/>
                  </a:cubicBezTo>
                  <a:cubicBezTo>
                    <a:pt x="1464031" y="153847"/>
                    <a:pt x="1463117" y="154990"/>
                    <a:pt x="1462812" y="156362"/>
                  </a:cubicBezTo>
                  <a:cubicBezTo>
                    <a:pt x="1462660" y="158038"/>
                    <a:pt x="1463346" y="159181"/>
                    <a:pt x="1464869" y="159791"/>
                  </a:cubicBezTo>
                  <a:cubicBezTo>
                    <a:pt x="1466393" y="160553"/>
                    <a:pt x="1467994" y="160705"/>
                    <a:pt x="1469670" y="160248"/>
                  </a:cubicBezTo>
                  <a:cubicBezTo>
                    <a:pt x="1471346" y="159791"/>
                    <a:pt x="1473023" y="159715"/>
                    <a:pt x="1474699" y="160020"/>
                  </a:cubicBezTo>
                  <a:cubicBezTo>
                    <a:pt x="1478662" y="158953"/>
                    <a:pt x="1482548" y="159105"/>
                    <a:pt x="1486358" y="160477"/>
                  </a:cubicBezTo>
                  <a:cubicBezTo>
                    <a:pt x="1490625" y="162610"/>
                    <a:pt x="1495273" y="163601"/>
                    <a:pt x="1500302" y="163449"/>
                  </a:cubicBezTo>
                  <a:cubicBezTo>
                    <a:pt x="1501826" y="165277"/>
                    <a:pt x="1503655" y="166801"/>
                    <a:pt x="1505789" y="168021"/>
                  </a:cubicBezTo>
                  <a:cubicBezTo>
                    <a:pt x="1507922" y="169392"/>
                    <a:pt x="1509599" y="171069"/>
                    <a:pt x="1510818" y="173050"/>
                  </a:cubicBezTo>
                  <a:cubicBezTo>
                    <a:pt x="1512799" y="176403"/>
                    <a:pt x="1514018" y="180060"/>
                    <a:pt x="1514476" y="184023"/>
                  </a:cubicBezTo>
                  <a:cubicBezTo>
                    <a:pt x="1512952" y="186156"/>
                    <a:pt x="1510894" y="187147"/>
                    <a:pt x="1508303" y="186994"/>
                  </a:cubicBezTo>
                  <a:cubicBezTo>
                    <a:pt x="1505865" y="186994"/>
                    <a:pt x="1503427" y="186994"/>
                    <a:pt x="1500988" y="186994"/>
                  </a:cubicBezTo>
                  <a:cubicBezTo>
                    <a:pt x="1499617" y="186690"/>
                    <a:pt x="1498169" y="186918"/>
                    <a:pt x="1496645" y="187680"/>
                  </a:cubicBezTo>
                  <a:cubicBezTo>
                    <a:pt x="1494968" y="187985"/>
                    <a:pt x="1493673" y="187528"/>
                    <a:pt x="1492759" y="186309"/>
                  </a:cubicBezTo>
                  <a:cubicBezTo>
                    <a:pt x="1491997" y="186309"/>
                    <a:pt x="1491997" y="186080"/>
                    <a:pt x="1492759" y="185623"/>
                  </a:cubicBezTo>
                  <a:cubicBezTo>
                    <a:pt x="1493825" y="185013"/>
                    <a:pt x="1493825" y="184480"/>
                    <a:pt x="1492759" y="184023"/>
                  </a:cubicBezTo>
                  <a:cubicBezTo>
                    <a:pt x="1494283" y="182803"/>
                    <a:pt x="1494283" y="182041"/>
                    <a:pt x="1492759" y="181737"/>
                  </a:cubicBezTo>
                  <a:cubicBezTo>
                    <a:pt x="1491235" y="181584"/>
                    <a:pt x="1490092" y="181203"/>
                    <a:pt x="1489330" y="180594"/>
                  </a:cubicBezTo>
                  <a:cubicBezTo>
                    <a:pt x="1485977" y="180594"/>
                    <a:pt x="1482700" y="180822"/>
                    <a:pt x="1479500" y="181279"/>
                  </a:cubicBezTo>
                  <a:cubicBezTo>
                    <a:pt x="1478585" y="180213"/>
                    <a:pt x="1477823" y="180060"/>
                    <a:pt x="1477214" y="180822"/>
                  </a:cubicBezTo>
                  <a:cubicBezTo>
                    <a:pt x="1476299" y="181737"/>
                    <a:pt x="1476376" y="182651"/>
                    <a:pt x="1477442" y="183565"/>
                  </a:cubicBezTo>
                  <a:cubicBezTo>
                    <a:pt x="1477138" y="185851"/>
                    <a:pt x="1476604" y="188137"/>
                    <a:pt x="1475842" y="190423"/>
                  </a:cubicBezTo>
                  <a:cubicBezTo>
                    <a:pt x="1476147" y="193014"/>
                    <a:pt x="1475537" y="195376"/>
                    <a:pt x="1474013" y="197510"/>
                  </a:cubicBezTo>
                  <a:cubicBezTo>
                    <a:pt x="1474471" y="199186"/>
                    <a:pt x="1474242" y="200634"/>
                    <a:pt x="1473328" y="201853"/>
                  </a:cubicBezTo>
                  <a:cubicBezTo>
                    <a:pt x="1472718" y="203377"/>
                    <a:pt x="1472413" y="204901"/>
                    <a:pt x="1472413" y="206425"/>
                  </a:cubicBezTo>
                  <a:cubicBezTo>
                    <a:pt x="1471194" y="207035"/>
                    <a:pt x="1470889" y="207873"/>
                    <a:pt x="1471499" y="208940"/>
                  </a:cubicBezTo>
                  <a:cubicBezTo>
                    <a:pt x="1471956" y="209702"/>
                    <a:pt x="1471651" y="210388"/>
                    <a:pt x="1470584" y="210997"/>
                  </a:cubicBezTo>
                  <a:cubicBezTo>
                    <a:pt x="1469975" y="216941"/>
                    <a:pt x="1467232" y="221818"/>
                    <a:pt x="1462355" y="225628"/>
                  </a:cubicBezTo>
                  <a:cubicBezTo>
                    <a:pt x="1458697" y="229438"/>
                    <a:pt x="1454201" y="230962"/>
                    <a:pt x="1448867" y="230200"/>
                  </a:cubicBezTo>
                  <a:cubicBezTo>
                    <a:pt x="1447039" y="230352"/>
                    <a:pt x="1445286" y="230124"/>
                    <a:pt x="1443610" y="229514"/>
                  </a:cubicBezTo>
                  <a:cubicBezTo>
                    <a:pt x="1441933" y="229057"/>
                    <a:pt x="1440181" y="229285"/>
                    <a:pt x="1438352" y="230200"/>
                  </a:cubicBezTo>
                  <a:cubicBezTo>
                    <a:pt x="1435456" y="229895"/>
                    <a:pt x="1432942" y="228752"/>
                    <a:pt x="1430808" y="226771"/>
                  </a:cubicBezTo>
                  <a:cubicBezTo>
                    <a:pt x="1428674" y="226771"/>
                    <a:pt x="1427074" y="225856"/>
                    <a:pt x="1426007" y="224028"/>
                  </a:cubicBezTo>
                  <a:cubicBezTo>
                    <a:pt x="1424941" y="222351"/>
                    <a:pt x="1423569" y="221513"/>
                    <a:pt x="1421893" y="221513"/>
                  </a:cubicBezTo>
                  <a:cubicBezTo>
                    <a:pt x="1420369" y="220141"/>
                    <a:pt x="1418768" y="219075"/>
                    <a:pt x="1417092" y="218313"/>
                  </a:cubicBezTo>
                  <a:cubicBezTo>
                    <a:pt x="1415263" y="218008"/>
                    <a:pt x="1413587" y="217093"/>
                    <a:pt x="1412063" y="215569"/>
                  </a:cubicBezTo>
                  <a:cubicBezTo>
                    <a:pt x="1410386" y="213436"/>
                    <a:pt x="1408253" y="211531"/>
                    <a:pt x="1405662" y="209854"/>
                  </a:cubicBezTo>
                  <a:cubicBezTo>
                    <a:pt x="1404595" y="208178"/>
                    <a:pt x="1403224" y="207035"/>
                    <a:pt x="1401547" y="206425"/>
                  </a:cubicBezTo>
                  <a:cubicBezTo>
                    <a:pt x="1399718" y="205511"/>
                    <a:pt x="1398118" y="204292"/>
                    <a:pt x="1396747" y="202768"/>
                  </a:cubicBezTo>
                  <a:cubicBezTo>
                    <a:pt x="1393394" y="200634"/>
                    <a:pt x="1393241" y="198120"/>
                    <a:pt x="1396289" y="195224"/>
                  </a:cubicBezTo>
                  <a:cubicBezTo>
                    <a:pt x="1396594" y="193700"/>
                    <a:pt x="1397509" y="192328"/>
                    <a:pt x="1399033" y="191109"/>
                  </a:cubicBezTo>
                  <a:cubicBezTo>
                    <a:pt x="1400252" y="189585"/>
                    <a:pt x="1401319" y="188823"/>
                    <a:pt x="1402233" y="188823"/>
                  </a:cubicBezTo>
                  <a:cubicBezTo>
                    <a:pt x="1403757" y="189890"/>
                    <a:pt x="1405129" y="189585"/>
                    <a:pt x="1406348" y="187909"/>
                  </a:cubicBezTo>
                  <a:cubicBezTo>
                    <a:pt x="1407567" y="186232"/>
                    <a:pt x="1408710" y="184937"/>
                    <a:pt x="1409777" y="184023"/>
                  </a:cubicBezTo>
                  <a:cubicBezTo>
                    <a:pt x="1411910" y="183261"/>
                    <a:pt x="1413587" y="181965"/>
                    <a:pt x="1414806" y="180136"/>
                  </a:cubicBezTo>
                  <a:cubicBezTo>
                    <a:pt x="1416178" y="178460"/>
                    <a:pt x="1418006" y="177241"/>
                    <a:pt x="1420292" y="176479"/>
                  </a:cubicBezTo>
                  <a:cubicBezTo>
                    <a:pt x="1421359" y="177088"/>
                    <a:pt x="1422350" y="176860"/>
                    <a:pt x="1423264" y="175793"/>
                  </a:cubicBezTo>
                  <a:cubicBezTo>
                    <a:pt x="1424331" y="174726"/>
                    <a:pt x="1425245" y="173812"/>
                    <a:pt x="1426007" y="173050"/>
                  </a:cubicBezTo>
                  <a:cubicBezTo>
                    <a:pt x="1427379" y="173355"/>
                    <a:pt x="1428370" y="172897"/>
                    <a:pt x="1428979" y="171678"/>
                  </a:cubicBezTo>
                  <a:cubicBezTo>
                    <a:pt x="1429741" y="170611"/>
                    <a:pt x="1430808" y="170078"/>
                    <a:pt x="1432180" y="170078"/>
                  </a:cubicBezTo>
                  <a:cubicBezTo>
                    <a:pt x="1435685" y="168402"/>
                    <a:pt x="1439342" y="167030"/>
                    <a:pt x="1443152" y="165963"/>
                  </a:cubicBezTo>
                  <a:cubicBezTo>
                    <a:pt x="1444829" y="166116"/>
                    <a:pt x="1445438" y="165582"/>
                    <a:pt x="1444981" y="164363"/>
                  </a:cubicBezTo>
                  <a:cubicBezTo>
                    <a:pt x="1444676" y="163144"/>
                    <a:pt x="1444372" y="162077"/>
                    <a:pt x="1444067" y="161163"/>
                  </a:cubicBezTo>
                  <a:cubicBezTo>
                    <a:pt x="1443305" y="160553"/>
                    <a:pt x="1443152" y="159791"/>
                    <a:pt x="1443610" y="158877"/>
                  </a:cubicBezTo>
                  <a:cubicBezTo>
                    <a:pt x="1443762" y="157962"/>
                    <a:pt x="1443457" y="157124"/>
                    <a:pt x="1442695" y="156362"/>
                  </a:cubicBezTo>
                  <a:lnTo>
                    <a:pt x="1442009" y="145389"/>
                  </a:lnTo>
                  <a:cubicBezTo>
                    <a:pt x="1442771" y="144475"/>
                    <a:pt x="1442695" y="143941"/>
                    <a:pt x="1441781" y="143789"/>
                  </a:cubicBezTo>
                  <a:cubicBezTo>
                    <a:pt x="1441019" y="143789"/>
                    <a:pt x="1440409" y="143789"/>
                    <a:pt x="1439952" y="143789"/>
                  </a:cubicBezTo>
                  <a:cubicBezTo>
                    <a:pt x="1437971" y="142875"/>
                    <a:pt x="1435913" y="142189"/>
                    <a:pt x="1433780" y="141732"/>
                  </a:cubicBezTo>
                  <a:cubicBezTo>
                    <a:pt x="1431189" y="141732"/>
                    <a:pt x="1428827" y="141122"/>
                    <a:pt x="1426693" y="139903"/>
                  </a:cubicBezTo>
                  <a:cubicBezTo>
                    <a:pt x="1424560" y="138379"/>
                    <a:pt x="1422197" y="137617"/>
                    <a:pt x="1419607" y="137617"/>
                  </a:cubicBezTo>
                  <a:cubicBezTo>
                    <a:pt x="1417168" y="135178"/>
                    <a:pt x="1414425" y="132130"/>
                    <a:pt x="1411377" y="128473"/>
                  </a:cubicBezTo>
                  <a:cubicBezTo>
                    <a:pt x="1411834" y="127558"/>
                    <a:pt x="1411758" y="126644"/>
                    <a:pt x="1411148" y="125730"/>
                  </a:cubicBezTo>
                  <a:cubicBezTo>
                    <a:pt x="1410691" y="124968"/>
                    <a:pt x="1410767" y="124282"/>
                    <a:pt x="1411377" y="123672"/>
                  </a:cubicBezTo>
                  <a:cubicBezTo>
                    <a:pt x="1411987" y="122453"/>
                    <a:pt x="1412977" y="121843"/>
                    <a:pt x="1414349" y="121843"/>
                  </a:cubicBezTo>
                  <a:cubicBezTo>
                    <a:pt x="1415873" y="121843"/>
                    <a:pt x="1416940" y="121310"/>
                    <a:pt x="1417549" y="120243"/>
                  </a:cubicBezTo>
                  <a:cubicBezTo>
                    <a:pt x="1419988" y="119786"/>
                    <a:pt x="1422274" y="118719"/>
                    <a:pt x="1424407" y="117043"/>
                  </a:cubicBezTo>
                  <a:cubicBezTo>
                    <a:pt x="1426388" y="115062"/>
                    <a:pt x="1428293" y="113385"/>
                    <a:pt x="1430122" y="112014"/>
                  </a:cubicBezTo>
                  <a:cubicBezTo>
                    <a:pt x="1431494" y="110490"/>
                    <a:pt x="1433018" y="109499"/>
                    <a:pt x="1434694" y="109042"/>
                  </a:cubicBezTo>
                  <a:cubicBezTo>
                    <a:pt x="1436371" y="108585"/>
                    <a:pt x="1437590" y="107670"/>
                    <a:pt x="1438352" y="106299"/>
                  </a:cubicBezTo>
                  <a:cubicBezTo>
                    <a:pt x="1440485" y="106451"/>
                    <a:pt x="1442086" y="105460"/>
                    <a:pt x="1443152" y="103327"/>
                  </a:cubicBezTo>
                  <a:cubicBezTo>
                    <a:pt x="1448944" y="101650"/>
                    <a:pt x="1454582" y="100279"/>
                    <a:pt x="1460069" y="99212"/>
                  </a:cubicBezTo>
                  <a:cubicBezTo>
                    <a:pt x="1464793" y="99517"/>
                    <a:pt x="1468679" y="101193"/>
                    <a:pt x="1471727" y="104241"/>
                  </a:cubicBezTo>
                  <a:cubicBezTo>
                    <a:pt x="1473861" y="105308"/>
                    <a:pt x="1475156" y="106908"/>
                    <a:pt x="1475614" y="109042"/>
                  </a:cubicBezTo>
                  <a:cubicBezTo>
                    <a:pt x="1476071" y="111175"/>
                    <a:pt x="1477138" y="113004"/>
                    <a:pt x="1478814" y="114528"/>
                  </a:cubicBezTo>
                  <a:cubicBezTo>
                    <a:pt x="1482776" y="112242"/>
                    <a:pt x="1486663" y="109880"/>
                    <a:pt x="1490473" y="107442"/>
                  </a:cubicBezTo>
                  <a:cubicBezTo>
                    <a:pt x="1496264" y="102870"/>
                    <a:pt x="1501674" y="98145"/>
                    <a:pt x="1506703" y="93268"/>
                  </a:cubicBezTo>
                  <a:cubicBezTo>
                    <a:pt x="1506398" y="90678"/>
                    <a:pt x="1504951" y="88773"/>
                    <a:pt x="1502360" y="87553"/>
                  </a:cubicBezTo>
                  <a:cubicBezTo>
                    <a:pt x="1498702" y="86029"/>
                    <a:pt x="1494968" y="84124"/>
                    <a:pt x="1491159" y="81838"/>
                  </a:cubicBezTo>
                  <a:cubicBezTo>
                    <a:pt x="1490092" y="82143"/>
                    <a:pt x="1489330" y="82067"/>
                    <a:pt x="1488872" y="81610"/>
                  </a:cubicBezTo>
                  <a:cubicBezTo>
                    <a:pt x="1488568" y="81305"/>
                    <a:pt x="1487730" y="81153"/>
                    <a:pt x="1486358" y="81153"/>
                  </a:cubicBezTo>
                  <a:cubicBezTo>
                    <a:pt x="1482243" y="80695"/>
                    <a:pt x="1478357" y="81229"/>
                    <a:pt x="1474699" y="82753"/>
                  </a:cubicBezTo>
                  <a:cubicBezTo>
                    <a:pt x="1471956" y="82753"/>
                    <a:pt x="1469441" y="83134"/>
                    <a:pt x="1467155" y="83896"/>
                  </a:cubicBezTo>
                  <a:cubicBezTo>
                    <a:pt x="1466089" y="84963"/>
                    <a:pt x="1464869" y="85648"/>
                    <a:pt x="1463498" y="85953"/>
                  </a:cubicBezTo>
                  <a:cubicBezTo>
                    <a:pt x="1462126" y="85953"/>
                    <a:pt x="1460983" y="86487"/>
                    <a:pt x="1460069" y="87553"/>
                  </a:cubicBezTo>
                  <a:cubicBezTo>
                    <a:pt x="1459155" y="87249"/>
                    <a:pt x="1458240" y="87401"/>
                    <a:pt x="1457326" y="88011"/>
                  </a:cubicBezTo>
                  <a:cubicBezTo>
                    <a:pt x="1456564" y="88773"/>
                    <a:pt x="1455878" y="88849"/>
                    <a:pt x="1455268" y="88239"/>
                  </a:cubicBezTo>
                  <a:cubicBezTo>
                    <a:pt x="1453439" y="88544"/>
                    <a:pt x="1451763" y="89001"/>
                    <a:pt x="1450239" y="89611"/>
                  </a:cubicBezTo>
                  <a:cubicBezTo>
                    <a:pt x="1447953" y="89611"/>
                    <a:pt x="1445819" y="90220"/>
                    <a:pt x="1443838" y="91440"/>
                  </a:cubicBezTo>
                  <a:cubicBezTo>
                    <a:pt x="1442009" y="92811"/>
                    <a:pt x="1439800" y="93421"/>
                    <a:pt x="1437209" y="93268"/>
                  </a:cubicBezTo>
                  <a:cubicBezTo>
                    <a:pt x="1436294" y="94335"/>
                    <a:pt x="1435151" y="94716"/>
                    <a:pt x="1433780" y="94411"/>
                  </a:cubicBezTo>
                  <a:cubicBezTo>
                    <a:pt x="1432408" y="94259"/>
                    <a:pt x="1431189" y="94488"/>
                    <a:pt x="1430122" y="95097"/>
                  </a:cubicBezTo>
                  <a:cubicBezTo>
                    <a:pt x="1429360" y="94945"/>
                    <a:pt x="1428522" y="95021"/>
                    <a:pt x="1427608" y="95326"/>
                  </a:cubicBezTo>
                  <a:cubicBezTo>
                    <a:pt x="1426846" y="95783"/>
                    <a:pt x="1426084" y="95707"/>
                    <a:pt x="1425322" y="95097"/>
                  </a:cubicBezTo>
                  <a:cubicBezTo>
                    <a:pt x="1418616" y="94335"/>
                    <a:pt x="1412596" y="95326"/>
                    <a:pt x="1407262" y="98069"/>
                  </a:cubicBezTo>
                  <a:cubicBezTo>
                    <a:pt x="1404367" y="98221"/>
                    <a:pt x="1401852" y="99364"/>
                    <a:pt x="1399718" y="101498"/>
                  </a:cubicBezTo>
                  <a:cubicBezTo>
                    <a:pt x="1397585" y="101650"/>
                    <a:pt x="1396289" y="102717"/>
                    <a:pt x="1395832" y="104698"/>
                  </a:cubicBezTo>
                  <a:cubicBezTo>
                    <a:pt x="1395223" y="106375"/>
                    <a:pt x="1394842" y="108051"/>
                    <a:pt x="1394689" y="109728"/>
                  </a:cubicBezTo>
                  <a:cubicBezTo>
                    <a:pt x="1394689" y="112623"/>
                    <a:pt x="1394232" y="115366"/>
                    <a:pt x="1393318" y="117957"/>
                  </a:cubicBezTo>
                  <a:cubicBezTo>
                    <a:pt x="1393470" y="119329"/>
                    <a:pt x="1393089" y="120396"/>
                    <a:pt x="1392175" y="121158"/>
                  </a:cubicBezTo>
                  <a:cubicBezTo>
                    <a:pt x="1391413" y="122072"/>
                    <a:pt x="1391032" y="123139"/>
                    <a:pt x="1391032" y="124358"/>
                  </a:cubicBezTo>
                  <a:cubicBezTo>
                    <a:pt x="1390879" y="125272"/>
                    <a:pt x="1391032" y="126111"/>
                    <a:pt x="1391489" y="126873"/>
                  </a:cubicBezTo>
                  <a:cubicBezTo>
                    <a:pt x="1392098" y="127939"/>
                    <a:pt x="1391946" y="128473"/>
                    <a:pt x="1391032" y="128473"/>
                  </a:cubicBezTo>
                  <a:cubicBezTo>
                    <a:pt x="1390270" y="129082"/>
                    <a:pt x="1390422" y="129540"/>
                    <a:pt x="1391489" y="129844"/>
                  </a:cubicBezTo>
                  <a:cubicBezTo>
                    <a:pt x="1392251" y="130149"/>
                    <a:pt x="1392098" y="130683"/>
                    <a:pt x="1391032" y="131445"/>
                  </a:cubicBezTo>
                  <a:cubicBezTo>
                    <a:pt x="1391489" y="132664"/>
                    <a:pt x="1391413" y="133578"/>
                    <a:pt x="1390803" y="134188"/>
                  </a:cubicBezTo>
                  <a:cubicBezTo>
                    <a:pt x="1389889" y="134797"/>
                    <a:pt x="1389355" y="135636"/>
                    <a:pt x="1389203" y="136702"/>
                  </a:cubicBezTo>
                  <a:cubicBezTo>
                    <a:pt x="1389051" y="139750"/>
                    <a:pt x="1388288" y="142341"/>
                    <a:pt x="1386917" y="144475"/>
                  </a:cubicBezTo>
                  <a:cubicBezTo>
                    <a:pt x="1388288" y="145084"/>
                    <a:pt x="1388746" y="145999"/>
                    <a:pt x="1388288" y="147218"/>
                  </a:cubicBezTo>
                  <a:cubicBezTo>
                    <a:pt x="1387984" y="148437"/>
                    <a:pt x="1387755" y="149580"/>
                    <a:pt x="1387603" y="150647"/>
                  </a:cubicBezTo>
                  <a:cubicBezTo>
                    <a:pt x="1387145" y="151714"/>
                    <a:pt x="1386536" y="152781"/>
                    <a:pt x="1385774" y="153847"/>
                  </a:cubicBezTo>
                  <a:cubicBezTo>
                    <a:pt x="1384707" y="154914"/>
                    <a:pt x="1383716" y="154838"/>
                    <a:pt x="1382802" y="153619"/>
                  </a:cubicBezTo>
                  <a:cubicBezTo>
                    <a:pt x="1381278" y="154228"/>
                    <a:pt x="1379678" y="154838"/>
                    <a:pt x="1378001" y="155448"/>
                  </a:cubicBezTo>
                  <a:cubicBezTo>
                    <a:pt x="1377239" y="154838"/>
                    <a:pt x="1376477" y="155143"/>
                    <a:pt x="1375715" y="156362"/>
                  </a:cubicBezTo>
                  <a:cubicBezTo>
                    <a:pt x="1375106" y="157734"/>
                    <a:pt x="1374192" y="158191"/>
                    <a:pt x="1372972" y="157734"/>
                  </a:cubicBezTo>
                  <a:cubicBezTo>
                    <a:pt x="1372515" y="156819"/>
                    <a:pt x="1371677" y="155981"/>
                    <a:pt x="1370458" y="155219"/>
                  </a:cubicBezTo>
                  <a:cubicBezTo>
                    <a:pt x="1369391" y="154609"/>
                    <a:pt x="1369162" y="153847"/>
                    <a:pt x="1369772" y="152933"/>
                  </a:cubicBezTo>
                  <a:cubicBezTo>
                    <a:pt x="1368705" y="146989"/>
                    <a:pt x="1368172" y="140970"/>
                    <a:pt x="1368172" y="134874"/>
                  </a:cubicBezTo>
                  <a:cubicBezTo>
                    <a:pt x="1368781" y="133197"/>
                    <a:pt x="1369010" y="131368"/>
                    <a:pt x="1368857" y="129387"/>
                  </a:cubicBezTo>
                  <a:cubicBezTo>
                    <a:pt x="1368705" y="127558"/>
                    <a:pt x="1369010" y="125882"/>
                    <a:pt x="1369772" y="124358"/>
                  </a:cubicBezTo>
                  <a:cubicBezTo>
                    <a:pt x="1370839" y="123291"/>
                    <a:pt x="1371296" y="121996"/>
                    <a:pt x="1371143" y="120472"/>
                  </a:cubicBezTo>
                  <a:cubicBezTo>
                    <a:pt x="1370839" y="119253"/>
                    <a:pt x="1371067" y="118033"/>
                    <a:pt x="1371829" y="116814"/>
                  </a:cubicBezTo>
                  <a:cubicBezTo>
                    <a:pt x="1371982" y="113004"/>
                    <a:pt x="1373125" y="109728"/>
                    <a:pt x="1375258" y="106984"/>
                  </a:cubicBezTo>
                  <a:cubicBezTo>
                    <a:pt x="1374649" y="106527"/>
                    <a:pt x="1374649" y="105994"/>
                    <a:pt x="1375258" y="105384"/>
                  </a:cubicBezTo>
                  <a:cubicBezTo>
                    <a:pt x="1375868" y="104470"/>
                    <a:pt x="1376096" y="103555"/>
                    <a:pt x="1375944" y="102641"/>
                  </a:cubicBezTo>
                  <a:cubicBezTo>
                    <a:pt x="1377011" y="101879"/>
                    <a:pt x="1377697" y="100812"/>
                    <a:pt x="1378001" y="99441"/>
                  </a:cubicBezTo>
                  <a:cubicBezTo>
                    <a:pt x="1378306" y="98221"/>
                    <a:pt x="1378992" y="97231"/>
                    <a:pt x="1380059" y="96469"/>
                  </a:cubicBezTo>
                  <a:cubicBezTo>
                    <a:pt x="1383412" y="92811"/>
                    <a:pt x="1386917" y="89077"/>
                    <a:pt x="1390574" y="85267"/>
                  </a:cubicBezTo>
                  <a:cubicBezTo>
                    <a:pt x="1391184" y="86791"/>
                    <a:pt x="1392175" y="87553"/>
                    <a:pt x="1393546" y="87553"/>
                  </a:cubicBezTo>
                  <a:cubicBezTo>
                    <a:pt x="1394918" y="87553"/>
                    <a:pt x="1395985" y="87934"/>
                    <a:pt x="1396747" y="88696"/>
                  </a:cubicBezTo>
                  <a:lnTo>
                    <a:pt x="1405662" y="82753"/>
                  </a:lnTo>
                  <a:cubicBezTo>
                    <a:pt x="1409167" y="81229"/>
                    <a:pt x="1412444" y="80086"/>
                    <a:pt x="1415492" y="79324"/>
                  </a:cubicBezTo>
                  <a:cubicBezTo>
                    <a:pt x="1416559" y="78257"/>
                    <a:pt x="1417778" y="77724"/>
                    <a:pt x="1419149" y="77724"/>
                  </a:cubicBezTo>
                  <a:cubicBezTo>
                    <a:pt x="1420369" y="77419"/>
                    <a:pt x="1421512" y="76733"/>
                    <a:pt x="1422578" y="75666"/>
                  </a:cubicBezTo>
                  <a:cubicBezTo>
                    <a:pt x="1420597" y="74447"/>
                    <a:pt x="1418235" y="73914"/>
                    <a:pt x="1415492" y="74066"/>
                  </a:cubicBezTo>
                  <a:cubicBezTo>
                    <a:pt x="1411987" y="72237"/>
                    <a:pt x="1408329" y="70256"/>
                    <a:pt x="1404519" y="68122"/>
                  </a:cubicBezTo>
                  <a:cubicBezTo>
                    <a:pt x="1399338" y="63246"/>
                    <a:pt x="1395223" y="58140"/>
                    <a:pt x="1392175" y="52806"/>
                  </a:cubicBezTo>
                  <a:cubicBezTo>
                    <a:pt x="1390803" y="48996"/>
                    <a:pt x="1389279" y="45339"/>
                    <a:pt x="1387603" y="41833"/>
                  </a:cubicBezTo>
                  <a:cubicBezTo>
                    <a:pt x="1387603" y="40462"/>
                    <a:pt x="1387298" y="39166"/>
                    <a:pt x="1386688" y="37947"/>
                  </a:cubicBezTo>
                  <a:cubicBezTo>
                    <a:pt x="1386079" y="36880"/>
                    <a:pt x="1385926" y="35814"/>
                    <a:pt x="1386231" y="34747"/>
                  </a:cubicBezTo>
                  <a:cubicBezTo>
                    <a:pt x="1385621" y="31394"/>
                    <a:pt x="1386612" y="28498"/>
                    <a:pt x="1389203" y="26060"/>
                  </a:cubicBezTo>
                  <a:cubicBezTo>
                    <a:pt x="1390270" y="24384"/>
                    <a:pt x="1391337" y="24003"/>
                    <a:pt x="1392403" y="24917"/>
                  </a:cubicBezTo>
                  <a:cubicBezTo>
                    <a:pt x="1393470" y="25527"/>
                    <a:pt x="1394384" y="26441"/>
                    <a:pt x="1395146" y="27660"/>
                  </a:cubicBezTo>
                  <a:cubicBezTo>
                    <a:pt x="1397585" y="30861"/>
                    <a:pt x="1400480" y="32689"/>
                    <a:pt x="1403833" y="33147"/>
                  </a:cubicBezTo>
                  <a:cubicBezTo>
                    <a:pt x="1407034" y="36347"/>
                    <a:pt x="1410005" y="36118"/>
                    <a:pt x="1412749" y="32461"/>
                  </a:cubicBezTo>
                  <a:cubicBezTo>
                    <a:pt x="1414425" y="32461"/>
                    <a:pt x="1415797" y="33223"/>
                    <a:pt x="1416863" y="34747"/>
                  </a:cubicBezTo>
                  <a:cubicBezTo>
                    <a:pt x="1415644" y="35966"/>
                    <a:pt x="1414501" y="37338"/>
                    <a:pt x="1413434" y="38862"/>
                  </a:cubicBezTo>
                  <a:cubicBezTo>
                    <a:pt x="1415720" y="41605"/>
                    <a:pt x="1418006" y="43967"/>
                    <a:pt x="1420292" y="45948"/>
                  </a:cubicBezTo>
                  <a:cubicBezTo>
                    <a:pt x="1420597" y="47320"/>
                    <a:pt x="1421435" y="48463"/>
                    <a:pt x="1422807" y="49377"/>
                  </a:cubicBezTo>
                  <a:cubicBezTo>
                    <a:pt x="1424331" y="50444"/>
                    <a:pt x="1425169" y="51816"/>
                    <a:pt x="1425322" y="53492"/>
                  </a:cubicBezTo>
                  <a:cubicBezTo>
                    <a:pt x="1427913" y="57302"/>
                    <a:pt x="1429741" y="61417"/>
                    <a:pt x="1430808" y="65836"/>
                  </a:cubicBezTo>
                  <a:cubicBezTo>
                    <a:pt x="1432484" y="67208"/>
                    <a:pt x="1432484" y="68351"/>
                    <a:pt x="1430808" y="69265"/>
                  </a:cubicBezTo>
                  <a:cubicBezTo>
                    <a:pt x="1429132" y="70637"/>
                    <a:pt x="1428522" y="71856"/>
                    <a:pt x="1428979" y="72923"/>
                  </a:cubicBezTo>
                  <a:cubicBezTo>
                    <a:pt x="1431113" y="72466"/>
                    <a:pt x="1433094" y="71475"/>
                    <a:pt x="1434923" y="69951"/>
                  </a:cubicBezTo>
                  <a:cubicBezTo>
                    <a:pt x="1435837" y="70408"/>
                    <a:pt x="1436523" y="70180"/>
                    <a:pt x="1436980" y="69265"/>
                  </a:cubicBezTo>
                  <a:cubicBezTo>
                    <a:pt x="1437590" y="68656"/>
                    <a:pt x="1438047" y="68656"/>
                    <a:pt x="1438352" y="69265"/>
                  </a:cubicBezTo>
                  <a:cubicBezTo>
                    <a:pt x="1440790" y="67589"/>
                    <a:pt x="1443381" y="66446"/>
                    <a:pt x="1446124" y="65836"/>
                  </a:cubicBezTo>
                  <a:cubicBezTo>
                    <a:pt x="1446886" y="64770"/>
                    <a:pt x="1447801" y="64236"/>
                    <a:pt x="1448867" y="64236"/>
                  </a:cubicBezTo>
                  <a:cubicBezTo>
                    <a:pt x="1450239" y="64084"/>
                    <a:pt x="1451001" y="63474"/>
                    <a:pt x="1451153" y="62407"/>
                  </a:cubicBezTo>
                  <a:cubicBezTo>
                    <a:pt x="1452068" y="62560"/>
                    <a:pt x="1452677" y="62331"/>
                    <a:pt x="1452982" y="61722"/>
                  </a:cubicBezTo>
                  <a:cubicBezTo>
                    <a:pt x="1453744" y="61112"/>
                    <a:pt x="1454506" y="60883"/>
                    <a:pt x="1455268" y="61036"/>
                  </a:cubicBezTo>
                  <a:cubicBezTo>
                    <a:pt x="1462736" y="54940"/>
                    <a:pt x="1469441" y="48158"/>
                    <a:pt x="1475385" y="40690"/>
                  </a:cubicBezTo>
                  <a:cubicBezTo>
                    <a:pt x="1478585" y="35814"/>
                    <a:pt x="1481329" y="30556"/>
                    <a:pt x="1483615" y="24917"/>
                  </a:cubicBezTo>
                  <a:cubicBezTo>
                    <a:pt x="1486205" y="21259"/>
                    <a:pt x="1487653" y="17297"/>
                    <a:pt x="1487958" y="13030"/>
                  </a:cubicBezTo>
                  <a:cubicBezTo>
                    <a:pt x="1489025" y="11658"/>
                    <a:pt x="1488949" y="10515"/>
                    <a:pt x="1487730" y="9601"/>
                  </a:cubicBezTo>
                  <a:cubicBezTo>
                    <a:pt x="1486510" y="8839"/>
                    <a:pt x="1485139" y="8610"/>
                    <a:pt x="1483615" y="8915"/>
                  </a:cubicBezTo>
                  <a:cubicBezTo>
                    <a:pt x="1483615" y="7848"/>
                    <a:pt x="1483386" y="7467"/>
                    <a:pt x="1482929" y="7772"/>
                  </a:cubicBezTo>
                  <a:cubicBezTo>
                    <a:pt x="1482472" y="7772"/>
                    <a:pt x="1482700" y="7467"/>
                    <a:pt x="1483615" y="6858"/>
                  </a:cubicBezTo>
                  <a:cubicBezTo>
                    <a:pt x="1483615" y="6096"/>
                    <a:pt x="1484148" y="5791"/>
                    <a:pt x="1485215" y="5943"/>
                  </a:cubicBezTo>
                  <a:cubicBezTo>
                    <a:pt x="1486282" y="6248"/>
                    <a:pt x="1486663" y="5867"/>
                    <a:pt x="1486358" y="4800"/>
                  </a:cubicBezTo>
                  <a:close/>
                  <a:moveTo>
                    <a:pt x="336043" y="4343"/>
                  </a:moveTo>
                  <a:lnTo>
                    <a:pt x="337185" y="4343"/>
                  </a:lnTo>
                  <a:cubicBezTo>
                    <a:pt x="339319" y="4648"/>
                    <a:pt x="341605" y="4800"/>
                    <a:pt x="344044" y="4800"/>
                  </a:cubicBezTo>
                  <a:cubicBezTo>
                    <a:pt x="346482" y="4800"/>
                    <a:pt x="348692" y="5562"/>
                    <a:pt x="350673" y="7086"/>
                  </a:cubicBezTo>
                  <a:cubicBezTo>
                    <a:pt x="353873" y="8153"/>
                    <a:pt x="356845" y="9753"/>
                    <a:pt x="359588" y="11887"/>
                  </a:cubicBezTo>
                  <a:cubicBezTo>
                    <a:pt x="363093" y="15240"/>
                    <a:pt x="366370" y="19126"/>
                    <a:pt x="369418" y="23545"/>
                  </a:cubicBezTo>
                  <a:cubicBezTo>
                    <a:pt x="369571" y="24917"/>
                    <a:pt x="369951" y="25755"/>
                    <a:pt x="370561" y="26060"/>
                  </a:cubicBezTo>
                  <a:cubicBezTo>
                    <a:pt x="371476" y="26822"/>
                    <a:pt x="371704" y="27736"/>
                    <a:pt x="371247" y="28803"/>
                  </a:cubicBezTo>
                  <a:cubicBezTo>
                    <a:pt x="373533" y="32156"/>
                    <a:pt x="374904" y="36042"/>
                    <a:pt x="375362" y="40462"/>
                  </a:cubicBezTo>
                  <a:cubicBezTo>
                    <a:pt x="376276" y="41681"/>
                    <a:pt x="376581" y="43053"/>
                    <a:pt x="376276" y="44577"/>
                  </a:cubicBezTo>
                  <a:cubicBezTo>
                    <a:pt x="375971" y="46101"/>
                    <a:pt x="376200" y="47472"/>
                    <a:pt x="376962" y="48691"/>
                  </a:cubicBezTo>
                  <a:cubicBezTo>
                    <a:pt x="376962" y="56769"/>
                    <a:pt x="377190" y="64617"/>
                    <a:pt x="377648" y="72237"/>
                  </a:cubicBezTo>
                  <a:cubicBezTo>
                    <a:pt x="377800" y="77724"/>
                    <a:pt x="377572" y="82829"/>
                    <a:pt x="376962" y="87553"/>
                  </a:cubicBezTo>
                  <a:cubicBezTo>
                    <a:pt x="377114" y="89687"/>
                    <a:pt x="377114" y="91363"/>
                    <a:pt x="376962" y="92583"/>
                  </a:cubicBezTo>
                  <a:cubicBezTo>
                    <a:pt x="377419" y="93802"/>
                    <a:pt x="377419" y="95173"/>
                    <a:pt x="376962" y="96697"/>
                  </a:cubicBezTo>
                  <a:cubicBezTo>
                    <a:pt x="377876" y="97307"/>
                    <a:pt x="377952" y="97917"/>
                    <a:pt x="377190" y="98526"/>
                  </a:cubicBezTo>
                  <a:cubicBezTo>
                    <a:pt x="376886" y="99288"/>
                    <a:pt x="376809" y="100050"/>
                    <a:pt x="376962" y="100812"/>
                  </a:cubicBezTo>
                  <a:cubicBezTo>
                    <a:pt x="377114" y="102946"/>
                    <a:pt x="377114" y="104546"/>
                    <a:pt x="376962" y="105613"/>
                  </a:cubicBezTo>
                  <a:lnTo>
                    <a:pt x="376962" y="120243"/>
                  </a:lnTo>
                  <a:cubicBezTo>
                    <a:pt x="377114" y="122377"/>
                    <a:pt x="377114" y="124053"/>
                    <a:pt x="376962" y="125272"/>
                  </a:cubicBezTo>
                  <a:cubicBezTo>
                    <a:pt x="378029" y="127406"/>
                    <a:pt x="378029" y="129463"/>
                    <a:pt x="376962" y="131445"/>
                  </a:cubicBezTo>
                  <a:cubicBezTo>
                    <a:pt x="377572" y="134797"/>
                    <a:pt x="377800" y="138226"/>
                    <a:pt x="377648" y="141732"/>
                  </a:cubicBezTo>
                  <a:cubicBezTo>
                    <a:pt x="377800" y="143865"/>
                    <a:pt x="377800" y="145465"/>
                    <a:pt x="377648" y="146532"/>
                  </a:cubicBezTo>
                  <a:lnTo>
                    <a:pt x="378333" y="159334"/>
                  </a:lnTo>
                  <a:cubicBezTo>
                    <a:pt x="379400" y="159943"/>
                    <a:pt x="379553" y="160629"/>
                    <a:pt x="378791" y="161391"/>
                  </a:cubicBezTo>
                  <a:cubicBezTo>
                    <a:pt x="378181" y="162306"/>
                    <a:pt x="378181" y="162991"/>
                    <a:pt x="378791" y="163449"/>
                  </a:cubicBezTo>
                  <a:cubicBezTo>
                    <a:pt x="378638" y="167106"/>
                    <a:pt x="378486" y="170611"/>
                    <a:pt x="378333" y="173964"/>
                  </a:cubicBezTo>
                  <a:cubicBezTo>
                    <a:pt x="377572" y="175793"/>
                    <a:pt x="377572" y="177546"/>
                    <a:pt x="378333" y="179222"/>
                  </a:cubicBezTo>
                  <a:cubicBezTo>
                    <a:pt x="377419" y="180594"/>
                    <a:pt x="377190" y="181889"/>
                    <a:pt x="377648" y="183108"/>
                  </a:cubicBezTo>
                  <a:cubicBezTo>
                    <a:pt x="378105" y="184327"/>
                    <a:pt x="378105" y="185394"/>
                    <a:pt x="377648" y="186309"/>
                  </a:cubicBezTo>
                  <a:cubicBezTo>
                    <a:pt x="378410" y="187833"/>
                    <a:pt x="378638" y="189433"/>
                    <a:pt x="378333" y="191109"/>
                  </a:cubicBezTo>
                  <a:cubicBezTo>
                    <a:pt x="378029" y="192938"/>
                    <a:pt x="378181" y="194614"/>
                    <a:pt x="378791" y="196138"/>
                  </a:cubicBezTo>
                  <a:cubicBezTo>
                    <a:pt x="378029" y="196748"/>
                    <a:pt x="377876" y="197434"/>
                    <a:pt x="378333" y="198196"/>
                  </a:cubicBezTo>
                  <a:cubicBezTo>
                    <a:pt x="378943" y="199110"/>
                    <a:pt x="378943" y="199796"/>
                    <a:pt x="378333" y="200253"/>
                  </a:cubicBezTo>
                  <a:cubicBezTo>
                    <a:pt x="377876" y="205740"/>
                    <a:pt x="376505" y="210845"/>
                    <a:pt x="374219" y="215569"/>
                  </a:cubicBezTo>
                  <a:cubicBezTo>
                    <a:pt x="373914" y="221513"/>
                    <a:pt x="371323" y="226390"/>
                    <a:pt x="366446" y="230200"/>
                  </a:cubicBezTo>
                  <a:cubicBezTo>
                    <a:pt x="363551" y="233400"/>
                    <a:pt x="360807" y="236677"/>
                    <a:pt x="358217" y="240030"/>
                  </a:cubicBezTo>
                  <a:cubicBezTo>
                    <a:pt x="356540" y="242163"/>
                    <a:pt x="354407" y="242544"/>
                    <a:pt x="351816" y="241173"/>
                  </a:cubicBezTo>
                  <a:cubicBezTo>
                    <a:pt x="350139" y="239191"/>
                    <a:pt x="348387" y="237744"/>
                    <a:pt x="346558" y="236829"/>
                  </a:cubicBezTo>
                  <a:cubicBezTo>
                    <a:pt x="344425" y="235762"/>
                    <a:pt x="342519" y="234315"/>
                    <a:pt x="340843" y="232486"/>
                  </a:cubicBezTo>
                  <a:cubicBezTo>
                    <a:pt x="339929" y="231114"/>
                    <a:pt x="338786" y="229819"/>
                    <a:pt x="337414" y="228600"/>
                  </a:cubicBezTo>
                  <a:cubicBezTo>
                    <a:pt x="336195" y="227533"/>
                    <a:pt x="335509" y="226237"/>
                    <a:pt x="335357" y="224713"/>
                  </a:cubicBezTo>
                  <a:lnTo>
                    <a:pt x="331013" y="216255"/>
                  </a:lnTo>
                  <a:cubicBezTo>
                    <a:pt x="329489" y="215188"/>
                    <a:pt x="329489" y="214350"/>
                    <a:pt x="331013" y="213741"/>
                  </a:cubicBezTo>
                  <a:cubicBezTo>
                    <a:pt x="331166" y="212826"/>
                    <a:pt x="331623" y="212674"/>
                    <a:pt x="332385" y="213283"/>
                  </a:cubicBezTo>
                  <a:cubicBezTo>
                    <a:pt x="333299" y="214198"/>
                    <a:pt x="333756" y="214960"/>
                    <a:pt x="333756" y="215569"/>
                  </a:cubicBezTo>
                  <a:cubicBezTo>
                    <a:pt x="336957" y="218160"/>
                    <a:pt x="340005" y="221208"/>
                    <a:pt x="342901" y="224713"/>
                  </a:cubicBezTo>
                  <a:cubicBezTo>
                    <a:pt x="345644" y="227457"/>
                    <a:pt x="349073" y="228828"/>
                    <a:pt x="353187" y="228828"/>
                  </a:cubicBezTo>
                  <a:cubicBezTo>
                    <a:pt x="354711" y="228219"/>
                    <a:pt x="356159" y="227533"/>
                    <a:pt x="357531" y="226771"/>
                  </a:cubicBezTo>
                  <a:cubicBezTo>
                    <a:pt x="359055" y="226009"/>
                    <a:pt x="359893" y="224790"/>
                    <a:pt x="360046" y="223113"/>
                  </a:cubicBezTo>
                  <a:cubicBezTo>
                    <a:pt x="362636" y="220370"/>
                    <a:pt x="364008" y="217246"/>
                    <a:pt x="364160" y="213741"/>
                  </a:cubicBezTo>
                  <a:cubicBezTo>
                    <a:pt x="364922" y="212369"/>
                    <a:pt x="365303" y="210921"/>
                    <a:pt x="365303" y="209397"/>
                  </a:cubicBezTo>
                  <a:cubicBezTo>
                    <a:pt x="364999" y="207721"/>
                    <a:pt x="365151" y="206273"/>
                    <a:pt x="365760" y="205054"/>
                  </a:cubicBezTo>
                  <a:cubicBezTo>
                    <a:pt x="365608" y="199263"/>
                    <a:pt x="365837" y="194157"/>
                    <a:pt x="366446" y="189738"/>
                  </a:cubicBezTo>
                  <a:cubicBezTo>
                    <a:pt x="366904" y="186994"/>
                    <a:pt x="366675" y="184480"/>
                    <a:pt x="365760" y="182194"/>
                  </a:cubicBezTo>
                  <a:cubicBezTo>
                    <a:pt x="366522" y="180975"/>
                    <a:pt x="366751" y="179374"/>
                    <a:pt x="366446" y="177393"/>
                  </a:cubicBezTo>
                  <a:cubicBezTo>
                    <a:pt x="366446" y="173583"/>
                    <a:pt x="366675" y="169849"/>
                    <a:pt x="367132" y="166192"/>
                  </a:cubicBezTo>
                  <a:cubicBezTo>
                    <a:pt x="366522" y="161620"/>
                    <a:pt x="366294" y="156743"/>
                    <a:pt x="366446" y="151561"/>
                  </a:cubicBezTo>
                  <a:cubicBezTo>
                    <a:pt x="365684" y="150342"/>
                    <a:pt x="365608" y="148894"/>
                    <a:pt x="366218" y="147218"/>
                  </a:cubicBezTo>
                  <a:cubicBezTo>
                    <a:pt x="366980" y="145542"/>
                    <a:pt x="366827" y="143941"/>
                    <a:pt x="365760" y="142417"/>
                  </a:cubicBezTo>
                  <a:cubicBezTo>
                    <a:pt x="366218" y="141198"/>
                    <a:pt x="366218" y="139827"/>
                    <a:pt x="365760" y="138303"/>
                  </a:cubicBezTo>
                  <a:cubicBezTo>
                    <a:pt x="365456" y="134950"/>
                    <a:pt x="365684" y="131445"/>
                    <a:pt x="366446" y="127787"/>
                  </a:cubicBezTo>
                  <a:cubicBezTo>
                    <a:pt x="365684" y="125044"/>
                    <a:pt x="365456" y="121920"/>
                    <a:pt x="365760" y="118414"/>
                  </a:cubicBezTo>
                  <a:cubicBezTo>
                    <a:pt x="366522" y="114909"/>
                    <a:pt x="366751" y="111252"/>
                    <a:pt x="366446" y="107442"/>
                  </a:cubicBezTo>
                  <a:cubicBezTo>
                    <a:pt x="366294" y="103632"/>
                    <a:pt x="366522" y="100050"/>
                    <a:pt x="367132" y="96697"/>
                  </a:cubicBezTo>
                  <a:cubicBezTo>
                    <a:pt x="366218" y="96088"/>
                    <a:pt x="366065" y="95250"/>
                    <a:pt x="366675" y="94183"/>
                  </a:cubicBezTo>
                  <a:cubicBezTo>
                    <a:pt x="367437" y="93268"/>
                    <a:pt x="367361" y="92506"/>
                    <a:pt x="366446" y="91897"/>
                  </a:cubicBezTo>
                  <a:cubicBezTo>
                    <a:pt x="367361" y="90220"/>
                    <a:pt x="367589" y="88315"/>
                    <a:pt x="367132" y="86182"/>
                  </a:cubicBezTo>
                  <a:cubicBezTo>
                    <a:pt x="366980" y="84048"/>
                    <a:pt x="367208" y="82296"/>
                    <a:pt x="367818" y="80924"/>
                  </a:cubicBezTo>
                  <a:lnTo>
                    <a:pt x="367818" y="66751"/>
                  </a:lnTo>
                  <a:cubicBezTo>
                    <a:pt x="367818" y="64617"/>
                    <a:pt x="367818" y="63093"/>
                    <a:pt x="367818" y="62179"/>
                  </a:cubicBezTo>
                  <a:cubicBezTo>
                    <a:pt x="367361" y="58674"/>
                    <a:pt x="367132" y="55168"/>
                    <a:pt x="367132" y="51663"/>
                  </a:cubicBezTo>
                  <a:cubicBezTo>
                    <a:pt x="366980" y="49682"/>
                    <a:pt x="366980" y="47929"/>
                    <a:pt x="367132" y="46405"/>
                  </a:cubicBezTo>
                  <a:cubicBezTo>
                    <a:pt x="366522" y="45034"/>
                    <a:pt x="366294" y="43281"/>
                    <a:pt x="366446" y="41148"/>
                  </a:cubicBezTo>
                  <a:cubicBezTo>
                    <a:pt x="366904" y="39166"/>
                    <a:pt x="366522" y="37566"/>
                    <a:pt x="365303" y="36347"/>
                  </a:cubicBezTo>
                  <a:cubicBezTo>
                    <a:pt x="364999" y="33299"/>
                    <a:pt x="364008" y="30784"/>
                    <a:pt x="362331" y="28803"/>
                  </a:cubicBezTo>
                  <a:cubicBezTo>
                    <a:pt x="361570" y="24688"/>
                    <a:pt x="359284" y="21793"/>
                    <a:pt x="355474" y="20116"/>
                  </a:cubicBezTo>
                  <a:cubicBezTo>
                    <a:pt x="353949" y="18897"/>
                    <a:pt x="352121" y="18364"/>
                    <a:pt x="349987" y="18516"/>
                  </a:cubicBezTo>
                  <a:cubicBezTo>
                    <a:pt x="348006" y="18973"/>
                    <a:pt x="346101" y="19050"/>
                    <a:pt x="344272" y="18745"/>
                  </a:cubicBezTo>
                  <a:cubicBezTo>
                    <a:pt x="338329" y="18745"/>
                    <a:pt x="332461" y="19202"/>
                    <a:pt x="326670" y="20116"/>
                  </a:cubicBezTo>
                  <a:cubicBezTo>
                    <a:pt x="320879" y="22098"/>
                    <a:pt x="315164" y="24231"/>
                    <a:pt x="309525" y="26517"/>
                  </a:cubicBezTo>
                  <a:lnTo>
                    <a:pt x="302667" y="29946"/>
                  </a:lnTo>
                  <a:cubicBezTo>
                    <a:pt x="294437" y="34366"/>
                    <a:pt x="286817" y="39852"/>
                    <a:pt x="279807" y="46405"/>
                  </a:cubicBezTo>
                  <a:cubicBezTo>
                    <a:pt x="278283" y="47320"/>
                    <a:pt x="276759" y="48539"/>
                    <a:pt x="275235" y="50063"/>
                  </a:cubicBezTo>
                  <a:cubicBezTo>
                    <a:pt x="274016" y="51739"/>
                    <a:pt x="272873" y="52425"/>
                    <a:pt x="271806" y="52120"/>
                  </a:cubicBezTo>
                  <a:cubicBezTo>
                    <a:pt x="269825" y="50901"/>
                    <a:pt x="270129" y="49530"/>
                    <a:pt x="272720" y="48006"/>
                  </a:cubicBezTo>
                  <a:cubicBezTo>
                    <a:pt x="273635" y="46939"/>
                    <a:pt x="273406" y="46558"/>
                    <a:pt x="272034" y="46863"/>
                  </a:cubicBezTo>
                  <a:cubicBezTo>
                    <a:pt x="270968" y="46863"/>
                    <a:pt x="270434" y="46558"/>
                    <a:pt x="270434" y="45948"/>
                  </a:cubicBezTo>
                  <a:cubicBezTo>
                    <a:pt x="269215" y="45186"/>
                    <a:pt x="269444" y="44196"/>
                    <a:pt x="271120" y="42976"/>
                  </a:cubicBezTo>
                  <a:cubicBezTo>
                    <a:pt x="273101" y="41452"/>
                    <a:pt x="273101" y="40386"/>
                    <a:pt x="271120" y="39776"/>
                  </a:cubicBezTo>
                  <a:lnTo>
                    <a:pt x="276149" y="34061"/>
                  </a:lnTo>
                  <a:cubicBezTo>
                    <a:pt x="279350" y="31165"/>
                    <a:pt x="282550" y="28422"/>
                    <a:pt x="285751" y="25831"/>
                  </a:cubicBezTo>
                  <a:cubicBezTo>
                    <a:pt x="292151" y="21412"/>
                    <a:pt x="298400" y="17145"/>
                    <a:pt x="304496" y="13030"/>
                  </a:cubicBezTo>
                  <a:cubicBezTo>
                    <a:pt x="308610" y="11353"/>
                    <a:pt x="312725" y="9677"/>
                    <a:pt x="316840" y="8001"/>
                  </a:cubicBezTo>
                  <a:cubicBezTo>
                    <a:pt x="321107" y="6324"/>
                    <a:pt x="325603" y="5486"/>
                    <a:pt x="330328" y="5486"/>
                  </a:cubicBezTo>
                  <a:cubicBezTo>
                    <a:pt x="330937" y="4724"/>
                    <a:pt x="331852" y="4572"/>
                    <a:pt x="333071" y="5029"/>
                  </a:cubicBezTo>
                  <a:cubicBezTo>
                    <a:pt x="334442" y="5334"/>
                    <a:pt x="335433" y="5105"/>
                    <a:pt x="336043" y="4343"/>
                  </a:cubicBezTo>
                  <a:close/>
                  <a:moveTo>
                    <a:pt x="752780" y="0"/>
                  </a:moveTo>
                  <a:lnTo>
                    <a:pt x="756895" y="685"/>
                  </a:lnTo>
                  <a:cubicBezTo>
                    <a:pt x="761620" y="3429"/>
                    <a:pt x="765734" y="6400"/>
                    <a:pt x="769239" y="9601"/>
                  </a:cubicBezTo>
                  <a:cubicBezTo>
                    <a:pt x="774421" y="14020"/>
                    <a:pt x="779069" y="18440"/>
                    <a:pt x="783184" y="22860"/>
                  </a:cubicBezTo>
                  <a:cubicBezTo>
                    <a:pt x="783489" y="24384"/>
                    <a:pt x="784175" y="25679"/>
                    <a:pt x="785241" y="26746"/>
                  </a:cubicBezTo>
                  <a:cubicBezTo>
                    <a:pt x="786461" y="27965"/>
                    <a:pt x="787146" y="29184"/>
                    <a:pt x="787299" y="30403"/>
                  </a:cubicBezTo>
                  <a:cubicBezTo>
                    <a:pt x="790804" y="32842"/>
                    <a:pt x="794309" y="34747"/>
                    <a:pt x="797814" y="36118"/>
                  </a:cubicBezTo>
                  <a:cubicBezTo>
                    <a:pt x="800253" y="37642"/>
                    <a:pt x="802158" y="39471"/>
                    <a:pt x="803529" y="41605"/>
                  </a:cubicBezTo>
                  <a:cubicBezTo>
                    <a:pt x="805511" y="43129"/>
                    <a:pt x="806501" y="44958"/>
                    <a:pt x="806501" y="47091"/>
                  </a:cubicBezTo>
                  <a:cubicBezTo>
                    <a:pt x="806197" y="49377"/>
                    <a:pt x="805434" y="51282"/>
                    <a:pt x="804215" y="52806"/>
                  </a:cubicBezTo>
                  <a:cubicBezTo>
                    <a:pt x="803453" y="54483"/>
                    <a:pt x="802310" y="55854"/>
                    <a:pt x="800786" y="56921"/>
                  </a:cubicBezTo>
                  <a:cubicBezTo>
                    <a:pt x="799262" y="57988"/>
                    <a:pt x="798043" y="59131"/>
                    <a:pt x="797129" y="60350"/>
                  </a:cubicBezTo>
                  <a:cubicBezTo>
                    <a:pt x="794233" y="63246"/>
                    <a:pt x="791185" y="65532"/>
                    <a:pt x="787985" y="67208"/>
                  </a:cubicBezTo>
                  <a:cubicBezTo>
                    <a:pt x="786156" y="69799"/>
                    <a:pt x="784784" y="72618"/>
                    <a:pt x="783870" y="75666"/>
                  </a:cubicBezTo>
                  <a:cubicBezTo>
                    <a:pt x="783108" y="76733"/>
                    <a:pt x="783108" y="77571"/>
                    <a:pt x="783870" y="78181"/>
                  </a:cubicBezTo>
                  <a:cubicBezTo>
                    <a:pt x="784937" y="78638"/>
                    <a:pt x="785927" y="78943"/>
                    <a:pt x="786842" y="79095"/>
                  </a:cubicBezTo>
                  <a:cubicBezTo>
                    <a:pt x="789585" y="78638"/>
                    <a:pt x="792328" y="78867"/>
                    <a:pt x="795071" y="79781"/>
                  </a:cubicBezTo>
                  <a:cubicBezTo>
                    <a:pt x="796443" y="81457"/>
                    <a:pt x="797814" y="83058"/>
                    <a:pt x="799186" y="84582"/>
                  </a:cubicBezTo>
                  <a:cubicBezTo>
                    <a:pt x="800710" y="86258"/>
                    <a:pt x="801472" y="88163"/>
                    <a:pt x="801472" y="90297"/>
                  </a:cubicBezTo>
                  <a:cubicBezTo>
                    <a:pt x="800405" y="93345"/>
                    <a:pt x="798272" y="95402"/>
                    <a:pt x="795071" y="96469"/>
                  </a:cubicBezTo>
                  <a:cubicBezTo>
                    <a:pt x="793090" y="98298"/>
                    <a:pt x="790728" y="99517"/>
                    <a:pt x="787985" y="100126"/>
                  </a:cubicBezTo>
                  <a:cubicBezTo>
                    <a:pt x="786918" y="100431"/>
                    <a:pt x="785318" y="101346"/>
                    <a:pt x="783184" y="102870"/>
                  </a:cubicBezTo>
                  <a:cubicBezTo>
                    <a:pt x="781965" y="103174"/>
                    <a:pt x="781736" y="103555"/>
                    <a:pt x="782498" y="104013"/>
                  </a:cubicBezTo>
                  <a:cubicBezTo>
                    <a:pt x="783413" y="104622"/>
                    <a:pt x="784098" y="104470"/>
                    <a:pt x="784556" y="103555"/>
                  </a:cubicBezTo>
                  <a:lnTo>
                    <a:pt x="794385" y="102870"/>
                  </a:lnTo>
                  <a:cubicBezTo>
                    <a:pt x="798043" y="103784"/>
                    <a:pt x="801777" y="104470"/>
                    <a:pt x="805587" y="104927"/>
                  </a:cubicBezTo>
                  <a:cubicBezTo>
                    <a:pt x="809702" y="105841"/>
                    <a:pt x="814121" y="106299"/>
                    <a:pt x="818846" y="106299"/>
                  </a:cubicBezTo>
                  <a:cubicBezTo>
                    <a:pt x="819912" y="107365"/>
                    <a:pt x="821208" y="107594"/>
                    <a:pt x="822732" y="106984"/>
                  </a:cubicBezTo>
                  <a:cubicBezTo>
                    <a:pt x="824408" y="106527"/>
                    <a:pt x="825856" y="106756"/>
                    <a:pt x="827075" y="107670"/>
                  </a:cubicBezTo>
                  <a:cubicBezTo>
                    <a:pt x="830428" y="107518"/>
                    <a:pt x="833400" y="107746"/>
                    <a:pt x="835991" y="108356"/>
                  </a:cubicBezTo>
                  <a:cubicBezTo>
                    <a:pt x="838734" y="108966"/>
                    <a:pt x="840639" y="110337"/>
                    <a:pt x="841706" y="112471"/>
                  </a:cubicBezTo>
                  <a:cubicBezTo>
                    <a:pt x="839877" y="113538"/>
                    <a:pt x="839877" y="114681"/>
                    <a:pt x="841706" y="115900"/>
                  </a:cubicBezTo>
                  <a:cubicBezTo>
                    <a:pt x="840182" y="118186"/>
                    <a:pt x="838277" y="119862"/>
                    <a:pt x="835991" y="120929"/>
                  </a:cubicBezTo>
                  <a:cubicBezTo>
                    <a:pt x="833400" y="121996"/>
                    <a:pt x="831038" y="123367"/>
                    <a:pt x="828904" y="125044"/>
                  </a:cubicBezTo>
                  <a:cubicBezTo>
                    <a:pt x="826161" y="127939"/>
                    <a:pt x="823646" y="130530"/>
                    <a:pt x="821360" y="132816"/>
                  </a:cubicBezTo>
                  <a:cubicBezTo>
                    <a:pt x="818617" y="134493"/>
                    <a:pt x="815874" y="136245"/>
                    <a:pt x="813131" y="138074"/>
                  </a:cubicBezTo>
                  <a:cubicBezTo>
                    <a:pt x="814045" y="138836"/>
                    <a:pt x="814121" y="139217"/>
                    <a:pt x="813359" y="139217"/>
                  </a:cubicBezTo>
                  <a:cubicBezTo>
                    <a:pt x="812597" y="139369"/>
                    <a:pt x="812292" y="139750"/>
                    <a:pt x="812445" y="140360"/>
                  </a:cubicBezTo>
                  <a:cubicBezTo>
                    <a:pt x="810921" y="140360"/>
                    <a:pt x="809549" y="140893"/>
                    <a:pt x="808330" y="141960"/>
                  </a:cubicBezTo>
                  <a:cubicBezTo>
                    <a:pt x="807111" y="143027"/>
                    <a:pt x="806197" y="143484"/>
                    <a:pt x="805587" y="143332"/>
                  </a:cubicBezTo>
                  <a:lnTo>
                    <a:pt x="804901" y="143789"/>
                  </a:lnTo>
                  <a:cubicBezTo>
                    <a:pt x="802920" y="143027"/>
                    <a:pt x="801320" y="143408"/>
                    <a:pt x="800100" y="144932"/>
                  </a:cubicBezTo>
                  <a:cubicBezTo>
                    <a:pt x="799034" y="146608"/>
                    <a:pt x="797586" y="147218"/>
                    <a:pt x="795757" y="146761"/>
                  </a:cubicBezTo>
                  <a:cubicBezTo>
                    <a:pt x="794233" y="146913"/>
                    <a:pt x="793319" y="147599"/>
                    <a:pt x="793014" y="148818"/>
                  </a:cubicBezTo>
                  <a:cubicBezTo>
                    <a:pt x="792861" y="150190"/>
                    <a:pt x="792557" y="151333"/>
                    <a:pt x="792099" y="152247"/>
                  </a:cubicBezTo>
                  <a:cubicBezTo>
                    <a:pt x="793776" y="154381"/>
                    <a:pt x="794309" y="156438"/>
                    <a:pt x="793700" y="158419"/>
                  </a:cubicBezTo>
                  <a:cubicBezTo>
                    <a:pt x="792938" y="159181"/>
                    <a:pt x="792861" y="159715"/>
                    <a:pt x="793471" y="160020"/>
                  </a:cubicBezTo>
                  <a:cubicBezTo>
                    <a:pt x="794081" y="160477"/>
                    <a:pt x="794385" y="160934"/>
                    <a:pt x="794385" y="161391"/>
                  </a:cubicBezTo>
                  <a:cubicBezTo>
                    <a:pt x="794843" y="162458"/>
                    <a:pt x="795300" y="163525"/>
                    <a:pt x="795757" y="164592"/>
                  </a:cubicBezTo>
                  <a:cubicBezTo>
                    <a:pt x="796367" y="165658"/>
                    <a:pt x="796138" y="166573"/>
                    <a:pt x="795071" y="167335"/>
                  </a:cubicBezTo>
                  <a:cubicBezTo>
                    <a:pt x="792633" y="168859"/>
                    <a:pt x="792404" y="170611"/>
                    <a:pt x="794385" y="172593"/>
                  </a:cubicBezTo>
                  <a:cubicBezTo>
                    <a:pt x="795452" y="172745"/>
                    <a:pt x="795300" y="173278"/>
                    <a:pt x="793928" y="174193"/>
                  </a:cubicBezTo>
                  <a:cubicBezTo>
                    <a:pt x="792709" y="175107"/>
                    <a:pt x="792861" y="175564"/>
                    <a:pt x="794385" y="175564"/>
                  </a:cubicBezTo>
                  <a:cubicBezTo>
                    <a:pt x="794538" y="180746"/>
                    <a:pt x="795681" y="185470"/>
                    <a:pt x="797814" y="189738"/>
                  </a:cubicBezTo>
                  <a:cubicBezTo>
                    <a:pt x="798272" y="192938"/>
                    <a:pt x="799262" y="195681"/>
                    <a:pt x="800786" y="197967"/>
                  </a:cubicBezTo>
                  <a:cubicBezTo>
                    <a:pt x="803225" y="201777"/>
                    <a:pt x="806730" y="204444"/>
                    <a:pt x="811302" y="205968"/>
                  </a:cubicBezTo>
                  <a:cubicBezTo>
                    <a:pt x="812521" y="205663"/>
                    <a:pt x="813664" y="205816"/>
                    <a:pt x="814731" y="206425"/>
                  </a:cubicBezTo>
                  <a:cubicBezTo>
                    <a:pt x="815950" y="207035"/>
                    <a:pt x="817017" y="207035"/>
                    <a:pt x="817931" y="206425"/>
                  </a:cubicBezTo>
                  <a:cubicBezTo>
                    <a:pt x="818998" y="207797"/>
                    <a:pt x="819912" y="208026"/>
                    <a:pt x="820674" y="207111"/>
                  </a:cubicBezTo>
                  <a:cubicBezTo>
                    <a:pt x="822199" y="208026"/>
                    <a:pt x="823722" y="208178"/>
                    <a:pt x="825246" y="207568"/>
                  </a:cubicBezTo>
                  <a:cubicBezTo>
                    <a:pt x="826770" y="207111"/>
                    <a:pt x="828371" y="206959"/>
                    <a:pt x="830047" y="207111"/>
                  </a:cubicBezTo>
                  <a:cubicBezTo>
                    <a:pt x="834009" y="204520"/>
                    <a:pt x="836524" y="201015"/>
                    <a:pt x="837591" y="196596"/>
                  </a:cubicBezTo>
                  <a:cubicBezTo>
                    <a:pt x="838658" y="195529"/>
                    <a:pt x="839191" y="194310"/>
                    <a:pt x="839191" y="192938"/>
                  </a:cubicBezTo>
                  <a:cubicBezTo>
                    <a:pt x="839343" y="191566"/>
                    <a:pt x="839648" y="190271"/>
                    <a:pt x="840106" y="189052"/>
                  </a:cubicBezTo>
                  <a:cubicBezTo>
                    <a:pt x="840715" y="187528"/>
                    <a:pt x="841477" y="186156"/>
                    <a:pt x="842391" y="184937"/>
                  </a:cubicBezTo>
                  <a:cubicBezTo>
                    <a:pt x="843611" y="184632"/>
                    <a:pt x="843992" y="184175"/>
                    <a:pt x="843535" y="183565"/>
                  </a:cubicBezTo>
                  <a:cubicBezTo>
                    <a:pt x="843230" y="182956"/>
                    <a:pt x="842849" y="182422"/>
                    <a:pt x="842391" y="181965"/>
                  </a:cubicBezTo>
                  <a:cubicBezTo>
                    <a:pt x="843611" y="181356"/>
                    <a:pt x="844220" y="180441"/>
                    <a:pt x="844220" y="179222"/>
                  </a:cubicBezTo>
                  <a:cubicBezTo>
                    <a:pt x="844525" y="177850"/>
                    <a:pt x="844830" y="176631"/>
                    <a:pt x="845135" y="175564"/>
                  </a:cubicBezTo>
                  <a:cubicBezTo>
                    <a:pt x="846201" y="174193"/>
                    <a:pt x="846201" y="172669"/>
                    <a:pt x="845135" y="170992"/>
                  </a:cubicBezTo>
                  <a:cubicBezTo>
                    <a:pt x="843763" y="170535"/>
                    <a:pt x="843611" y="169545"/>
                    <a:pt x="844677" y="168021"/>
                  </a:cubicBezTo>
                  <a:cubicBezTo>
                    <a:pt x="845439" y="167411"/>
                    <a:pt x="845363" y="166878"/>
                    <a:pt x="844449" y="166420"/>
                  </a:cubicBezTo>
                  <a:cubicBezTo>
                    <a:pt x="843687" y="165963"/>
                    <a:pt x="843382" y="165354"/>
                    <a:pt x="843535" y="164592"/>
                  </a:cubicBezTo>
                  <a:cubicBezTo>
                    <a:pt x="843382" y="163677"/>
                    <a:pt x="843611" y="162610"/>
                    <a:pt x="844220" y="161391"/>
                  </a:cubicBezTo>
                  <a:cubicBezTo>
                    <a:pt x="844830" y="160324"/>
                    <a:pt x="845592" y="160020"/>
                    <a:pt x="846506" y="160477"/>
                  </a:cubicBezTo>
                  <a:cubicBezTo>
                    <a:pt x="847116" y="159562"/>
                    <a:pt x="847649" y="159562"/>
                    <a:pt x="848106" y="160477"/>
                  </a:cubicBezTo>
                  <a:cubicBezTo>
                    <a:pt x="848716" y="161086"/>
                    <a:pt x="849097" y="161620"/>
                    <a:pt x="849249" y="162077"/>
                  </a:cubicBezTo>
                  <a:cubicBezTo>
                    <a:pt x="850316" y="162382"/>
                    <a:pt x="850316" y="162687"/>
                    <a:pt x="849249" y="162991"/>
                  </a:cubicBezTo>
                  <a:cubicBezTo>
                    <a:pt x="848487" y="162991"/>
                    <a:pt x="848487" y="163296"/>
                    <a:pt x="849249" y="163906"/>
                  </a:cubicBezTo>
                  <a:cubicBezTo>
                    <a:pt x="848945" y="165125"/>
                    <a:pt x="849326" y="166116"/>
                    <a:pt x="850392" y="166878"/>
                  </a:cubicBezTo>
                  <a:cubicBezTo>
                    <a:pt x="851154" y="167182"/>
                    <a:pt x="851993" y="167868"/>
                    <a:pt x="852907" y="168935"/>
                  </a:cubicBezTo>
                  <a:cubicBezTo>
                    <a:pt x="854736" y="171678"/>
                    <a:pt x="856869" y="174421"/>
                    <a:pt x="859308" y="177165"/>
                  </a:cubicBezTo>
                  <a:cubicBezTo>
                    <a:pt x="860070" y="177469"/>
                    <a:pt x="860146" y="178155"/>
                    <a:pt x="859537" y="179222"/>
                  </a:cubicBezTo>
                  <a:cubicBezTo>
                    <a:pt x="858622" y="180441"/>
                    <a:pt x="858698" y="181356"/>
                    <a:pt x="859765" y="181965"/>
                  </a:cubicBezTo>
                  <a:cubicBezTo>
                    <a:pt x="859765" y="183337"/>
                    <a:pt x="860222" y="184404"/>
                    <a:pt x="861137" y="185166"/>
                  </a:cubicBezTo>
                  <a:cubicBezTo>
                    <a:pt x="862203" y="186232"/>
                    <a:pt x="862203" y="187299"/>
                    <a:pt x="861137" y="188366"/>
                  </a:cubicBezTo>
                  <a:cubicBezTo>
                    <a:pt x="861594" y="188823"/>
                    <a:pt x="861670" y="189280"/>
                    <a:pt x="861365" y="189738"/>
                  </a:cubicBezTo>
                  <a:cubicBezTo>
                    <a:pt x="861213" y="190347"/>
                    <a:pt x="861518" y="190881"/>
                    <a:pt x="862280" y="191338"/>
                  </a:cubicBezTo>
                  <a:cubicBezTo>
                    <a:pt x="862280" y="192557"/>
                    <a:pt x="862508" y="193700"/>
                    <a:pt x="862966" y="194767"/>
                  </a:cubicBezTo>
                  <a:cubicBezTo>
                    <a:pt x="863575" y="195986"/>
                    <a:pt x="863194" y="196824"/>
                    <a:pt x="861822" y="197281"/>
                  </a:cubicBezTo>
                  <a:cubicBezTo>
                    <a:pt x="863194" y="198348"/>
                    <a:pt x="863347" y="199491"/>
                    <a:pt x="862280" y="200710"/>
                  </a:cubicBezTo>
                  <a:cubicBezTo>
                    <a:pt x="861213" y="202082"/>
                    <a:pt x="860375" y="203454"/>
                    <a:pt x="859765" y="204825"/>
                  </a:cubicBezTo>
                  <a:cubicBezTo>
                    <a:pt x="858698" y="206502"/>
                    <a:pt x="858089" y="208330"/>
                    <a:pt x="857936" y="210312"/>
                  </a:cubicBezTo>
                  <a:cubicBezTo>
                    <a:pt x="857936" y="212445"/>
                    <a:pt x="857174" y="214122"/>
                    <a:pt x="855650" y="215341"/>
                  </a:cubicBezTo>
                  <a:cubicBezTo>
                    <a:pt x="855650" y="217779"/>
                    <a:pt x="854964" y="219684"/>
                    <a:pt x="853593" y="221056"/>
                  </a:cubicBezTo>
                  <a:cubicBezTo>
                    <a:pt x="854203" y="222427"/>
                    <a:pt x="853821" y="223494"/>
                    <a:pt x="852450" y="224256"/>
                  </a:cubicBezTo>
                  <a:cubicBezTo>
                    <a:pt x="851078" y="225171"/>
                    <a:pt x="849859" y="225933"/>
                    <a:pt x="848792" y="226542"/>
                  </a:cubicBezTo>
                  <a:lnTo>
                    <a:pt x="839420" y="227228"/>
                  </a:lnTo>
                  <a:cubicBezTo>
                    <a:pt x="836524" y="227533"/>
                    <a:pt x="833019" y="227533"/>
                    <a:pt x="828904" y="227228"/>
                  </a:cubicBezTo>
                  <a:cubicBezTo>
                    <a:pt x="828599" y="227990"/>
                    <a:pt x="827990" y="228066"/>
                    <a:pt x="827075" y="227457"/>
                  </a:cubicBezTo>
                  <a:cubicBezTo>
                    <a:pt x="826313" y="226847"/>
                    <a:pt x="825551" y="227076"/>
                    <a:pt x="824789" y="228142"/>
                  </a:cubicBezTo>
                  <a:cubicBezTo>
                    <a:pt x="821436" y="227685"/>
                    <a:pt x="818312" y="226923"/>
                    <a:pt x="815417" y="225856"/>
                  </a:cubicBezTo>
                  <a:cubicBezTo>
                    <a:pt x="813283" y="225704"/>
                    <a:pt x="811531" y="225323"/>
                    <a:pt x="810159" y="224713"/>
                  </a:cubicBezTo>
                  <a:lnTo>
                    <a:pt x="801929" y="220370"/>
                  </a:lnTo>
                  <a:cubicBezTo>
                    <a:pt x="799491" y="219760"/>
                    <a:pt x="797205" y="218313"/>
                    <a:pt x="795071" y="216027"/>
                  </a:cubicBezTo>
                  <a:cubicBezTo>
                    <a:pt x="793090" y="214807"/>
                    <a:pt x="791261" y="213436"/>
                    <a:pt x="789585" y="211912"/>
                  </a:cubicBezTo>
                  <a:cubicBezTo>
                    <a:pt x="788518" y="209931"/>
                    <a:pt x="787146" y="208102"/>
                    <a:pt x="785470" y="206425"/>
                  </a:cubicBezTo>
                  <a:cubicBezTo>
                    <a:pt x="783946" y="204749"/>
                    <a:pt x="783032" y="202844"/>
                    <a:pt x="782727" y="200710"/>
                  </a:cubicBezTo>
                  <a:cubicBezTo>
                    <a:pt x="781355" y="200406"/>
                    <a:pt x="780898" y="199567"/>
                    <a:pt x="781355" y="198196"/>
                  </a:cubicBezTo>
                  <a:cubicBezTo>
                    <a:pt x="781508" y="196977"/>
                    <a:pt x="780974" y="196062"/>
                    <a:pt x="779755" y="195453"/>
                  </a:cubicBezTo>
                  <a:cubicBezTo>
                    <a:pt x="779908" y="193471"/>
                    <a:pt x="779679" y="191643"/>
                    <a:pt x="779069" y="189966"/>
                  </a:cubicBezTo>
                  <a:cubicBezTo>
                    <a:pt x="778460" y="188442"/>
                    <a:pt x="778231" y="186766"/>
                    <a:pt x="778383" y="184937"/>
                  </a:cubicBezTo>
                  <a:cubicBezTo>
                    <a:pt x="777622" y="183261"/>
                    <a:pt x="777469" y="181432"/>
                    <a:pt x="777926" y="179451"/>
                  </a:cubicBezTo>
                  <a:cubicBezTo>
                    <a:pt x="778079" y="177317"/>
                    <a:pt x="777774" y="175412"/>
                    <a:pt x="777012" y="173736"/>
                  </a:cubicBezTo>
                  <a:cubicBezTo>
                    <a:pt x="776707" y="170535"/>
                    <a:pt x="777012" y="167487"/>
                    <a:pt x="777926" y="164592"/>
                  </a:cubicBezTo>
                  <a:cubicBezTo>
                    <a:pt x="778231" y="159410"/>
                    <a:pt x="777469" y="154838"/>
                    <a:pt x="775640" y="150876"/>
                  </a:cubicBezTo>
                  <a:cubicBezTo>
                    <a:pt x="773354" y="152095"/>
                    <a:pt x="770992" y="153466"/>
                    <a:pt x="768554" y="154990"/>
                  </a:cubicBezTo>
                  <a:cubicBezTo>
                    <a:pt x="765810" y="157124"/>
                    <a:pt x="763524" y="159486"/>
                    <a:pt x="761696" y="162077"/>
                  </a:cubicBezTo>
                  <a:cubicBezTo>
                    <a:pt x="760629" y="161772"/>
                    <a:pt x="759943" y="162077"/>
                    <a:pt x="759638" y="162991"/>
                  </a:cubicBezTo>
                  <a:cubicBezTo>
                    <a:pt x="759333" y="163601"/>
                    <a:pt x="758648" y="163906"/>
                    <a:pt x="757581" y="163906"/>
                  </a:cubicBezTo>
                  <a:cubicBezTo>
                    <a:pt x="754533" y="166649"/>
                    <a:pt x="751561" y="169011"/>
                    <a:pt x="748666" y="170992"/>
                  </a:cubicBezTo>
                  <a:cubicBezTo>
                    <a:pt x="747751" y="172059"/>
                    <a:pt x="746760" y="172974"/>
                    <a:pt x="745694" y="173736"/>
                  </a:cubicBezTo>
                  <a:cubicBezTo>
                    <a:pt x="744474" y="174802"/>
                    <a:pt x="744093" y="175793"/>
                    <a:pt x="744551" y="176707"/>
                  </a:cubicBezTo>
                  <a:cubicBezTo>
                    <a:pt x="744093" y="176860"/>
                    <a:pt x="743636" y="177393"/>
                    <a:pt x="743179" y="178308"/>
                  </a:cubicBezTo>
                  <a:cubicBezTo>
                    <a:pt x="742569" y="178917"/>
                    <a:pt x="742036" y="178765"/>
                    <a:pt x="741579" y="177850"/>
                  </a:cubicBezTo>
                  <a:cubicBezTo>
                    <a:pt x="739445" y="180289"/>
                    <a:pt x="737540" y="182651"/>
                    <a:pt x="735864" y="184937"/>
                  </a:cubicBezTo>
                  <a:cubicBezTo>
                    <a:pt x="736931" y="185394"/>
                    <a:pt x="737235" y="185623"/>
                    <a:pt x="736778" y="185623"/>
                  </a:cubicBezTo>
                  <a:cubicBezTo>
                    <a:pt x="736474" y="185623"/>
                    <a:pt x="736169" y="186004"/>
                    <a:pt x="735864" y="186766"/>
                  </a:cubicBezTo>
                  <a:cubicBezTo>
                    <a:pt x="734340" y="188290"/>
                    <a:pt x="733959" y="189814"/>
                    <a:pt x="734721" y="191338"/>
                  </a:cubicBezTo>
                  <a:cubicBezTo>
                    <a:pt x="736092" y="191643"/>
                    <a:pt x="736245" y="192481"/>
                    <a:pt x="735178" y="193852"/>
                  </a:cubicBezTo>
                  <a:cubicBezTo>
                    <a:pt x="734873" y="196291"/>
                    <a:pt x="733730" y="198196"/>
                    <a:pt x="731749" y="199567"/>
                  </a:cubicBezTo>
                  <a:cubicBezTo>
                    <a:pt x="732359" y="200634"/>
                    <a:pt x="732359" y="201777"/>
                    <a:pt x="731749" y="202996"/>
                  </a:cubicBezTo>
                  <a:cubicBezTo>
                    <a:pt x="732968" y="203454"/>
                    <a:pt x="733121" y="203987"/>
                    <a:pt x="732206" y="204597"/>
                  </a:cubicBezTo>
                  <a:cubicBezTo>
                    <a:pt x="731292" y="205511"/>
                    <a:pt x="730758" y="206349"/>
                    <a:pt x="730606" y="207111"/>
                  </a:cubicBezTo>
                  <a:cubicBezTo>
                    <a:pt x="729539" y="208026"/>
                    <a:pt x="729387" y="208864"/>
                    <a:pt x="730149" y="209626"/>
                  </a:cubicBezTo>
                  <a:cubicBezTo>
                    <a:pt x="731216" y="210540"/>
                    <a:pt x="731139" y="211302"/>
                    <a:pt x="729920" y="211912"/>
                  </a:cubicBezTo>
                  <a:cubicBezTo>
                    <a:pt x="730682" y="212369"/>
                    <a:pt x="730530" y="212674"/>
                    <a:pt x="729463" y="212826"/>
                  </a:cubicBezTo>
                  <a:cubicBezTo>
                    <a:pt x="728701" y="213131"/>
                    <a:pt x="728853" y="213588"/>
                    <a:pt x="729920" y="214198"/>
                  </a:cubicBezTo>
                  <a:cubicBezTo>
                    <a:pt x="728853" y="214807"/>
                    <a:pt x="728701" y="215112"/>
                    <a:pt x="729463" y="215112"/>
                  </a:cubicBezTo>
                  <a:cubicBezTo>
                    <a:pt x="730225" y="215265"/>
                    <a:pt x="730606" y="215569"/>
                    <a:pt x="730606" y="216027"/>
                  </a:cubicBezTo>
                  <a:cubicBezTo>
                    <a:pt x="729692" y="216484"/>
                    <a:pt x="729539" y="216941"/>
                    <a:pt x="730149" y="217398"/>
                  </a:cubicBezTo>
                  <a:cubicBezTo>
                    <a:pt x="730758" y="218008"/>
                    <a:pt x="730682" y="218541"/>
                    <a:pt x="729920" y="218998"/>
                  </a:cubicBezTo>
                  <a:cubicBezTo>
                    <a:pt x="730377" y="219760"/>
                    <a:pt x="730911" y="220370"/>
                    <a:pt x="731520" y="220827"/>
                  </a:cubicBezTo>
                  <a:cubicBezTo>
                    <a:pt x="732130" y="221437"/>
                    <a:pt x="731825" y="221970"/>
                    <a:pt x="730606" y="222427"/>
                  </a:cubicBezTo>
                  <a:cubicBezTo>
                    <a:pt x="731368" y="223189"/>
                    <a:pt x="731139" y="223951"/>
                    <a:pt x="729920" y="224713"/>
                  </a:cubicBezTo>
                  <a:cubicBezTo>
                    <a:pt x="731597" y="226085"/>
                    <a:pt x="731292" y="227228"/>
                    <a:pt x="729006" y="228142"/>
                  </a:cubicBezTo>
                  <a:cubicBezTo>
                    <a:pt x="728244" y="228904"/>
                    <a:pt x="727558" y="228676"/>
                    <a:pt x="726948" y="227457"/>
                  </a:cubicBezTo>
                  <a:cubicBezTo>
                    <a:pt x="726339" y="226390"/>
                    <a:pt x="725653" y="226314"/>
                    <a:pt x="724891" y="227228"/>
                  </a:cubicBezTo>
                  <a:cubicBezTo>
                    <a:pt x="724891" y="228447"/>
                    <a:pt x="724205" y="229285"/>
                    <a:pt x="722834" y="229743"/>
                  </a:cubicBezTo>
                  <a:cubicBezTo>
                    <a:pt x="721767" y="229895"/>
                    <a:pt x="720852" y="230200"/>
                    <a:pt x="720091" y="230657"/>
                  </a:cubicBezTo>
                  <a:cubicBezTo>
                    <a:pt x="718566" y="230505"/>
                    <a:pt x="717500" y="229743"/>
                    <a:pt x="716890" y="228371"/>
                  </a:cubicBezTo>
                  <a:cubicBezTo>
                    <a:pt x="716280" y="226999"/>
                    <a:pt x="715214" y="225780"/>
                    <a:pt x="713690" y="224713"/>
                  </a:cubicBezTo>
                  <a:cubicBezTo>
                    <a:pt x="713842" y="223799"/>
                    <a:pt x="713461" y="223037"/>
                    <a:pt x="712547" y="222427"/>
                  </a:cubicBezTo>
                  <a:cubicBezTo>
                    <a:pt x="711785" y="221818"/>
                    <a:pt x="711708" y="221361"/>
                    <a:pt x="712318" y="221056"/>
                  </a:cubicBezTo>
                  <a:cubicBezTo>
                    <a:pt x="710489" y="219989"/>
                    <a:pt x="709118" y="218617"/>
                    <a:pt x="708203" y="216941"/>
                  </a:cubicBezTo>
                  <a:cubicBezTo>
                    <a:pt x="708813" y="215874"/>
                    <a:pt x="708660" y="214731"/>
                    <a:pt x="707746" y="213512"/>
                  </a:cubicBezTo>
                  <a:cubicBezTo>
                    <a:pt x="706832" y="212293"/>
                    <a:pt x="706298" y="211150"/>
                    <a:pt x="706146" y="210083"/>
                  </a:cubicBezTo>
                  <a:cubicBezTo>
                    <a:pt x="704774" y="208254"/>
                    <a:pt x="705079" y="206883"/>
                    <a:pt x="707060" y="205968"/>
                  </a:cubicBezTo>
                  <a:cubicBezTo>
                    <a:pt x="708737" y="204597"/>
                    <a:pt x="709575" y="203073"/>
                    <a:pt x="709575" y="201396"/>
                  </a:cubicBezTo>
                  <a:cubicBezTo>
                    <a:pt x="710642" y="199263"/>
                    <a:pt x="712013" y="197281"/>
                    <a:pt x="713690" y="195453"/>
                  </a:cubicBezTo>
                  <a:cubicBezTo>
                    <a:pt x="713842" y="191947"/>
                    <a:pt x="714985" y="189052"/>
                    <a:pt x="717119" y="186766"/>
                  </a:cubicBezTo>
                  <a:cubicBezTo>
                    <a:pt x="716357" y="185699"/>
                    <a:pt x="716890" y="184632"/>
                    <a:pt x="718719" y="183565"/>
                  </a:cubicBezTo>
                  <a:cubicBezTo>
                    <a:pt x="719938" y="183565"/>
                    <a:pt x="720852" y="182956"/>
                    <a:pt x="721462" y="181737"/>
                  </a:cubicBezTo>
                  <a:cubicBezTo>
                    <a:pt x="722224" y="180517"/>
                    <a:pt x="722910" y="179451"/>
                    <a:pt x="723519" y="178536"/>
                  </a:cubicBezTo>
                  <a:cubicBezTo>
                    <a:pt x="723062" y="177317"/>
                    <a:pt x="722529" y="176479"/>
                    <a:pt x="721919" y="176022"/>
                  </a:cubicBezTo>
                  <a:cubicBezTo>
                    <a:pt x="721462" y="175564"/>
                    <a:pt x="721767" y="174802"/>
                    <a:pt x="722834" y="173736"/>
                  </a:cubicBezTo>
                  <a:cubicBezTo>
                    <a:pt x="722224" y="171907"/>
                    <a:pt x="722681" y="170002"/>
                    <a:pt x="724205" y="168021"/>
                  </a:cubicBezTo>
                  <a:cubicBezTo>
                    <a:pt x="725729" y="166954"/>
                    <a:pt x="726491" y="165582"/>
                    <a:pt x="726491" y="163906"/>
                  </a:cubicBezTo>
                  <a:cubicBezTo>
                    <a:pt x="726644" y="162382"/>
                    <a:pt x="727253" y="161010"/>
                    <a:pt x="728320" y="159791"/>
                  </a:cubicBezTo>
                  <a:cubicBezTo>
                    <a:pt x="728015" y="158572"/>
                    <a:pt x="728549" y="157734"/>
                    <a:pt x="729920" y="157276"/>
                  </a:cubicBezTo>
                  <a:cubicBezTo>
                    <a:pt x="730987" y="156667"/>
                    <a:pt x="731368" y="155676"/>
                    <a:pt x="731063" y="154305"/>
                  </a:cubicBezTo>
                  <a:cubicBezTo>
                    <a:pt x="732587" y="152933"/>
                    <a:pt x="733806" y="151409"/>
                    <a:pt x="734721" y="149733"/>
                  </a:cubicBezTo>
                  <a:cubicBezTo>
                    <a:pt x="735331" y="147904"/>
                    <a:pt x="736474" y="146380"/>
                    <a:pt x="738150" y="145161"/>
                  </a:cubicBezTo>
                  <a:cubicBezTo>
                    <a:pt x="737693" y="144094"/>
                    <a:pt x="738150" y="143256"/>
                    <a:pt x="739521" y="142646"/>
                  </a:cubicBezTo>
                  <a:cubicBezTo>
                    <a:pt x="740436" y="142036"/>
                    <a:pt x="740588" y="141274"/>
                    <a:pt x="739979" y="140360"/>
                  </a:cubicBezTo>
                  <a:cubicBezTo>
                    <a:pt x="735559" y="139903"/>
                    <a:pt x="731063" y="139674"/>
                    <a:pt x="726491" y="139674"/>
                  </a:cubicBezTo>
                  <a:cubicBezTo>
                    <a:pt x="724662" y="138912"/>
                    <a:pt x="722834" y="138760"/>
                    <a:pt x="721005" y="139217"/>
                  </a:cubicBezTo>
                  <a:cubicBezTo>
                    <a:pt x="719024" y="139369"/>
                    <a:pt x="717347" y="138988"/>
                    <a:pt x="715976" y="138074"/>
                  </a:cubicBezTo>
                  <a:cubicBezTo>
                    <a:pt x="711404" y="138379"/>
                    <a:pt x="707136" y="139369"/>
                    <a:pt x="703174" y="141046"/>
                  </a:cubicBezTo>
                  <a:cubicBezTo>
                    <a:pt x="698450" y="142722"/>
                    <a:pt x="694335" y="145770"/>
                    <a:pt x="690830" y="150190"/>
                  </a:cubicBezTo>
                  <a:cubicBezTo>
                    <a:pt x="689610" y="152323"/>
                    <a:pt x="688010" y="154152"/>
                    <a:pt x="686029" y="155676"/>
                  </a:cubicBezTo>
                  <a:cubicBezTo>
                    <a:pt x="686029" y="158419"/>
                    <a:pt x="685800" y="160934"/>
                    <a:pt x="685343" y="163220"/>
                  </a:cubicBezTo>
                  <a:cubicBezTo>
                    <a:pt x="683667" y="167487"/>
                    <a:pt x="682753" y="171983"/>
                    <a:pt x="682600" y="176707"/>
                  </a:cubicBezTo>
                  <a:cubicBezTo>
                    <a:pt x="681990" y="178841"/>
                    <a:pt x="680924" y="179451"/>
                    <a:pt x="679400" y="178536"/>
                  </a:cubicBezTo>
                  <a:cubicBezTo>
                    <a:pt x="677876" y="177927"/>
                    <a:pt x="676809" y="176784"/>
                    <a:pt x="676199" y="175107"/>
                  </a:cubicBezTo>
                  <a:cubicBezTo>
                    <a:pt x="674980" y="175717"/>
                    <a:pt x="673989" y="175260"/>
                    <a:pt x="673227" y="173736"/>
                  </a:cubicBezTo>
                  <a:cubicBezTo>
                    <a:pt x="672008" y="171145"/>
                    <a:pt x="670484" y="168859"/>
                    <a:pt x="668656" y="166878"/>
                  </a:cubicBezTo>
                  <a:cubicBezTo>
                    <a:pt x="669265" y="165354"/>
                    <a:pt x="669646" y="163830"/>
                    <a:pt x="669798" y="162306"/>
                  </a:cubicBezTo>
                  <a:cubicBezTo>
                    <a:pt x="669951" y="160782"/>
                    <a:pt x="670941" y="159486"/>
                    <a:pt x="672770" y="158419"/>
                  </a:cubicBezTo>
                  <a:cubicBezTo>
                    <a:pt x="672466" y="156438"/>
                    <a:pt x="672999" y="154533"/>
                    <a:pt x="674370" y="152704"/>
                  </a:cubicBezTo>
                  <a:cubicBezTo>
                    <a:pt x="678790" y="148590"/>
                    <a:pt x="682905" y="143941"/>
                    <a:pt x="686715" y="138760"/>
                  </a:cubicBezTo>
                  <a:cubicBezTo>
                    <a:pt x="692049" y="131597"/>
                    <a:pt x="698526" y="125882"/>
                    <a:pt x="706146" y="121615"/>
                  </a:cubicBezTo>
                  <a:cubicBezTo>
                    <a:pt x="707365" y="121158"/>
                    <a:pt x="708051" y="121843"/>
                    <a:pt x="708203" y="123672"/>
                  </a:cubicBezTo>
                  <a:cubicBezTo>
                    <a:pt x="708660" y="125653"/>
                    <a:pt x="708279" y="127330"/>
                    <a:pt x="707060" y="128701"/>
                  </a:cubicBezTo>
                  <a:cubicBezTo>
                    <a:pt x="705536" y="129768"/>
                    <a:pt x="704012" y="130911"/>
                    <a:pt x="702488" y="132130"/>
                  </a:cubicBezTo>
                  <a:cubicBezTo>
                    <a:pt x="701726" y="132588"/>
                    <a:pt x="700583" y="133426"/>
                    <a:pt x="699059" y="134645"/>
                  </a:cubicBezTo>
                  <a:cubicBezTo>
                    <a:pt x="697840" y="135712"/>
                    <a:pt x="697840" y="136474"/>
                    <a:pt x="699059" y="136931"/>
                  </a:cubicBezTo>
                  <a:cubicBezTo>
                    <a:pt x="701193" y="134950"/>
                    <a:pt x="703555" y="133578"/>
                    <a:pt x="706146" y="132816"/>
                  </a:cubicBezTo>
                  <a:cubicBezTo>
                    <a:pt x="710108" y="131597"/>
                    <a:pt x="714299" y="130454"/>
                    <a:pt x="718719" y="129387"/>
                  </a:cubicBezTo>
                  <a:cubicBezTo>
                    <a:pt x="725120" y="127863"/>
                    <a:pt x="731368" y="125958"/>
                    <a:pt x="737464" y="123672"/>
                  </a:cubicBezTo>
                  <a:cubicBezTo>
                    <a:pt x="742950" y="120777"/>
                    <a:pt x="748437" y="117576"/>
                    <a:pt x="753923" y="114071"/>
                  </a:cubicBezTo>
                  <a:cubicBezTo>
                    <a:pt x="754838" y="113766"/>
                    <a:pt x="755904" y="113309"/>
                    <a:pt x="757124" y="112699"/>
                  </a:cubicBezTo>
                  <a:cubicBezTo>
                    <a:pt x="758495" y="112090"/>
                    <a:pt x="758876" y="111404"/>
                    <a:pt x="758267" y="110642"/>
                  </a:cubicBezTo>
                  <a:cubicBezTo>
                    <a:pt x="753542" y="111252"/>
                    <a:pt x="749351" y="110490"/>
                    <a:pt x="745694" y="108356"/>
                  </a:cubicBezTo>
                  <a:cubicBezTo>
                    <a:pt x="741274" y="108051"/>
                    <a:pt x="737083" y="106680"/>
                    <a:pt x="733121" y="104241"/>
                  </a:cubicBezTo>
                  <a:cubicBezTo>
                    <a:pt x="729463" y="103174"/>
                    <a:pt x="726491" y="100812"/>
                    <a:pt x="724205" y="97155"/>
                  </a:cubicBezTo>
                  <a:cubicBezTo>
                    <a:pt x="722834" y="95935"/>
                    <a:pt x="722681" y="94488"/>
                    <a:pt x="723748" y="92811"/>
                  </a:cubicBezTo>
                  <a:cubicBezTo>
                    <a:pt x="725120" y="91135"/>
                    <a:pt x="726644" y="90068"/>
                    <a:pt x="728320" y="89611"/>
                  </a:cubicBezTo>
                  <a:cubicBezTo>
                    <a:pt x="730454" y="88544"/>
                    <a:pt x="731825" y="89077"/>
                    <a:pt x="732435" y="91211"/>
                  </a:cubicBezTo>
                  <a:cubicBezTo>
                    <a:pt x="734568" y="92887"/>
                    <a:pt x="736931" y="93497"/>
                    <a:pt x="739521" y="93040"/>
                  </a:cubicBezTo>
                  <a:cubicBezTo>
                    <a:pt x="740131" y="91973"/>
                    <a:pt x="739903" y="91135"/>
                    <a:pt x="738836" y="90525"/>
                  </a:cubicBezTo>
                  <a:cubicBezTo>
                    <a:pt x="737769" y="90068"/>
                    <a:pt x="736550" y="89992"/>
                    <a:pt x="735178" y="90297"/>
                  </a:cubicBezTo>
                  <a:cubicBezTo>
                    <a:pt x="734568" y="90449"/>
                    <a:pt x="733959" y="90220"/>
                    <a:pt x="733349" y="89611"/>
                  </a:cubicBezTo>
                  <a:cubicBezTo>
                    <a:pt x="732740" y="89001"/>
                    <a:pt x="732664" y="88773"/>
                    <a:pt x="733121" y="88925"/>
                  </a:cubicBezTo>
                  <a:cubicBezTo>
                    <a:pt x="733730" y="87858"/>
                    <a:pt x="734568" y="87249"/>
                    <a:pt x="735635" y="87096"/>
                  </a:cubicBezTo>
                  <a:cubicBezTo>
                    <a:pt x="736702" y="87096"/>
                    <a:pt x="737769" y="86791"/>
                    <a:pt x="738836" y="86182"/>
                  </a:cubicBezTo>
                  <a:cubicBezTo>
                    <a:pt x="739598" y="86487"/>
                    <a:pt x="740207" y="86410"/>
                    <a:pt x="740664" y="85953"/>
                  </a:cubicBezTo>
                  <a:cubicBezTo>
                    <a:pt x="741274" y="85648"/>
                    <a:pt x="741808" y="85725"/>
                    <a:pt x="742265" y="86182"/>
                  </a:cubicBezTo>
                  <a:lnTo>
                    <a:pt x="749351" y="82524"/>
                  </a:lnTo>
                  <a:cubicBezTo>
                    <a:pt x="750418" y="82829"/>
                    <a:pt x="751180" y="82448"/>
                    <a:pt x="751637" y="81381"/>
                  </a:cubicBezTo>
                  <a:cubicBezTo>
                    <a:pt x="752247" y="80467"/>
                    <a:pt x="751866" y="79933"/>
                    <a:pt x="750494" y="79781"/>
                  </a:cubicBezTo>
                  <a:lnTo>
                    <a:pt x="735178" y="72009"/>
                  </a:lnTo>
                  <a:cubicBezTo>
                    <a:pt x="732892" y="71247"/>
                    <a:pt x="730835" y="69875"/>
                    <a:pt x="729006" y="67894"/>
                  </a:cubicBezTo>
                  <a:cubicBezTo>
                    <a:pt x="727025" y="66827"/>
                    <a:pt x="725120" y="65379"/>
                    <a:pt x="723291" y="63550"/>
                  </a:cubicBezTo>
                  <a:cubicBezTo>
                    <a:pt x="721157" y="61569"/>
                    <a:pt x="720700" y="59359"/>
                    <a:pt x="721919" y="56921"/>
                  </a:cubicBezTo>
                  <a:cubicBezTo>
                    <a:pt x="722986" y="55549"/>
                    <a:pt x="724129" y="54940"/>
                    <a:pt x="725348" y="55092"/>
                  </a:cubicBezTo>
                  <a:cubicBezTo>
                    <a:pt x="726720" y="55397"/>
                    <a:pt x="727939" y="55168"/>
                    <a:pt x="729006" y="54406"/>
                  </a:cubicBezTo>
                  <a:cubicBezTo>
                    <a:pt x="732511" y="54406"/>
                    <a:pt x="735788" y="54025"/>
                    <a:pt x="738836" y="53263"/>
                  </a:cubicBezTo>
                  <a:cubicBezTo>
                    <a:pt x="741274" y="52959"/>
                    <a:pt x="743560" y="51816"/>
                    <a:pt x="745694" y="49834"/>
                  </a:cubicBezTo>
                  <a:cubicBezTo>
                    <a:pt x="746608" y="50749"/>
                    <a:pt x="747370" y="50749"/>
                    <a:pt x="747980" y="49834"/>
                  </a:cubicBezTo>
                  <a:cubicBezTo>
                    <a:pt x="748894" y="48920"/>
                    <a:pt x="749732" y="48463"/>
                    <a:pt x="750494" y="48463"/>
                  </a:cubicBezTo>
                  <a:cubicBezTo>
                    <a:pt x="753542" y="47091"/>
                    <a:pt x="754914" y="44729"/>
                    <a:pt x="754609" y="41376"/>
                  </a:cubicBezTo>
                  <a:cubicBezTo>
                    <a:pt x="754609" y="38176"/>
                    <a:pt x="754609" y="35052"/>
                    <a:pt x="754609" y="32004"/>
                  </a:cubicBezTo>
                  <a:cubicBezTo>
                    <a:pt x="753847" y="30937"/>
                    <a:pt x="753695" y="29870"/>
                    <a:pt x="754152" y="28803"/>
                  </a:cubicBezTo>
                  <a:cubicBezTo>
                    <a:pt x="754762" y="27736"/>
                    <a:pt x="754914" y="26670"/>
                    <a:pt x="754609" y="25603"/>
                  </a:cubicBezTo>
                  <a:cubicBezTo>
                    <a:pt x="754609" y="23317"/>
                    <a:pt x="754228" y="21259"/>
                    <a:pt x="753466" y="19431"/>
                  </a:cubicBezTo>
                  <a:cubicBezTo>
                    <a:pt x="753618" y="17602"/>
                    <a:pt x="753085" y="16306"/>
                    <a:pt x="751866" y="15544"/>
                  </a:cubicBezTo>
                  <a:cubicBezTo>
                    <a:pt x="750342" y="14478"/>
                    <a:pt x="749504" y="13182"/>
                    <a:pt x="749351" y="11658"/>
                  </a:cubicBezTo>
                  <a:cubicBezTo>
                    <a:pt x="747370" y="7239"/>
                    <a:pt x="748513" y="3352"/>
                    <a:pt x="75278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048741" name="文本框 144"/>
            <p:cNvSpPr txBox="1"/>
            <p:nvPr/>
          </p:nvSpPr>
          <p:spPr>
            <a:xfrm>
              <a:off x="1112336" y="1031424"/>
              <a:ext cx="1532925" cy="63499"/>
            </a:xfrm>
            <a:custGeom>
              <a:avLst/>
              <a:gdLst/>
              <a:ahLst/>
              <a:cxnLst/>
              <a:rect l="l" t="t" r="r" b="b"/>
              <a:pathLst>
                <a:path w="1532925" h="63499">
                  <a:moveTo>
                    <a:pt x="1153464" y="8330"/>
                  </a:moveTo>
                  <a:lnTo>
                    <a:pt x="1153464" y="55211"/>
                  </a:lnTo>
                  <a:lnTo>
                    <a:pt x="1166566" y="55211"/>
                  </a:lnTo>
                  <a:cubicBezTo>
                    <a:pt x="1170612" y="55211"/>
                    <a:pt x="1173786" y="54834"/>
                    <a:pt x="1176088" y="54080"/>
                  </a:cubicBezTo>
                  <a:cubicBezTo>
                    <a:pt x="1178391" y="53327"/>
                    <a:pt x="1180225" y="52267"/>
                    <a:pt x="1181593" y="50899"/>
                  </a:cubicBezTo>
                  <a:cubicBezTo>
                    <a:pt x="1183518" y="48974"/>
                    <a:pt x="1185018" y="46386"/>
                    <a:pt x="1186092" y="43135"/>
                  </a:cubicBezTo>
                  <a:cubicBezTo>
                    <a:pt x="1187167" y="39884"/>
                    <a:pt x="1187704" y="35942"/>
                    <a:pt x="1187704" y="31310"/>
                  </a:cubicBezTo>
                  <a:cubicBezTo>
                    <a:pt x="1187704" y="24892"/>
                    <a:pt x="1186651" y="19959"/>
                    <a:pt x="1184544" y="16513"/>
                  </a:cubicBezTo>
                  <a:cubicBezTo>
                    <a:pt x="1182437" y="13067"/>
                    <a:pt x="1179877" y="10758"/>
                    <a:pt x="1176863" y="9585"/>
                  </a:cubicBezTo>
                  <a:cubicBezTo>
                    <a:pt x="1174686" y="8748"/>
                    <a:pt x="1171184" y="8330"/>
                    <a:pt x="1166356" y="8330"/>
                  </a:cubicBezTo>
                  <a:close/>
                  <a:moveTo>
                    <a:pt x="1486965" y="7869"/>
                  </a:moveTo>
                  <a:lnTo>
                    <a:pt x="1486965" y="28170"/>
                  </a:lnTo>
                  <a:lnTo>
                    <a:pt x="1504419" y="28170"/>
                  </a:lnTo>
                  <a:cubicBezTo>
                    <a:pt x="1508131" y="28170"/>
                    <a:pt x="1511033" y="27787"/>
                    <a:pt x="1513126" y="27019"/>
                  </a:cubicBezTo>
                  <a:cubicBezTo>
                    <a:pt x="1515219" y="26252"/>
                    <a:pt x="1516809" y="25024"/>
                    <a:pt x="1517898" y="23336"/>
                  </a:cubicBezTo>
                  <a:cubicBezTo>
                    <a:pt x="1518986" y="21648"/>
                    <a:pt x="1519530" y="19813"/>
                    <a:pt x="1519530" y="17832"/>
                  </a:cubicBezTo>
                  <a:cubicBezTo>
                    <a:pt x="1519530" y="14929"/>
                    <a:pt x="1518477" y="12543"/>
                    <a:pt x="1516370" y="10674"/>
                  </a:cubicBezTo>
                  <a:cubicBezTo>
                    <a:pt x="1514263" y="8804"/>
                    <a:pt x="1510935" y="7869"/>
                    <a:pt x="1506387" y="7869"/>
                  </a:cubicBezTo>
                  <a:close/>
                  <a:moveTo>
                    <a:pt x="639240" y="7869"/>
                  </a:moveTo>
                  <a:lnTo>
                    <a:pt x="639240" y="28170"/>
                  </a:lnTo>
                  <a:lnTo>
                    <a:pt x="656694" y="28170"/>
                  </a:lnTo>
                  <a:cubicBezTo>
                    <a:pt x="660406" y="28170"/>
                    <a:pt x="663308" y="27787"/>
                    <a:pt x="665401" y="27019"/>
                  </a:cubicBezTo>
                  <a:cubicBezTo>
                    <a:pt x="667494" y="26252"/>
                    <a:pt x="669084" y="25024"/>
                    <a:pt x="670173" y="23336"/>
                  </a:cubicBezTo>
                  <a:cubicBezTo>
                    <a:pt x="671261" y="21648"/>
                    <a:pt x="671805" y="19813"/>
                    <a:pt x="671805" y="17832"/>
                  </a:cubicBezTo>
                  <a:cubicBezTo>
                    <a:pt x="671805" y="14929"/>
                    <a:pt x="670752" y="12543"/>
                    <a:pt x="668645" y="10674"/>
                  </a:cubicBezTo>
                  <a:cubicBezTo>
                    <a:pt x="666538" y="8804"/>
                    <a:pt x="663210" y="7869"/>
                    <a:pt x="658662" y="7869"/>
                  </a:cubicBezTo>
                  <a:close/>
                  <a:moveTo>
                    <a:pt x="1242556" y="7534"/>
                  </a:moveTo>
                  <a:cubicBezTo>
                    <a:pt x="1241775" y="11469"/>
                    <a:pt x="1240673" y="15376"/>
                    <a:pt x="1239250" y="19255"/>
                  </a:cubicBezTo>
                  <a:lnTo>
                    <a:pt x="1232511" y="37254"/>
                  </a:lnTo>
                  <a:lnTo>
                    <a:pt x="1253314" y="37254"/>
                  </a:lnTo>
                  <a:lnTo>
                    <a:pt x="1246910" y="20259"/>
                  </a:lnTo>
                  <a:cubicBezTo>
                    <a:pt x="1244956" y="15097"/>
                    <a:pt x="1243505" y="10855"/>
                    <a:pt x="1242556" y="7534"/>
                  </a:cubicBezTo>
                  <a:close/>
                  <a:moveTo>
                    <a:pt x="251956" y="7534"/>
                  </a:moveTo>
                  <a:cubicBezTo>
                    <a:pt x="251175" y="11469"/>
                    <a:pt x="250073" y="15376"/>
                    <a:pt x="248650" y="19255"/>
                  </a:cubicBezTo>
                  <a:lnTo>
                    <a:pt x="241910" y="37254"/>
                  </a:lnTo>
                  <a:lnTo>
                    <a:pt x="262714" y="37254"/>
                  </a:lnTo>
                  <a:lnTo>
                    <a:pt x="256310" y="20259"/>
                  </a:lnTo>
                  <a:cubicBezTo>
                    <a:pt x="254356" y="15097"/>
                    <a:pt x="252905" y="10855"/>
                    <a:pt x="251956" y="7534"/>
                  </a:cubicBezTo>
                  <a:close/>
                  <a:moveTo>
                    <a:pt x="1315175" y="6990"/>
                  </a:moveTo>
                  <a:cubicBezTo>
                    <a:pt x="1309427" y="6990"/>
                    <a:pt x="1304481" y="8965"/>
                    <a:pt x="1300337" y="12913"/>
                  </a:cubicBezTo>
                  <a:cubicBezTo>
                    <a:pt x="1296193" y="16862"/>
                    <a:pt x="1294121" y="23454"/>
                    <a:pt x="1294121" y="32691"/>
                  </a:cubicBezTo>
                  <a:cubicBezTo>
                    <a:pt x="1294121" y="40086"/>
                    <a:pt x="1296109" y="45911"/>
                    <a:pt x="1300085" y="50167"/>
                  </a:cubicBezTo>
                  <a:cubicBezTo>
                    <a:pt x="1304062" y="54422"/>
                    <a:pt x="1309050" y="56550"/>
                    <a:pt x="1315050" y="56550"/>
                  </a:cubicBezTo>
                  <a:cubicBezTo>
                    <a:pt x="1321161" y="56550"/>
                    <a:pt x="1326191" y="54401"/>
                    <a:pt x="1330139" y="50104"/>
                  </a:cubicBezTo>
                  <a:cubicBezTo>
                    <a:pt x="1334088" y="45807"/>
                    <a:pt x="1336062" y="39709"/>
                    <a:pt x="1336062" y="31812"/>
                  </a:cubicBezTo>
                  <a:cubicBezTo>
                    <a:pt x="1336062" y="26817"/>
                    <a:pt x="1335218" y="22457"/>
                    <a:pt x="1333530" y="18731"/>
                  </a:cubicBezTo>
                  <a:cubicBezTo>
                    <a:pt x="1331842" y="15006"/>
                    <a:pt x="1329372" y="12118"/>
                    <a:pt x="1326121" y="10067"/>
                  </a:cubicBezTo>
                  <a:cubicBezTo>
                    <a:pt x="1322870" y="8016"/>
                    <a:pt x="1319221" y="6990"/>
                    <a:pt x="1315175" y="6990"/>
                  </a:cubicBezTo>
                  <a:close/>
                  <a:moveTo>
                    <a:pt x="1000850" y="6990"/>
                  </a:moveTo>
                  <a:cubicBezTo>
                    <a:pt x="995102" y="6990"/>
                    <a:pt x="990156" y="8965"/>
                    <a:pt x="986012" y="12913"/>
                  </a:cubicBezTo>
                  <a:cubicBezTo>
                    <a:pt x="981868" y="16862"/>
                    <a:pt x="979796" y="23454"/>
                    <a:pt x="979796" y="32691"/>
                  </a:cubicBezTo>
                  <a:cubicBezTo>
                    <a:pt x="979796" y="40086"/>
                    <a:pt x="981784" y="45911"/>
                    <a:pt x="985760" y="50167"/>
                  </a:cubicBezTo>
                  <a:cubicBezTo>
                    <a:pt x="989737" y="54422"/>
                    <a:pt x="994725" y="56550"/>
                    <a:pt x="1000725" y="56550"/>
                  </a:cubicBezTo>
                  <a:cubicBezTo>
                    <a:pt x="1006836" y="56550"/>
                    <a:pt x="1011866" y="54401"/>
                    <a:pt x="1015814" y="50104"/>
                  </a:cubicBezTo>
                  <a:cubicBezTo>
                    <a:pt x="1019763" y="45807"/>
                    <a:pt x="1021737" y="39709"/>
                    <a:pt x="1021737" y="31812"/>
                  </a:cubicBezTo>
                  <a:cubicBezTo>
                    <a:pt x="1021737" y="26817"/>
                    <a:pt x="1020893" y="22457"/>
                    <a:pt x="1019205" y="18731"/>
                  </a:cubicBezTo>
                  <a:cubicBezTo>
                    <a:pt x="1017517" y="15006"/>
                    <a:pt x="1015047" y="12118"/>
                    <a:pt x="1011796" y="10067"/>
                  </a:cubicBezTo>
                  <a:cubicBezTo>
                    <a:pt x="1008545" y="8016"/>
                    <a:pt x="1004896" y="6990"/>
                    <a:pt x="1000850" y="6990"/>
                  </a:cubicBezTo>
                  <a:close/>
                  <a:moveTo>
                    <a:pt x="1478844" y="1088"/>
                  </a:moveTo>
                  <a:lnTo>
                    <a:pt x="1506052" y="1088"/>
                  </a:lnTo>
                  <a:cubicBezTo>
                    <a:pt x="1511521" y="1088"/>
                    <a:pt x="1515679" y="1639"/>
                    <a:pt x="1518526" y="2742"/>
                  </a:cubicBezTo>
                  <a:cubicBezTo>
                    <a:pt x="1521372" y="3844"/>
                    <a:pt x="1523646" y="5790"/>
                    <a:pt x="1525348" y="8581"/>
                  </a:cubicBezTo>
                  <a:cubicBezTo>
                    <a:pt x="1527051" y="11371"/>
                    <a:pt x="1527902" y="14455"/>
                    <a:pt x="1527902" y="17832"/>
                  </a:cubicBezTo>
                  <a:cubicBezTo>
                    <a:pt x="1527902" y="22185"/>
                    <a:pt x="1526493" y="25854"/>
                    <a:pt x="1523674" y="28840"/>
                  </a:cubicBezTo>
                  <a:cubicBezTo>
                    <a:pt x="1520856" y="31826"/>
                    <a:pt x="1516502" y="33724"/>
                    <a:pt x="1510614" y="34533"/>
                  </a:cubicBezTo>
                  <a:cubicBezTo>
                    <a:pt x="1512763" y="35565"/>
                    <a:pt x="1514396" y="36584"/>
                    <a:pt x="1515512" y="37588"/>
                  </a:cubicBezTo>
                  <a:cubicBezTo>
                    <a:pt x="1517884" y="39765"/>
                    <a:pt x="1520130" y="42486"/>
                    <a:pt x="1522251" y="45751"/>
                  </a:cubicBezTo>
                  <a:lnTo>
                    <a:pt x="1532925" y="62452"/>
                  </a:lnTo>
                  <a:lnTo>
                    <a:pt x="1522711" y="62452"/>
                  </a:lnTo>
                  <a:lnTo>
                    <a:pt x="1514591" y="49685"/>
                  </a:lnTo>
                  <a:cubicBezTo>
                    <a:pt x="1512219" y="46002"/>
                    <a:pt x="1510266" y="43183"/>
                    <a:pt x="1508731" y="41230"/>
                  </a:cubicBezTo>
                  <a:cubicBezTo>
                    <a:pt x="1507196" y="39277"/>
                    <a:pt x="1505822" y="37909"/>
                    <a:pt x="1504608" y="37128"/>
                  </a:cubicBezTo>
                  <a:cubicBezTo>
                    <a:pt x="1503394" y="36347"/>
                    <a:pt x="1502159" y="35803"/>
                    <a:pt x="1500903" y="35496"/>
                  </a:cubicBezTo>
                  <a:cubicBezTo>
                    <a:pt x="1499983" y="35300"/>
                    <a:pt x="1498476" y="35203"/>
                    <a:pt x="1496383" y="35203"/>
                  </a:cubicBezTo>
                  <a:lnTo>
                    <a:pt x="1486965" y="35203"/>
                  </a:lnTo>
                  <a:lnTo>
                    <a:pt x="1486965" y="62452"/>
                  </a:lnTo>
                  <a:lnTo>
                    <a:pt x="1478844" y="62452"/>
                  </a:lnTo>
                  <a:close/>
                  <a:moveTo>
                    <a:pt x="1421736" y="1088"/>
                  </a:moveTo>
                  <a:lnTo>
                    <a:pt x="1466106" y="1088"/>
                  </a:lnTo>
                  <a:lnTo>
                    <a:pt x="1466106" y="8330"/>
                  </a:lnTo>
                  <a:lnTo>
                    <a:pt x="1429857" y="8330"/>
                  </a:lnTo>
                  <a:lnTo>
                    <a:pt x="1429857" y="27124"/>
                  </a:lnTo>
                  <a:lnTo>
                    <a:pt x="1463803" y="27124"/>
                  </a:lnTo>
                  <a:lnTo>
                    <a:pt x="1463803" y="34324"/>
                  </a:lnTo>
                  <a:lnTo>
                    <a:pt x="1429857" y="34324"/>
                  </a:lnTo>
                  <a:lnTo>
                    <a:pt x="1429857" y="55211"/>
                  </a:lnTo>
                  <a:lnTo>
                    <a:pt x="1467529" y="55211"/>
                  </a:lnTo>
                  <a:lnTo>
                    <a:pt x="1467529" y="62452"/>
                  </a:lnTo>
                  <a:lnTo>
                    <a:pt x="1421736" y="62452"/>
                  </a:lnTo>
                  <a:close/>
                  <a:moveTo>
                    <a:pt x="1354559" y="1088"/>
                  </a:moveTo>
                  <a:lnTo>
                    <a:pt x="1362679" y="1088"/>
                  </a:lnTo>
                  <a:lnTo>
                    <a:pt x="1362679" y="31519"/>
                  </a:lnTo>
                  <a:lnTo>
                    <a:pt x="1393152" y="1088"/>
                  </a:lnTo>
                  <a:lnTo>
                    <a:pt x="1404160" y="1088"/>
                  </a:lnTo>
                  <a:lnTo>
                    <a:pt x="1378418" y="25952"/>
                  </a:lnTo>
                  <a:lnTo>
                    <a:pt x="1405291" y="62452"/>
                  </a:lnTo>
                  <a:lnTo>
                    <a:pt x="1394575" y="62452"/>
                  </a:lnTo>
                  <a:lnTo>
                    <a:pt x="1372725" y="31393"/>
                  </a:lnTo>
                  <a:lnTo>
                    <a:pt x="1362679" y="41188"/>
                  </a:lnTo>
                  <a:lnTo>
                    <a:pt x="1362679" y="62452"/>
                  </a:lnTo>
                  <a:lnTo>
                    <a:pt x="1354559" y="62452"/>
                  </a:lnTo>
                  <a:close/>
                  <a:moveTo>
                    <a:pt x="1238371" y="1088"/>
                  </a:moveTo>
                  <a:lnTo>
                    <a:pt x="1247119" y="1088"/>
                  </a:lnTo>
                  <a:lnTo>
                    <a:pt x="1272234" y="62452"/>
                  </a:lnTo>
                  <a:lnTo>
                    <a:pt x="1262983" y="62452"/>
                  </a:lnTo>
                  <a:lnTo>
                    <a:pt x="1255825" y="43867"/>
                  </a:lnTo>
                  <a:lnTo>
                    <a:pt x="1230166" y="43867"/>
                  </a:lnTo>
                  <a:lnTo>
                    <a:pt x="1223427" y="62452"/>
                  </a:lnTo>
                  <a:lnTo>
                    <a:pt x="1214805" y="62452"/>
                  </a:lnTo>
                  <a:close/>
                  <a:moveTo>
                    <a:pt x="1145344" y="1088"/>
                  </a:moveTo>
                  <a:lnTo>
                    <a:pt x="1166482" y="1088"/>
                  </a:lnTo>
                  <a:cubicBezTo>
                    <a:pt x="1171254" y="1088"/>
                    <a:pt x="1174895" y="1381"/>
                    <a:pt x="1177407" y="1967"/>
                  </a:cubicBezTo>
                  <a:cubicBezTo>
                    <a:pt x="1180923" y="2777"/>
                    <a:pt x="1183923" y="4242"/>
                    <a:pt x="1186406" y="6362"/>
                  </a:cubicBezTo>
                  <a:cubicBezTo>
                    <a:pt x="1189643" y="9097"/>
                    <a:pt x="1192064" y="12592"/>
                    <a:pt x="1193669" y="16848"/>
                  </a:cubicBezTo>
                  <a:cubicBezTo>
                    <a:pt x="1195273" y="21103"/>
                    <a:pt x="1196076" y="25966"/>
                    <a:pt x="1196076" y="31435"/>
                  </a:cubicBezTo>
                  <a:cubicBezTo>
                    <a:pt x="1196076" y="36096"/>
                    <a:pt x="1195531" y="40226"/>
                    <a:pt x="1194443" y="43825"/>
                  </a:cubicBezTo>
                  <a:cubicBezTo>
                    <a:pt x="1193355" y="47425"/>
                    <a:pt x="1191959" y="50404"/>
                    <a:pt x="1190257" y="52762"/>
                  </a:cubicBezTo>
                  <a:cubicBezTo>
                    <a:pt x="1188555" y="55120"/>
                    <a:pt x="1186692" y="56976"/>
                    <a:pt x="1184669" y="58329"/>
                  </a:cubicBezTo>
                  <a:cubicBezTo>
                    <a:pt x="1182646" y="59682"/>
                    <a:pt x="1180204" y="60708"/>
                    <a:pt x="1177344" y="61406"/>
                  </a:cubicBezTo>
                  <a:cubicBezTo>
                    <a:pt x="1174484" y="62103"/>
                    <a:pt x="1171198" y="62452"/>
                    <a:pt x="1167487" y="62452"/>
                  </a:cubicBezTo>
                  <a:lnTo>
                    <a:pt x="1145344" y="62452"/>
                  </a:lnTo>
                  <a:close/>
                  <a:moveTo>
                    <a:pt x="1040987" y="1088"/>
                  </a:moveTo>
                  <a:lnTo>
                    <a:pt x="1082385" y="1088"/>
                  </a:lnTo>
                  <a:lnTo>
                    <a:pt x="1082385" y="8330"/>
                  </a:lnTo>
                  <a:lnTo>
                    <a:pt x="1049108" y="8330"/>
                  </a:lnTo>
                  <a:lnTo>
                    <a:pt x="1049108" y="27333"/>
                  </a:lnTo>
                  <a:lnTo>
                    <a:pt x="1077906" y="27333"/>
                  </a:lnTo>
                  <a:lnTo>
                    <a:pt x="1077906" y="34575"/>
                  </a:lnTo>
                  <a:lnTo>
                    <a:pt x="1049108" y="34575"/>
                  </a:lnTo>
                  <a:lnTo>
                    <a:pt x="1049108" y="62452"/>
                  </a:lnTo>
                  <a:lnTo>
                    <a:pt x="1040987" y="62452"/>
                  </a:lnTo>
                  <a:close/>
                  <a:moveTo>
                    <a:pt x="797839" y="1088"/>
                  </a:moveTo>
                  <a:lnTo>
                    <a:pt x="843706" y="1088"/>
                  </a:lnTo>
                  <a:lnTo>
                    <a:pt x="846478" y="1088"/>
                  </a:lnTo>
                  <a:lnTo>
                    <a:pt x="853585" y="1088"/>
                  </a:lnTo>
                  <a:lnTo>
                    <a:pt x="865682" y="19590"/>
                  </a:lnTo>
                  <a:cubicBezTo>
                    <a:pt x="867914" y="23050"/>
                    <a:pt x="869993" y="26510"/>
                    <a:pt x="871918" y="29970"/>
                  </a:cubicBezTo>
                  <a:cubicBezTo>
                    <a:pt x="873760" y="26761"/>
                    <a:pt x="875993" y="23147"/>
                    <a:pt x="878616" y="19129"/>
                  </a:cubicBezTo>
                  <a:lnTo>
                    <a:pt x="890503" y="1088"/>
                  </a:lnTo>
                  <a:lnTo>
                    <a:pt x="899963" y="1088"/>
                  </a:lnTo>
                  <a:lnTo>
                    <a:pt x="875476" y="36458"/>
                  </a:lnTo>
                  <a:lnTo>
                    <a:pt x="875476" y="62452"/>
                  </a:lnTo>
                  <a:lnTo>
                    <a:pt x="867356" y="62452"/>
                  </a:lnTo>
                  <a:lnTo>
                    <a:pt x="867356" y="36458"/>
                  </a:lnTo>
                  <a:lnTo>
                    <a:pt x="846478" y="5234"/>
                  </a:lnTo>
                  <a:lnTo>
                    <a:pt x="846478" y="8330"/>
                  </a:lnTo>
                  <a:lnTo>
                    <a:pt x="826177" y="8330"/>
                  </a:lnTo>
                  <a:lnTo>
                    <a:pt x="826177" y="62452"/>
                  </a:lnTo>
                  <a:lnTo>
                    <a:pt x="818057" y="62452"/>
                  </a:lnTo>
                  <a:lnTo>
                    <a:pt x="818057" y="8330"/>
                  </a:lnTo>
                  <a:lnTo>
                    <a:pt x="797839" y="8330"/>
                  </a:lnTo>
                  <a:close/>
                  <a:moveTo>
                    <a:pt x="765725" y="1088"/>
                  </a:moveTo>
                  <a:lnTo>
                    <a:pt x="773845" y="1088"/>
                  </a:lnTo>
                  <a:lnTo>
                    <a:pt x="773845" y="62452"/>
                  </a:lnTo>
                  <a:lnTo>
                    <a:pt x="765725" y="62452"/>
                  </a:lnTo>
                  <a:close/>
                  <a:moveTo>
                    <a:pt x="631119" y="1088"/>
                  </a:moveTo>
                  <a:lnTo>
                    <a:pt x="658327" y="1088"/>
                  </a:lnTo>
                  <a:cubicBezTo>
                    <a:pt x="663796" y="1088"/>
                    <a:pt x="667954" y="1639"/>
                    <a:pt x="670801" y="2742"/>
                  </a:cubicBezTo>
                  <a:cubicBezTo>
                    <a:pt x="673647" y="3844"/>
                    <a:pt x="675921" y="5790"/>
                    <a:pt x="677623" y="8581"/>
                  </a:cubicBezTo>
                  <a:cubicBezTo>
                    <a:pt x="679326" y="11371"/>
                    <a:pt x="680177" y="14455"/>
                    <a:pt x="680177" y="17832"/>
                  </a:cubicBezTo>
                  <a:cubicBezTo>
                    <a:pt x="680177" y="22185"/>
                    <a:pt x="678767" y="25854"/>
                    <a:pt x="675949" y="28840"/>
                  </a:cubicBezTo>
                  <a:cubicBezTo>
                    <a:pt x="673131" y="31826"/>
                    <a:pt x="668777" y="33724"/>
                    <a:pt x="662889" y="34533"/>
                  </a:cubicBezTo>
                  <a:cubicBezTo>
                    <a:pt x="665038" y="35565"/>
                    <a:pt x="666671" y="36584"/>
                    <a:pt x="667787" y="37588"/>
                  </a:cubicBezTo>
                  <a:cubicBezTo>
                    <a:pt x="670159" y="39765"/>
                    <a:pt x="672405" y="42486"/>
                    <a:pt x="674526" y="45751"/>
                  </a:cubicBezTo>
                  <a:lnTo>
                    <a:pt x="685200" y="62452"/>
                  </a:lnTo>
                  <a:lnTo>
                    <a:pt x="674986" y="62452"/>
                  </a:lnTo>
                  <a:lnTo>
                    <a:pt x="666866" y="49685"/>
                  </a:lnTo>
                  <a:cubicBezTo>
                    <a:pt x="664494" y="46002"/>
                    <a:pt x="662541" y="43183"/>
                    <a:pt x="661006" y="41230"/>
                  </a:cubicBezTo>
                  <a:cubicBezTo>
                    <a:pt x="659471" y="39277"/>
                    <a:pt x="658097" y="37909"/>
                    <a:pt x="656883" y="37128"/>
                  </a:cubicBezTo>
                  <a:cubicBezTo>
                    <a:pt x="655669" y="36347"/>
                    <a:pt x="654434" y="35803"/>
                    <a:pt x="653178" y="35496"/>
                  </a:cubicBezTo>
                  <a:cubicBezTo>
                    <a:pt x="652257" y="35300"/>
                    <a:pt x="650751" y="35203"/>
                    <a:pt x="648658" y="35203"/>
                  </a:cubicBezTo>
                  <a:lnTo>
                    <a:pt x="639240" y="35203"/>
                  </a:lnTo>
                  <a:lnTo>
                    <a:pt x="639240" y="62452"/>
                  </a:lnTo>
                  <a:lnTo>
                    <a:pt x="631119" y="62452"/>
                  </a:lnTo>
                  <a:close/>
                  <a:moveTo>
                    <a:pt x="574011" y="1088"/>
                  </a:moveTo>
                  <a:lnTo>
                    <a:pt x="618380" y="1088"/>
                  </a:lnTo>
                  <a:lnTo>
                    <a:pt x="618380" y="8330"/>
                  </a:lnTo>
                  <a:lnTo>
                    <a:pt x="582132" y="8330"/>
                  </a:lnTo>
                  <a:lnTo>
                    <a:pt x="582132" y="27124"/>
                  </a:lnTo>
                  <a:lnTo>
                    <a:pt x="616078" y="27124"/>
                  </a:lnTo>
                  <a:lnTo>
                    <a:pt x="616078" y="34324"/>
                  </a:lnTo>
                  <a:lnTo>
                    <a:pt x="582132" y="34324"/>
                  </a:lnTo>
                  <a:lnTo>
                    <a:pt x="582132" y="55211"/>
                  </a:lnTo>
                  <a:lnTo>
                    <a:pt x="619804" y="55211"/>
                  </a:lnTo>
                  <a:lnTo>
                    <a:pt x="619804" y="62452"/>
                  </a:lnTo>
                  <a:lnTo>
                    <a:pt x="574011" y="62452"/>
                  </a:lnTo>
                  <a:close/>
                  <a:moveTo>
                    <a:pt x="500932" y="1088"/>
                  </a:moveTo>
                  <a:lnTo>
                    <a:pt x="509722" y="1088"/>
                  </a:lnTo>
                  <a:lnTo>
                    <a:pt x="525670" y="45667"/>
                  </a:lnTo>
                  <a:cubicBezTo>
                    <a:pt x="526953" y="49239"/>
                    <a:pt x="528028" y="52588"/>
                    <a:pt x="528893" y="55713"/>
                  </a:cubicBezTo>
                  <a:cubicBezTo>
                    <a:pt x="529842" y="52364"/>
                    <a:pt x="530944" y="49016"/>
                    <a:pt x="532200" y="45667"/>
                  </a:cubicBezTo>
                  <a:lnTo>
                    <a:pt x="548775" y="1088"/>
                  </a:lnTo>
                  <a:lnTo>
                    <a:pt x="557063" y="1088"/>
                  </a:lnTo>
                  <a:lnTo>
                    <a:pt x="533037" y="62452"/>
                  </a:lnTo>
                  <a:lnTo>
                    <a:pt x="524707" y="62452"/>
                  </a:lnTo>
                  <a:close/>
                  <a:moveTo>
                    <a:pt x="479975" y="1088"/>
                  </a:moveTo>
                  <a:lnTo>
                    <a:pt x="488095" y="1088"/>
                  </a:lnTo>
                  <a:lnTo>
                    <a:pt x="488095" y="62452"/>
                  </a:lnTo>
                  <a:lnTo>
                    <a:pt x="479975" y="62452"/>
                  </a:lnTo>
                  <a:close/>
                  <a:moveTo>
                    <a:pt x="411835" y="1088"/>
                  </a:moveTo>
                  <a:lnTo>
                    <a:pt x="420165" y="1088"/>
                  </a:lnTo>
                  <a:lnTo>
                    <a:pt x="452395" y="49267"/>
                  </a:lnTo>
                  <a:lnTo>
                    <a:pt x="452395" y="1088"/>
                  </a:lnTo>
                  <a:lnTo>
                    <a:pt x="460181" y="1088"/>
                  </a:lnTo>
                  <a:lnTo>
                    <a:pt x="460181" y="62452"/>
                  </a:lnTo>
                  <a:lnTo>
                    <a:pt x="451851" y="62452"/>
                  </a:lnTo>
                  <a:lnTo>
                    <a:pt x="419620" y="14232"/>
                  </a:lnTo>
                  <a:lnTo>
                    <a:pt x="419620" y="62452"/>
                  </a:lnTo>
                  <a:lnTo>
                    <a:pt x="411835" y="62452"/>
                  </a:lnTo>
                  <a:close/>
                  <a:moveTo>
                    <a:pt x="335844" y="1088"/>
                  </a:moveTo>
                  <a:lnTo>
                    <a:pt x="343965" y="1088"/>
                  </a:lnTo>
                  <a:lnTo>
                    <a:pt x="343965" y="36500"/>
                  </a:lnTo>
                  <a:cubicBezTo>
                    <a:pt x="343965" y="41830"/>
                    <a:pt x="344460" y="45758"/>
                    <a:pt x="345451" y="48283"/>
                  </a:cubicBezTo>
                  <a:cubicBezTo>
                    <a:pt x="346441" y="50809"/>
                    <a:pt x="348143" y="52755"/>
                    <a:pt x="350557" y="54122"/>
                  </a:cubicBezTo>
                  <a:cubicBezTo>
                    <a:pt x="352971" y="55490"/>
                    <a:pt x="355922" y="56173"/>
                    <a:pt x="359410" y="56173"/>
                  </a:cubicBezTo>
                  <a:cubicBezTo>
                    <a:pt x="365382" y="56173"/>
                    <a:pt x="369637" y="54820"/>
                    <a:pt x="372177" y="52113"/>
                  </a:cubicBezTo>
                  <a:cubicBezTo>
                    <a:pt x="374716" y="49406"/>
                    <a:pt x="375986" y="44202"/>
                    <a:pt x="375986" y="36500"/>
                  </a:cubicBezTo>
                  <a:lnTo>
                    <a:pt x="375986" y="1088"/>
                  </a:lnTo>
                  <a:lnTo>
                    <a:pt x="384106" y="1088"/>
                  </a:lnTo>
                  <a:lnTo>
                    <a:pt x="384106" y="36542"/>
                  </a:lnTo>
                  <a:cubicBezTo>
                    <a:pt x="384106" y="42709"/>
                    <a:pt x="383409" y="47606"/>
                    <a:pt x="382013" y="51234"/>
                  </a:cubicBezTo>
                  <a:cubicBezTo>
                    <a:pt x="380618" y="54862"/>
                    <a:pt x="378100" y="57813"/>
                    <a:pt x="374458" y="60087"/>
                  </a:cubicBezTo>
                  <a:cubicBezTo>
                    <a:pt x="370816" y="62361"/>
                    <a:pt x="366038" y="63499"/>
                    <a:pt x="360122" y="63499"/>
                  </a:cubicBezTo>
                  <a:cubicBezTo>
                    <a:pt x="354373" y="63499"/>
                    <a:pt x="349671" y="62508"/>
                    <a:pt x="346016" y="60527"/>
                  </a:cubicBezTo>
                  <a:cubicBezTo>
                    <a:pt x="342360" y="58545"/>
                    <a:pt x="339751" y="55678"/>
                    <a:pt x="338188" y="51925"/>
                  </a:cubicBezTo>
                  <a:cubicBezTo>
                    <a:pt x="336626" y="48172"/>
                    <a:pt x="335844" y="43044"/>
                    <a:pt x="335844" y="36542"/>
                  </a:cubicBezTo>
                  <a:close/>
                  <a:moveTo>
                    <a:pt x="247771" y="1088"/>
                  </a:moveTo>
                  <a:lnTo>
                    <a:pt x="256519" y="1088"/>
                  </a:lnTo>
                  <a:lnTo>
                    <a:pt x="281634" y="62452"/>
                  </a:lnTo>
                  <a:lnTo>
                    <a:pt x="272383" y="62452"/>
                  </a:lnTo>
                  <a:lnTo>
                    <a:pt x="265225" y="43867"/>
                  </a:lnTo>
                  <a:lnTo>
                    <a:pt x="239566" y="43867"/>
                  </a:lnTo>
                  <a:lnTo>
                    <a:pt x="232827" y="62452"/>
                  </a:lnTo>
                  <a:lnTo>
                    <a:pt x="224204" y="62452"/>
                  </a:lnTo>
                  <a:close/>
                  <a:moveTo>
                    <a:pt x="164185" y="1088"/>
                  </a:moveTo>
                  <a:lnTo>
                    <a:pt x="172515" y="1088"/>
                  </a:lnTo>
                  <a:lnTo>
                    <a:pt x="204745" y="49267"/>
                  </a:lnTo>
                  <a:lnTo>
                    <a:pt x="204745" y="1088"/>
                  </a:lnTo>
                  <a:lnTo>
                    <a:pt x="212531" y="1088"/>
                  </a:lnTo>
                  <a:lnTo>
                    <a:pt x="212531" y="62452"/>
                  </a:lnTo>
                  <a:lnTo>
                    <a:pt x="204201" y="62452"/>
                  </a:lnTo>
                  <a:lnTo>
                    <a:pt x="171970" y="14232"/>
                  </a:lnTo>
                  <a:lnTo>
                    <a:pt x="171970" y="62452"/>
                  </a:lnTo>
                  <a:lnTo>
                    <a:pt x="164185" y="62452"/>
                  </a:lnTo>
                  <a:close/>
                  <a:moveTo>
                    <a:pt x="137075" y="1088"/>
                  </a:moveTo>
                  <a:lnTo>
                    <a:pt x="145195" y="1088"/>
                  </a:lnTo>
                  <a:lnTo>
                    <a:pt x="145195" y="62452"/>
                  </a:lnTo>
                  <a:lnTo>
                    <a:pt x="137075" y="62452"/>
                  </a:lnTo>
                  <a:close/>
                  <a:moveTo>
                    <a:pt x="69270" y="1088"/>
                  </a:moveTo>
                  <a:lnTo>
                    <a:pt x="77390" y="1088"/>
                  </a:lnTo>
                  <a:lnTo>
                    <a:pt x="77390" y="26287"/>
                  </a:lnTo>
                  <a:lnTo>
                    <a:pt x="109286" y="26287"/>
                  </a:lnTo>
                  <a:lnTo>
                    <a:pt x="109286" y="1088"/>
                  </a:lnTo>
                  <a:lnTo>
                    <a:pt x="117406" y="1088"/>
                  </a:lnTo>
                  <a:lnTo>
                    <a:pt x="117406" y="62452"/>
                  </a:lnTo>
                  <a:lnTo>
                    <a:pt x="109286" y="62452"/>
                  </a:lnTo>
                  <a:lnTo>
                    <a:pt x="109286" y="33528"/>
                  </a:lnTo>
                  <a:lnTo>
                    <a:pt x="77390" y="33528"/>
                  </a:lnTo>
                  <a:lnTo>
                    <a:pt x="77390" y="62452"/>
                  </a:lnTo>
                  <a:lnTo>
                    <a:pt x="69270" y="62452"/>
                  </a:lnTo>
                  <a:close/>
                  <a:moveTo>
                    <a:pt x="728374" y="42"/>
                  </a:moveTo>
                  <a:cubicBezTo>
                    <a:pt x="732922" y="42"/>
                    <a:pt x="736934" y="774"/>
                    <a:pt x="740408" y="2239"/>
                  </a:cubicBezTo>
                  <a:cubicBezTo>
                    <a:pt x="743882" y="3704"/>
                    <a:pt x="746554" y="5860"/>
                    <a:pt x="748424" y="8706"/>
                  </a:cubicBezTo>
                  <a:cubicBezTo>
                    <a:pt x="750293" y="11553"/>
                    <a:pt x="751298" y="14776"/>
                    <a:pt x="751437" y="18376"/>
                  </a:cubicBezTo>
                  <a:lnTo>
                    <a:pt x="743652" y="18962"/>
                  </a:lnTo>
                  <a:cubicBezTo>
                    <a:pt x="743233" y="15083"/>
                    <a:pt x="741817" y="12153"/>
                    <a:pt x="739403" y="10172"/>
                  </a:cubicBezTo>
                  <a:cubicBezTo>
                    <a:pt x="736989" y="8190"/>
                    <a:pt x="733425" y="7200"/>
                    <a:pt x="728709" y="7200"/>
                  </a:cubicBezTo>
                  <a:cubicBezTo>
                    <a:pt x="723797" y="7200"/>
                    <a:pt x="720218" y="8100"/>
                    <a:pt x="717972" y="9899"/>
                  </a:cubicBezTo>
                  <a:cubicBezTo>
                    <a:pt x="715726" y="11699"/>
                    <a:pt x="714602" y="13869"/>
                    <a:pt x="714602" y="16408"/>
                  </a:cubicBezTo>
                  <a:cubicBezTo>
                    <a:pt x="714602" y="18613"/>
                    <a:pt x="715398" y="20427"/>
                    <a:pt x="716988" y="21850"/>
                  </a:cubicBezTo>
                  <a:cubicBezTo>
                    <a:pt x="718551" y="23273"/>
                    <a:pt x="722632" y="24731"/>
                    <a:pt x="729232" y="26224"/>
                  </a:cubicBezTo>
                  <a:cubicBezTo>
                    <a:pt x="735831" y="27717"/>
                    <a:pt x="740359" y="29022"/>
                    <a:pt x="742815" y="30138"/>
                  </a:cubicBezTo>
                  <a:cubicBezTo>
                    <a:pt x="746387" y="31784"/>
                    <a:pt x="749024" y="33870"/>
                    <a:pt x="750726" y="36396"/>
                  </a:cubicBezTo>
                  <a:cubicBezTo>
                    <a:pt x="752428" y="38921"/>
                    <a:pt x="753279" y="41830"/>
                    <a:pt x="753279" y="45123"/>
                  </a:cubicBezTo>
                  <a:cubicBezTo>
                    <a:pt x="753279" y="48388"/>
                    <a:pt x="752344" y="51464"/>
                    <a:pt x="750475" y="54353"/>
                  </a:cubicBezTo>
                  <a:cubicBezTo>
                    <a:pt x="748605" y="57241"/>
                    <a:pt x="745919" y="59487"/>
                    <a:pt x="742417" y="61092"/>
                  </a:cubicBezTo>
                  <a:cubicBezTo>
                    <a:pt x="738915" y="62696"/>
                    <a:pt x="734973" y="63499"/>
                    <a:pt x="730592" y="63499"/>
                  </a:cubicBezTo>
                  <a:cubicBezTo>
                    <a:pt x="725039" y="63499"/>
                    <a:pt x="720386" y="62689"/>
                    <a:pt x="716633" y="61071"/>
                  </a:cubicBezTo>
                  <a:cubicBezTo>
                    <a:pt x="712879" y="59452"/>
                    <a:pt x="709935" y="57018"/>
                    <a:pt x="707801" y="53767"/>
                  </a:cubicBezTo>
                  <a:cubicBezTo>
                    <a:pt x="705666" y="50516"/>
                    <a:pt x="704543" y="46839"/>
                    <a:pt x="704431" y="42737"/>
                  </a:cubicBezTo>
                  <a:lnTo>
                    <a:pt x="712091" y="42067"/>
                  </a:lnTo>
                  <a:cubicBezTo>
                    <a:pt x="712454" y="45137"/>
                    <a:pt x="713298" y="47655"/>
                    <a:pt x="714623" y="49623"/>
                  </a:cubicBezTo>
                  <a:cubicBezTo>
                    <a:pt x="715949" y="51590"/>
                    <a:pt x="718007" y="53181"/>
                    <a:pt x="720797" y="54394"/>
                  </a:cubicBezTo>
                  <a:cubicBezTo>
                    <a:pt x="723588" y="55608"/>
                    <a:pt x="726727" y="56215"/>
                    <a:pt x="730215" y="56215"/>
                  </a:cubicBezTo>
                  <a:cubicBezTo>
                    <a:pt x="733313" y="56215"/>
                    <a:pt x="736048" y="55755"/>
                    <a:pt x="738420" y="54834"/>
                  </a:cubicBezTo>
                  <a:cubicBezTo>
                    <a:pt x="740792" y="53913"/>
                    <a:pt x="742557" y="52650"/>
                    <a:pt x="743715" y="51046"/>
                  </a:cubicBezTo>
                  <a:cubicBezTo>
                    <a:pt x="744873" y="49441"/>
                    <a:pt x="745452" y="47690"/>
                    <a:pt x="745452" y="45793"/>
                  </a:cubicBezTo>
                  <a:cubicBezTo>
                    <a:pt x="745452" y="43867"/>
                    <a:pt x="744894" y="42186"/>
                    <a:pt x="743777" y="40749"/>
                  </a:cubicBezTo>
                  <a:cubicBezTo>
                    <a:pt x="742661" y="39312"/>
                    <a:pt x="740819" y="38105"/>
                    <a:pt x="738252" y="37128"/>
                  </a:cubicBezTo>
                  <a:cubicBezTo>
                    <a:pt x="736606" y="36486"/>
                    <a:pt x="732964" y="35489"/>
                    <a:pt x="727327" y="34135"/>
                  </a:cubicBezTo>
                  <a:cubicBezTo>
                    <a:pt x="721690" y="32782"/>
                    <a:pt x="717742" y="31505"/>
                    <a:pt x="715482" y="30305"/>
                  </a:cubicBezTo>
                  <a:cubicBezTo>
                    <a:pt x="712551" y="28770"/>
                    <a:pt x="710368" y="26866"/>
                    <a:pt x="708931" y="24592"/>
                  </a:cubicBezTo>
                  <a:cubicBezTo>
                    <a:pt x="707494" y="22317"/>
                    <a:pt x="706775" y="19771"/>
                    <a:pt x="706775" y="16952"/>
                  </a:cubicBezTo>
                  <a:cubicBezTo>
                    <a:pt x="706775" y="13855"/>
                    <a:pt x="707654" y="10960"/>
                    <a:pt x="709412" y="8267"/>
                  </a:cubicBezTo>
                  <a:cubicBezTo>
                    <a:pt x="711170" y="5574"/>
                    <a:pt x="713737" y="3530"/>
                    <a:pt x="717114" y="2135"/>
                  </a:cubicBezTo>
                  <a:cubicBezTo>
                    <a:pt x="720491" y="740"/>
                    <a:pt x="724244" y="42"/>
                    <a:pt x="728374" y="42"/>
                  </a:cubicBezTo>
                  <a:close/>
                  <a:moveTo>
                    <a:pt x="28965" y="42"/>
                  </a:moveTo>
                  <a:cubicBezTo>
                    <a:pt x="35104" y="42"/>
                    <a:pt x="40267" y="1605"/>
                    <a:pt x="44453" y="4730"/>
                  </a:cubicBezTo>
                  <a:cubicBezTo>
                    <a:pt x="48638" y="7855"/>
                    <a:pt x="51555" y="12250"/>
                    <a:pt x="53201" y="17915"/>
                  </a:cubicBezTo>
                  <a:lnTo>
                    <a:pt x="45206" y="19799"/>
                  </a:lnTo>
                  <a:cubicBezTo>
                    <a:pt x="43783" y="15334"/>
                    <a:pt x="41718" y="12083"/>
                    <a:pt x="39011" y="10046"/>
                  </a:cubicBezTo>
                  <a:cubicBezTo>
                    <a:pt x="36304" y="8009"/>
                    <a:pt x="32900" y="6990"/>
                    <a:pt x="28798" y="6990"/>
                  </a:cubicBezTo>
                  <a:cubicBezTo>
                    <a:pt x="24082" y="6990"/>
                    <a:pt x="20140" y="8120"/>
                    <a:pt x="16973" y="10381"/>
                  </a:cubicBezTo>
                  <a:cubicBezTo>
                    <a:pt x="13806" y="12641"/>
                    <a:pt x="11580" y="15676"/>
                    <a:pt x="10297" y="19485"/>
                  </a:cubicBezTo>
                  <a:cubicBezTo>
                    <a:pt x="9013" y="23294"/>
                    <a:pt x="8371" y="27222"/>
                    <a:pt x="8371" y="31268"/>
                  </a:cubicBezTo>
                  <a:cubicBezTo>
                    <a:pt x="8371" y="36486"/>
                    <a:pt x="9132" y="41042"/>
                    <a:pt x="10652" y="44935"/>
                  </a:cubicBezTo>
                  <a:cubicBezTo>
                    <a:pt x="12173" y="48827"/>
                    <a:pt x="14538" y="51736"/>
                    <a:pt x="17747" y="53662"/>
                  </a:cubicBezTo>
                  <a:cubicBezTo>
                    <a:pt x="20956" y="55587"/>
                    <a:pt x="24431" y="56550"/>
                    <a:pt x="28170" y="56550"/>
                  </a:cubicBezTo>
                  <a:cubicBezTo>
                    <a:pt x="32719" y="56550"/>
                    <a:pt x="36569" y="55239"/>
                    <a:pt x="39723" y="52615"/>
                  </a:cubicBezTo>
                  <a:cubicBezTo>
                    <a:pt x="42876" y="49992"/>
                    <a:pt x="45011" y="46100"/>
                    <a:pt x="46127" y="40937"/>
                  </a:cubicBezTo>
                  <a:lnTo>
                    <a:pt x="54247" y="42988"/>
                  </a:lnTo>
                  <a:cubicBezTo>
                    <a:pt x="52545" y="49657"/>
                    <a:pt x="49483" y="54743"/>
                    <a:pt x="45060" y="58245"/>
                  </a:cubicBezTo>
                  <a:cubicBezTo>
                    <a:pt x="40637" y="61747"/>
                    <a:pt x="35230" y="63499"/>
                    <a:pt x="28840" y="63499"/>
                  </a:cubicBezTo>
                  <a:cubicBezTo>
                    <a:pt x="22226" y="63499"/>
                    <a:pt x="16847" y="62152"/>
                    <a:pt x="12703" y="59459"/>
                  </a:cubicBezTo>
                  <a:cubicBezTo>
                    <a:pt x="8560" y="56766"/>
                    <a:pt x="5406" y="52867"/>
                    <a:pt x="3244" y="47760"/>
                  </a:cubicBezTo>
                  <a:cubicBezTo>
                    <a:pt x="1081" y="42653"/>
                    <a:pt x="0" y="37170"/>
                    <a:pt x="0" y="31310"/>
                  </a:cubicBezTo>
                  <a:cubicBezTo>
                    <a:pt x="0" y="24919"/>
                    <a:pt x="1220" y="19345"/>
                    <a:pt x="3662" y="14588"/>
                  </a:cubicBezTo>
                  <a:cubicBezTo>
                    <a:pt x="6104" y="9830"/>
                    <a:pt x="9578" y="6216"/>
                    <a:pt x="14085" y="3746"/>
                  </a:cubicBezTo>
                  <a:cubicBezTo>
                    <a:pt x="18591" y="1277"/>
                    <a:pt x="23552" y="42"/>
                    <a:pt x="28965" y="42"/>
                  </a:cubicBezTo>
                  <a:close/>
                  <a:moveTo>
                    <a:pt x="1315133" y="0"/>
                  </a:moveTo>
                  <a:cubicBezTo>
                    <a:pt x="1320798" y="0"/>
                    <a:pt x="1325905" y="1353"/>
                    <a:pt x="1330453" y="4060"/>
                  </a:cubicBezTo>
                  <a:cubicBezTo>
                    <a:pt x="1335002" y="6767"/>
                    <a:pt x="1338469" y="10541"/>
                    <a:pt x="1340855" y="15383"/>
                  </a:cubicBezTo>
                  <a:cubicBezTo>
                    <a:pt x="1343241" y="20224"/>
                    <a:pt x="1344434" y="25715"/>
                    <a:pt x="1344434" y="31854"/>
                  </a:cubicBezTo>
                  <a:cubicBezTo>
                    <a:pt x="1344434" y="38077"/>
                    <a:pt x="1343178" y="43644"/>
                    <a:pt x="1340667" y="48555"/>
                  </a:cubicBezTo>
                  <a:cubicBezTo>
                    <a:pt x="1338155" y="53467"/>
                    <a:pt x="1334597" y="57185"/>
                    <a:pt x="1329993" y="59710"/>
                  </a:cubicBezTo>
                  <a:cubicBezTo>
                    <a:pt x="1325389" y="62236"/>
                    <a:pt x="1320421" y="63499"/>
                    <a:pt x="1315092" y="63499"/>
                  </a:cubicBezTo>
                  <a:cubicBezTo>
                    <a:pt x="1309315" y="63499"/>
                    <a:pt x="1304153" y="62103"/>
                    <a:pt x="1299604" y="59313"/>
                  </a:cubicBezTo>
                  <a:cubicBezTo>
                    <a:pt x="1295056" y="56522"/>
                    <a:pt x="1291609" y="52713"/>
                    <a:pt x="1289265" y="47886"/>
                  </a:cubicBezTo>
                  <a:cubicBezTo>
                    <a:pt x="1286921" y="43058"/>
                    <a:pt x="1285749" y="37951"/>
                    <a:pt x="1285749" y="32566"/>
                  </a:cubicBezTo>
                  <a:cubicBezTo>
                    <a:pt x="1285749" y="22380"/>
                    <a:pt x="1288484" y="14406"/>
                    <a:pt x="1293953" y="8644"/>
                  </a:cubicBezTo>
                  <a:cubicBezTo>
                    <a:pt x="1299423" y="2881"/>
                    <a:pt x="1306483" y="0"/>
                    <a:pt x="1315133" y="0"/>
                  </a:cubicBezTo>
                  <a:close/>
                  <a:moveTo>
                    <a:pt x="1000808" y="0"/>
                  </a:moveTo>
                  <a:cubicBezTo>
                    <a:pt x="1006473" y="0"/>
                    <a:pt x="1011580" y="1353"/>
                    <a:pt x="1016128" y="4060"/>
                  </a:cubicBezTo>
                  <a:cubicBezTo>
                    <a:pt x="1020677" y="6767"/>
                    <a:pt x="1024144" y="10541"/>
                    <a:pt x="1026530" y="15383"/>
                  </a:cubicBezTo>
                  <a:cubicBezTo>
                    <a:pt x="1028916" y="20224"/>
                    <a:pt x="1030109" y="25715"/>
                    <a:pt x="1030109" y="31854"/>
                  </a:cubicBezTo>
                  <a:cubicBezTo>
                    <a:pt x="1030109" y="38077"/>
                    <a:pt x="1028853" y="43644"/>
                    <a:pt x="1026342" y="48555"/>
                  </a:cubicBezTo>
                  <a:cubicBezTo>
                    <a:pt x="1023830" y="53467"/>
                    <a:pt x="1020272" y="57185"/>
                    <a:pt x="1015668" y="59710"/>
                  </a:cubicBezTo>
                  <a:cubicBezTo>
                    <a:pt x="1011064" y="62236"/>
                    <a:pt x="1006096" y="63499"/>
                    <a:pt x="1000766" y="63499"/>
                  </a:cubicBezTo>
                  <a:cubicBezTo>
                    <a:pt x="994990" y="63499"/>
                    <a:pt x="989828" y="62103"/>
                    <a:pt x="985279" y="59313"/>
                  </a:cubicBezTo>
                  <a:cubicBezTo>
                    <a:pt x="980730" y="56522"/>
                    <a:pt x="977284" y="52713"/>
                    <a:pt x="974940" y="47886"/>
                  </a:cubicBezTo>
                  <a:cubicBezTo>
                    <a:pt x="972596" y="43058"/>
                    <a:pt x="971424" y="37951"/>
                    <a:pt x="971424" y="32566"/>
                  </a:cubicBezTo>
                  <a:cubicBezTo>
                    <a:pt x="971424" y="22380"/>
                    <a:pt x="974159" y="14406"/>
                    <a:pt x="979628" y="8644"/>
                  </a:cubicBezTo>
                  <a:cubicBezTo>
                    <a:pt x="985098" y="2881"/>
                    <a:pt x="992158" y="0"/>
                    <a:pt x="100080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algn="dist" fontAlgn="base">
                <a:defRPr sz="1600" b="0" i="0">
                  <a:solidFill>
                    <a:schemeClr val="accent5">
                      <a:lumMod val="50000"/>
                    </a:schemeClr>
                  </a:solidFill>
                  <a:effectLst/>
                  <a:latin typeface="+mn-ea"/>
                </a:defRPr>
              </a:lvl1pPr>
            </a:lstStyle>
            <a:p>
              <a:pPr>
                <a:lnSpc>
                  <a:spcPct val="130000"/>
                </a:lnSpc>
              </a:pPr>
              <a:endPara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标题 1"/>
          <p:cNvSpPr>
            <a:spLocks noGrp="1"/>
          </p:cNvSpPr>
          <p:nvPr>
            <p:ph type="title"/>
          </p:nvPr>
        </p:nvSpPr>
        <p:spPr>
          <a:xfrm>
            <a:off x="609600" y="210050"/>
            <a:ext cx="4159827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7" name="quill-drawing-a-line_16294"/>
          <p:cNvSpPr>
            <a:spLocks noChangeAspect="1"/>
          </p:cNvSpPr>
          <p:nvPr userDrawn="1"/>
        </p:nvSpPr>
        <p:spPr bwMode="auto">
          <a:xfrm>
            <a:off x="125215" y="266321"/>
            <a:ext cx="449340" cy="329418"/>
          </a:xfrm>
          <a:custGeom>
            <a:avLst/>
            <a:gdLst>
              <a:gd name="connsiteX0" fmla="*/ 124336 w 608133"/>
              <a:gd name="connsiteY0" fmla="*/ 165476 h 445832"/>
              <a:gd name="connsiteX1" fmla="*/ 304070 w 608133"/>
              <a:gd name="connsiteY1" fmla="*/ 225979 h 445832"/>
              <a:gd name="connsiteX2" fmla="*/ 485772 w 608133"/>
              <a:gd name="connsiteY2" fmla="*/ 165476 h 445832"/>
              <a:gd name="connsiteX3" fmla="*/ 485772 w 608133"/>
              <a:gd name="connsiteY3" fmla="*/ 250808 h 445832"/>
              <a:gd name="connsiteX4" fmla="*/ 305015 w 608133"/>
              <a:gd name="connsiteY4" fmla="*/ 308089 h 445832"/>
              <a:gd name="connsiteX5" fmla="*/ 124336 w 608133"/>
              <a:gd name="connsiteY5" fmla="*/ 250101 h 445832"/>
              <a:gd name="connsiteX6" fmla="*/ 527801 w 608133"/>
              <a:gd name="connsiteY6" fmla="*/ 150728 h 445832"/>
              <a:gd name="connsiteX7" fmla="*/ 527801 w 608133"/>
              <a:gd name="connsiteY7" fmla="*/ 280008 h 445832"/>
              <a:gd name="connsiteX8" fmla="*/ 527801 w 608133"/>
              <a:gd name="connsiteY8" fmla="*/ 280244 h 445832"/>
              <a:gd name="connsiteX9" fmla="*/ 537709 w 608133"/>
              <a:gd name="connsiteY9" fmla="*/ 295962 h 445832"/>
              <a:gd name="connsiteX10" fmla="*/ 530239 w 608133"/>
              <a:gd name="connsiteY10" fmla="*/ 310265 h 445832"/>
              <a:gd name="connsiteX11" fmla="*/ 537709 w 608133"/>
              <a:gd name="connsiteY11" fmla="*/ 323311 h 445832"/>
              <a:gd name="connsiteX12" fmla="*/ 537709 w 608133"/>
              <a:gd name="connsiteY12" fmla="*/ 445832 h 445832"/>
              <a:gd name="connsiteX13" fmla="*/ 502717 w 608133"/>
              <a:gd name="connsiteY13" fmla="*/ 445832 h 445832"/>
              <a:gd name="connsiteX14" fmla="*/ 502717 w 608133"/>
              <a:gd name="connsiteY14" fmla="*/ 323311 h 445832"/>
              <a:gd name="connsiteX15" fmla="*/ 510108 w 608133"/>
              <a:gd name="connsiteY15" fmla="*/ 310265 h 445832"/>
              <a:gd name="connsiteX16" fmla="*/ 502638 w 608133"/>
              <a:gd name="connsiteY16" fmla="*/ 295962 h 445832"/>
              <a:gd name="connsiteX17" fmla="*/ 513018 w 608133"/>
              <a:gd name="connsiteY17" fmla="*/ 280008 h 445832"/>
              <a:gd name="connsiteX18" fmla="*/ 512546 w 608133"/>
              <a:gd name="connsiteY18" fmla="*/ 279379 h 445832"/>
              <a:gd name="connsiteX19" fmla="*/ 512546 w 608133"/>
              <a:gd name="connsiteY19" fmla="*/ 155522 h 445832"/>
              <a:gd name="connsiteX20" fmla="*/ 306663 w 608133"/>
              <a:gd name="connsiteY20" fmla="*/ 0 h 445832"/>
              <a:gd name="connsiteX21" fmla="*/ 608133 w 608133"/>
              <a:gd name="connsiteY21" fmla="*/ 115790 h 445832"/>
              <a:gd name="connsiteX22" fmla="*/ 306663 w 608133"/>
              <a:gd name="connsiteY22" fmla="*/ 215083 h 445832"/>
              <a:gd name="connsiteX23" fmla="*/ 0 w 608133"/>
              <a:gd name="connsiteY23" fmla="*/ 115790 h 4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8133" h="445832">
                <a:moveTo>
                  <a:pt x="124336" y="165476"/>
                </a:moveTo>
                <a:lnTo>
                  <a:pt x="304070" y="225979"/>
                </a:lnTo>
                <a:lnTo>
                  <a:pt x="485772" y="165476"/>
                </a:lnTo>
                <a:lnTo>
                  <a:pt x="485772" y="250808"/>
                </a:lnTo>
                <a:cubicBezTo>
                  <a:pt x="485772" y="250808"/>
                  <a:pt x="404167" y="245701"/>
                  <a:pt x="305015" y="308089"/>
                </a:cubicBezTo>
                <a:cubicBezTo>
                  <a:pt x="305015" y="308089"/>
                  <a:pt x="219948" y="252066"/>
                  <a:pt x="124336" y="250101"/>
                </a:cubicBezTo>
                <a:close/>
                <a:moveTo>
                  <a:pt x="527801" y="150728"/>
                </a:moveTo>
                <a:lnTo>
                  <a:pt x="527801" y="280008"/>
                </a:lnTo>
                <a:lnTo>
                  <a:pt x="527801" y="280244"/>
                </a:lnTo>
                <a:cubicBezTo>
                  <a:pt x="533620" y="283073"/>
                  <a:pt x="537709" y="289046"/>
                  <a:pt x="537709" y="295962"/>
                </a:cubicBezTo>
                <a:cubicBezTo>
                  <a:pt x="537709" y="301856"/>
                  <a:pt x="534721" y="307043"/>
                  <a:pt x="530239" y="310265"/>
                </a:cubicBezTo>
                <a:cubicBezTo>
                  <a:pt x="534721" y="312937"/>
                  <a:pt x="537709" y="317731"/>
                  <a:pt x="537709" y="323311"/>
                </a:cubicBezTo>
                <a:lnTo>
                  <a:pt x="537709" y="445832"/>
                </a:lnTo>
                <a:lnTo>
                  <a:pt x="502717" y="445832"/>
                </a:lnTo>
                <a:lnTo>
                  <a:pt x="502717" y="323311"/>
                </a:lnTo>
                <a:cubicBezTo>
                  <a:pt x="502717" y="317731"/>
                  <a:pt x="505705" y="312937"/>
                  <a:pt x="510108" y="310265"/>
                </a:cubicBezTo>
                <a:cubicBezTo>
                  <a:pt x="505626" y="307043"/>
                  <a:pt x="502638" y="301856"/>
                  <a:pt x="502638" y="295962"/>
                </a:cubicBezTo>
                <a:cubicBezTo>
                  <a:pt x="502638" y="288810"/>
                  <a:pt x="506884" y="282759"/>
                  <a:pt x="513018" y="280008"/>
                </a:cubicBezTo>
                <a:lnTo>
                  <a:pt x="512546" y="279379"/>
                </a:lnTo>
                <a:lnTo>
                  <a:pt x="512546" y="155522"/>
                </a:lnTo>
                <a:close/>
                <a:moveTo>
                  <a:pt x="306663" y="0"/>
                </a:moveTo>
                <a:lnTo>
                  <a:pt x="608133" y="115790"/>
                </a:lnTo>
                <a:lnTo>
                  <a:pt x="306663" y="215083"/>
                </a:lnTo>
                <a:lnTo>
                  <a:pt x="0" y="115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122" name="组合 8"/>
          <p:cNvGrpSpPr/>
          <p:nvPr userDrawn="1"/>
        </p:nvGrpSpPr>
        <p:grpSpPr>
          <a:xfrm>
            <a:off x="4948243" y="293178"/>
            <a:ext cx="6843449" cy="284480"/>
            <a:chOff x="4865115" y="293178"/>
            <a:chExt cx="6843449" cy="284480"/>
          </a:xfrm>
        </p:grpSpPr>
        <p:grpSp>
          <p:nvGrpSpPr>
            <p:cNvPr id="123" name="组合 9"/>
            <p:cNvGrpSpPr/>
            <p:nvPr/>
          </p:nvGrpSpPr>
          <p:grpSpPr>
            <a:xfrm>
              <a:off x="4865115" y="293178"/>
              <a:ext cx="1490700" cy="284480"/>
              <a:chOff x="4178130" y="293178"/>
              <a:chExt cx="1490700" cy="284480"/>
            </a:xfrm>
          </p:grpSpPr>
          <p:sp>
            <p:nvSpPr>
              <p:cNvPr id="1048788" name="矩形: 圆角 19"/>
              <p:cNvSpPr/>
              <p:nvPr/>
            </p:nvSpPr>
            <p:spPr>
              <a:xfrm>
                <a:off x="4178130" y="293178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048789" name="文本框 20"/>
              <p:cNvSpPr txBox="1"/>
              <p:nvPr/>
            </p:nvSpPr>
            <p:spPr>
              <a:xfrm>
                <a:off x="4217554" y="308460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研究背景及意义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24" name="组合 10"/>
            <p:cNvGrpSpPr/>
            <p:nvPr/>
          </p:nvGrpSpPr>
          <p:grpSpPr>
            <a:xfrm>
              <a:off x="8433615" y="293178"/>
              <a:ext cx="1490700" cy="284480"/>
              <a:chOff x="6727137" y="6372860"/>
              <a:chExt cx="1490700" cy="284480"/>
            </a:xfrm>
          </p:grpSpPr>
          <p:sp>
            <p:nvSpPr>
              <p:cNvPr id="1048790" name="矩形: 圆角 17"/>
              <p:cNvSpPr/>
              <p:nvPr/>
            </p:nvSpPr>
            <p:spPr>
              <a:xfrm>
                <a:off x="6727137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791" name="文本框 18"/>
              <p:cNvSpPr txBox="1"/>
              <p:nvPr/>
            </p:nvSpPr>
            <p:spPr>
              <a:xfrm>
                <a:off x="6766561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研究成果及结论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25" name="组合 11"/>
            <p:cNvGrpSpPr/>
            <p:nvPr/>
          </p:nvGrpSpPr>
          <p:grpSpPr>
            <a:xfrm>
              <a:off x="6649365" y="293178"/>
              <a:ext cx="1490700" cy="284480"/>
              <a:chOff x="3974164" y="6372860"/>
              <a:chExt cx="1490700" cy="284480"/>
            </a:xfrm>
          </p:grpSpPr>
          <p:sp>
            <p:nvSpPr>
              <p:cNvPr id="1048792" name="矩形: 圆角 15"/>
              <p:cNvSpPr/>
              <p:nvPr/>
            </p:nvSpPr>
            <p:spPr>
              <a:xfrm>
                <a:off x="3974164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793" name="文本框 16"/>
              <p:cNvSpPr txBox="1"/>
              <p:nvPr/>
            </p:nvSpPr>
            <p:spPr>
              <a:xfrm>
                <a:off x="4013588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研究思路及方法</a:t>
                </a:r>
              </a:p>
            </p:txBody>
          </p:sp>
        </p:grpSp>
        <p:grpSp>
          <p:nvGrpSpPr>
            <p:cNvPr id="126" name="组合 12"/>
            <p:cNvGrpSpPr/>
            <p:nvPr/>
          </p:nvGrpSpPr>
          <p:grpSpPr>
            <a:xfrm>
              <a:off x="10217864" y="293178"/>
              <a:ext cx="1490700" cy="284480"/>
              <a:chOff x="9480109" y="6372860"/>
              <a:chExt cx="1490700" cy="284480"/>
            </a:xfrm>
          </p:grpSpPr>
          <p:sp>
            <p:nvSpPr>
              <p:cNvPr id="1048794" name="矩形: 圆角 13"/>
              <p:cNvSpPr/>
              <p:nvPr/>
            </p:nvSpPr>
            <p:spPr>
              <a:xfrm>
                <a:off x="9480109" y="6372860"/>
                <a:ext cx="1490700" cy="28448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8900" dist="38100" dir="2700000" algn="tl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048795" name="文本框 14"/>
              <p:cNvSpPr txBox="1"/>
              <p:nvPr/>
            </p:nvSpPr>
            <p:spPr>
              <a:xfrm>
                <a:off x="9519533" y="6388142"/>
                <a:ext cx="14118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spc="300">
                    <a:solidFill>
                      <a:schemeClr val="bg1"/>
                    </a:solidFill>
                    <a:latin typeface="+mn-ea"/>
                  </a:rPr>
                  <a:t>研究总结及展望</a:t>
                </a:r>
                <a:endParaRPr lang="zh-CN" altLang="en-US" sz="1050" spc="3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cxnSp>
        <p:nvCxnSpPr>
          <p:cNvPr id="3145886" name="直接连接符 21"/>
          <p:cNvCxnSpPr/>
          <p:nvPr userDrawn="1"/>
        </p:nvCxnSpPr>
        <p:spPr>
          <a:xfrm>
            <a:off x="0" y="7874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6" name="quill-drawing-a-line_16294"/>
          <p:cNvSpPr>
            <a:spLocks noChangeAspect="1"/>
          </p:cNvSpPr>
          <p:nvPr userDrawn="1"/>
        </p:nvSpPr>
        <p:spPr bwMode="auto">
          <a:xfrm>
            <a:off x="-1" y="6366564"/>
            <a:ext cx="12192001" cy="49143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3145887" name="直接连接符 94"/>
          <p:cNvCxnSpPr/>
          <p:nvPr userDrawn="1"/>
        </p:nvCxnSpPr>
        <p:spPr>
          <a:xfrm flipH="1">
            <a:off x="196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88" name="直接连接符 95"/>
          <p:cNvCxnSpPr/>
          <p:nvPr userDrawn="1"/>
        </p:nvCxnSpPr>
        <p:spPr>
          <a:xfrm flipH="1">
            <a:off x="399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89" name="直接连接符 96"/>
          <p:cNvCxnSpPr/>
          <p:nvPr userDrawn="1"/>
        </p:nvCxnSpPr>
        <p:spPr>
          <a:xfrm flipH="1">
            <a:off x="602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0" name="直接连接符 97"/>
          <p:cNvCxnSpPr/>
          <p:nvPr userDrawn="1"/>
        </p:nvCxnSpPr>
        <p:spPr>
          <a:xfrm flipH="1">
            <a:off x="805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1" name="直接连接符 98"/>
          <p:cNvCxnSpPr/>
          <p:nvPr userDrawn="1"/>
        </p:nvCxnSpPr>
        <p:spPr>
          <a:xfrm flipH="1">
            <a:off x="1008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2" name="直接连接符 99"/>
          <p:cNvCxnSpPr/>
          <p:nvPr userDrawn="1"/>
        </p:nvCxnSpPr>
        <p:spPr>
          <a:xfrm flipH="1">
            <a:off x="1211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3" name="直接连接符 100"/>
          <p:cNvCxnSpPr/>
          <p:nvPr userDrawn="1"/>
        </p:nvCxnSpPr>
        <p:spPr>
          <a:xfrm flipH="1">
            <a:off x="1414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4" name="直接连接符 101"/>
          <p:cNvCxnSpPr/>
          <p:nvPr userDrawn="1"/>
        </p:nvCxnSpPr>
        <p:spPr>
          <a:xfrm flipH="1">
            <a:off x="1618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5" name="直接连接符 102"/>
          <p:cNvCxnSpPr/>
          <p:nvPr userDrawn="1"/>
        </p:nvCxnSpPr>
        <p:spPr>
          <a:xfrm flipH="1">
            <a:off x="1821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6" name="直接连接符 103"/>
          <p:cNvCxnSpPr/>
          <p:nvPr userDrawn="1"/>
        </p:nvCxnSpPr>
        <p:spPr>
          <a:xfrm flipH="1">
            <a:off x="2024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7" name="直接连接符 104"/>
          <p:cNvCxnSpPr/>
          <p:nvPr userDrawn="1"/>
        </p:nvCxnSpPr>
        <p:spPr>
          <a:xfrm flipH="1">
            <a:off x="2227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8" name="直接连接符 105"/>
          <p:cNvCxnSpPr/>
          <p:nvPr userDrawn="1"/>
        </p:nvCxnSpPr>
        <p:spPr>
          <a:xfrm flipH="1">
            <a:off x="2430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9" name="直接连接符 106"/>
          <p:cNvCxnSpPr/>
          <p:nvPr userDrawn="1"/>
        </p:nvCxnSpPr>
        <p:spPr>
          <a:xfrm flipH="1">
            <a:off x="2633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0" name="直接连接符 107"/>
          <p:cNvCxnSpPr/>
          <p:nvPr userDrawn="1"/>
        </p:nvCxnSpPr>
        <p:spPr>
          <a:xfrm flipH="1">
            <a:off x="2836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1" name="直接连接符 108"/>
          <p:cNvCxnSpPr/>
          <p:nvPr userDrawn="1"/>
        </p:nvCxnSpPr>
        <p:spPr>
          <a:xfrm flipH="1">
            <a:off x="3039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2" name="直接连接符 109"/>
          <p:cNvCxnSpPr/>
          <p:nvPr userDrawn="1"/>
        </p:nvCxnSpPr>
        <p:spPr>
          <a:xfrm flipH="1">
            <a:off x="3242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3" name="直接连接符 110"/>
          <p:cNvCxnSpPr/>
          <p:nvPr userDrawn="1"/>
        </p:nvCxnSpPr>
        <p:spPr>
          <a:xfrm flipH="1">
            <a:off x="3445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4" name="直接连接符 111"/>
          <p:cNvCxnSpPr/>
          <p:nvPr userDrawn="1"/>
        </p:nvCxnSpPr>
        <p:spPr>
          <a:xfrm flipH="1">
            <a:off x="3649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5" name="直接连接符 112"/>
          <p:cNvCxnSpPr/>
          <p:nvPr userDrawn="1"/>
        </p:nvCxnSpPr>
        <p:spPr>
          <a:xfrm flipH="1">
            <a:off x="3852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6" name="直接连接符 113"/>
          <p:cNvCxnSpPr/>
          <p:nvPr userDrawn="1"/>
        </p:nvCxnSpPr>
        <p:spPr>
          <a:xfrm flipH="1">
            <a:off x="4055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7" name="直接连接符 114"/>
          <p:cNvCxnSpPr/>
          <p:nvPr userDrawn="1"/>
        </p:nvCxnSpPr>
        <p:spPr>
          <a:xfrm flipH="1">
            <a:off x="4258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8" name="直接连接符 115"/>
          <p:cNvCxnSpPr/>
          <p:nvPr userDrawn="1"/>
        </p:nvCxnSpPr>
        <p:spPr>
          <a:xfrm flipH="1">
            <a:off x="4461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9" name="直接连接符 116"/>
          <p:cNvCxnSpPr/>
          <p:nvPr userDrawn="1"/>
        </p:nvCxnSpPr>
        <p:spPr>
          <a:xfrm flipH="1">
            <a:off x="4664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0" name="直接连接符 117"/>
          <p:cNvCxnSpPr/>
          <p:nvPr userDrawn="1"/>
        </p:nvCxnSpPr>
        <p:spPr>
          <a:xfrm flipH="1">
            <a:off x="4867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1" name="直接连接符 118"/>
          <p:cNvCxnSpPr/>
          <p:nvPr userDrawn="1"/>
        </p:nvCxnSpPr>
        <p:spPr>
          <a:xfrm flipH="1">
            <a:off x="5070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2" name="直接连接符 119"/>
          <p:cNvCxnSpPr/>
          <p:nvPr userDrawn="1"/>
        </p:nvCxnSpPr>
        <p:spPr>
          <a:xfrm flipH="1">
            <a:off x="5273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3" name="直接连接符 120"/>
          <p:cNvCxnSpPr/>
          <p:nvPr userDrawn="1"/>
        </p:nvCxnSpPr>
        <p:spPr>
          <a:xfrm flipH="1">
            <a:off x="5476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4" name="直接连接符 121"/>
          <p:cNvCxnSpPr/>
          <p:nvPr userDrawn="1"/>
        </p:nvCxnSpPr>
        <p:spPr>
          <a:xfrm flipH="1">
            <a:off x="5680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5" name="直接连接符 122"/>
          <p:cNvCxnSpPr/>
          <p:nvPr userDrawn="1"/>
        </p:nvCxnSpPr>
        <p:spPr>
          <a:xfrm flipH="1">
            <a:off x="5883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6" name="直接连接符 123"/>
          <p:cNvCxnSpPr/>
          <p:nvPr userDrawn="1"/>
        </p:nvCxnSpPr>
        <p:spPr>
          <a:xfrm flipH="1">
            <a:off x="6086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7" name="直接连接符 124"/>
          <p:cNvCxnSpPr/>
          <p:nvPr userDrawn="1"/>
        </p:nvCxnSpPr>
        <p:spPr>
          <a:xfrm flipH="1">
            <a:off x="6289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8" name="直接连接符 125"/>
          <p:cNvCxnSpPr/>
          <p:nvPr userDrawn="1"/>
        </p:nvCxnSpPr>
        <p:spPr>
          <a:xfrm flipH="1">
            <a:off x="6492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9" name="直接连接符 126"/>
          <p:cNvCxnSpPr/>
          <p:nvPr userDrawn="1"/>
        </p:nvCxnSpPr>
        <p:spPr>
          <a:xfrm flipH="1">
            <a:off x="6695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0" name="直接连接符 127"/>
          <p:cNvCxnSpPr/>
          <p:nvPr userDrawn="1"/>
        </p:nvCxnSpPr>
        <p:spPr>
          <a:xfrm flipH="1">
            <a:off x="6898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1" name="直接连接符 128"/>
          <p:cNvCxnSpPr/>
          <p:nvPr userDrawn="1"/>
        </p:nvCxnSpPr>
        <p:spPr>
          <a:xfrm flipH="1">
            <a:off x="7101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2" name="直接连接符 129"/>
          <p:cNvCxnSpPr/>
          <p:nvPr userDrawn="1"/>
        </p:nvCxnSpPr>
        <p:spPr>
          <a:xfrm flipH="1">
            <a:off x="7304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3" name="直接连接符 130"/>
          <p:cNvCxnSpPr/>
          <p:nvPr userDrawn="1"/>
        </p:nvCxnSpPr>
        <p:spPr>
          <a:xfrm flipH="1">
            <a:off x="7507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4" name="直接连接符 131"/>
          <p:cNvCxnSpPr/>
          <p:nvPr userDrawn="1"/>
        </p:nvCxnSpPr>
        <p:spPr>
          <a:xfrm flipH="1">
            <a:off x="77110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5" name="直接连接符 132"/>
          <p:cNvCxnSpPr/>
          <p:nvPr userDrawn="1"/>
        </p:nvCxnSpPr>
        <p:spPr>
          <a:xfrm flipH="1">
            <a:off x="79141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6" name="直接连接符 133"/>
          <p:cNvCxnSpPr/>
          <p:nvPr userDrawn="1"/>
        </p:nvCxnSpPr>
        <p:spPr>
          <a:xfrm flipH="1">
            <a:off x="81172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7" name="直接连接符 134"/>
          <p:cNvCxnSpPr/>
          <p:nvPr userDrawn="1"/>
        </p:nvCxnSpPr>
        <p:spPr>
          <a:xfrm flipH="1">
            <a:off x="83203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8" name="直接连接符 135"/>
          <p:cNvCxnSpPr/>
          <p:nvPr userDrawn="1"/>
        </p:nvCxnSpPr>
        <p:spPr>
          <a:xfrm flipH="1">
            <a:off x="85234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9" name="直接连接符 136"/>
          <p:cNvCxnSpPr/>
          <p:nvPr userDrawn="1"/>
        </p:nvCxnSpPr>
        <p:spPr>
          <a:xfrm flipH="1">
            <a:off x="87265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0" name="直接连接符 137"/>
          <p:cNvCxnSpPr/>
          <p:nvPr userDrawn="1"/>
        </p:nvCxnSpPr>
        <p:spPr>
          <a:xfrm flipH="1">
            <a:off x="89296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1" name="直接连接符 138"/>
          <p:cNvCxnSpPr/>
          <p:nvPr userDrawn="1"/>
        </p:nvCxnSpPr>
        <p:spPr>
          <a:xfrm flipH="1">
            <a:off x="91327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2" name="直接连接符 139"/>
          <p:cNvCxnSpPr/>
          <p:nvPr userDrawn="1"/>
        </p:nvCxnSpPr>
        <p:spPr>
          <a:xfrm flipH="1">
            <a:off x="93358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3" name="直接连接符 140"/>
          <p:cNvCxnSpPr/>
          <p:nvPr userDrawn="1"/>
        </p:nvCxnSpPr>
        <p:spPr>
          <a:xfrm flipH="1">
            <a:off x="953893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4" name="直接连接符 151"/>
          <p:cNvCxnSpPr/>
          <p:nvPr userDrawn="1"/>
        </p:nvCxnSpPr>
        <p:spPr>
          <a:xfrm flipH="1">
            <a:off x="11573850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5" name="直接连接符 152"/>
          <p:cNvCxnSpPr/>
          <p:nvPr userDrawn="1"/>
        </p:nvCxnSpPr>
        <p:spPr>
          <a:xfrm flipH="1">
            <a:off x="11777385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6" name="直接连接符 153"/>
          <p:cNvCxnSpPr/>
          <p:nvPr userDrawn="1"/>
        </p:nvCxnSpPr>
        <p:spPr>
          <a:xfrm flipH="1">
            <a:off x="11980920" y="6522281"/>
            <a:ext cx="121920" cy="1800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41"/>
          <p:cNvGrpSpPr/>
          <p:nvPr userDrawn="1"/>
        </p:nvGrpSpPr>
        <p:grpSpPr>
          <a:xfrm>
            <a:off x="9949050" y="6420593"/>
            <a:ext cx="1505876" cy="383375"/>
            <a:chOff x="548760" y="650445"/>
            <a:chExt cx="2098349" cy="534211"/>
          </a:xfrm>
          <a:solidFill>
            <a:schemeClr val="accent1"/>
          </a:solidFill>
        </p:grpSpPr>
        <p:grpSp>
          <p:nvGrpSpPr>
            <p:cNvPr id="128" name="图形 68"/>
            <p:cNvGrpSpPr/>
            <p:nvPr/>
          </p:nvGrpSpPr>
          <p:grpSpPr>
            <a:xfrm>
              <a:off x="548760" y="650445"/>
              <a:ext cx="467551" cy="534211"/>
              <a:chOff x="-2948652" y="2461592"/>
              <a:chExt cx="1667087" cy="1904768"/>
            </a:xfrm>
            <a:grpFill/>
          </p:grpSpPr>
          <p:sp>
            <p:nvSpPr>
              <p:cNvPr id="1048797" name="任意多边形: 形状 145"/>
              <p:cNvSpPr/>
              <p:nvPr/>
            </p:nvSpPr>
            <p:spPr>
              <a:xfrm>
                <a:off x="-2948652" y="2461592"/>
                <a:ext cx="1667087" cy="1904768"/>
              </a:xfrm>
              <a:custGeom>
                <a:avLst/>
                <a:gdLst>
                  <a:gd name="connsiteX0" fmla="*/ 1666645 w 1667086"/>
                  <a:gd name="connsiteY0" fmla="*/ 618832 h 1904770"/>
                  <a:gd name="connsiteX1" fmla="*/ 1666645 w 1667086"/>
                  <a:gd name="connsiteY1" fmla="*/ 1300703 h 1904770"/>
                  <a:gd name="connsiteX2" fmla="*/ 1665931 w 1667086"/>
                  <a:gd name="connsiteY2" fmla="*/ 1300703 h 1904770"/>
                  <a:gd name="connsiteX3" fmla="*/ 1557584 w 1667086"/>
                  <a:gd name="connsiteY3" fmla="*/ 1509062 h 1904770"/>
                  <a:gd name="connsiteX4" fmla="*/ 961081 w 1667086"/>
                  <a:gd name="connsiteY4" fmla="*/ 1861364 h 1904770"/>
                  <a:gd name="connsiteX5" fmla="*/ 957271 w 1667086"/>
                  <a:gd name="connsiteY5" fmla="*/ 1861364 h 1904770"/>
                  <a:gd name="connsiteX6" fmla="*/ 709859 w 1667086"/>
                  <a:gd name="connsiteY6" fmla="*/ 1861364 h 1904770"/>
                  <a:gd name="connsiteX7" fmla="*/ 706049 w 1667086"/>
                  <a:gd name="connsiteY7" fmla="*/ 1861364 h 1904770"/>
                  <a:gd name="connsiteX8" fmla="*/ 131691 w 1667086"/>
                  <a:gd name="connsiteY8" fmla="*/ 1522040 h 1904770"/>
                  <a:gd name="connsiteX9" fmla="*/ 131691 w 1667086"/>
                  <a:gd name="connsiteY9" fmla="*/ 1519063 h 1904770"/>
                  <a:gd name="connsiteX10" fmla="*/ 8 w 1667086"/>
                  <a:gd name="connsiteY10" fmla="*/ 1321062 h 1904770"/>
                  <a:gd name="connsiteX11" fmla="*/ 365 w 1667086"/>
                  <a:gd name="connsiteY11" fmla="*/ 1313919 h 1904770"/>
                  <a:gd name="connsiteX12" fmla="*/ 365 w 1667086"/>
                  <a:gd name="connsiteY12" fmla="*/ 590733 h 1904770"/>
                  <a:gd name="connsiteX13" fmla="*/ 8 w 1667086"/>
                  <a:gd name="connsiteY13" fmla="*/ 583589 h 1904770"/>
                  <a:gd name="connsiteX14" fmla="*/ 365 w 1667086"/>
                  <a:gd name="connsiteY14" fmla="*/ 576445 h 1904770"/>
                  <a:gd name="connsiteX15" fmla="*/ 365 w 1667086"/>
                  <a:gd name="connsiteY15" fmla="*/ 558229 h 1904770"/>
                  <a:gd name="connsiteX16" fmla="*/ 1556 w 1667086"/>
                  <a:gd name="connsiteY16" fmla="*/ 558229 h 1904770"/>
                  <a:gd name="connsiteX17" fmla="*/ 118237 w 1667086"/>
                  <a:gd name="connsiteY17" fmla="*/ 391541 h 1904770"/>
                  <a:gd name="connsiteX18" fmla="*/ 116094 w 1667086"/>
                  <a:gd name="connsiteY18" fmla="*/ 391541 h 1904770"/>
                  <a:gd name="connsiteX19" fmla="*/ 705930 w 1667086"/>
                  <a:gd name="connsiteY19" fmla="*/ 42926 h 1904770"/>
                  <a:gd name="connsiteX20" fmla="*/ 710335 w 1667086"/>
                  <a:gd name="connsiteY20" fmla="*/ 42926 h 1904770"/>
                  <a:gd name="connsiteX21" fmla="*/ 956556 w 1667086"/>
                  <a:gd name="connsiteY21" fmla="*/ 42926 h 1904770"/>
                  <a:gd name="connsiteX22" fmla="*/ 961200 w 1667086"/>
                  <a:gd name="connsiteY22" fmla="*/ 42926 h 1904770"/>
                  <a:gd name="connsiteX23" fmla="*/ 1559251 w 1667086"/>
                  <a:gd name="connsiteY23" fmla="*/ 396304 h 1904770"/>
                  <a:gd name="connsiteX24" fmla="*/ 1560918 w 1667086"/>
                  <a:gd name="connsiteY24" fmla="*/ 397256 h 1904770"/>
                  <a:gd name="connsiteX25" fmla="*/ 1579134 w 1667086"/>
                  <a:gd name="connsiteY25" fmla="*/ 407972 h 1904770"/>
                  <a:gd name="connsiteX26" fmla="*/ 1579134 w 1667086"/>
                  <a:gd name="connsiteY26" fmla="*/ 409163 h 1904770"/>
                  <a:gd name="connsiteX27" fmla="*/ 1663668 w 1667086"/>
                  <a:gd name="connsiteY27" fmla="*/ 618713 h 190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67086" h="1904770">
                    <a:moveTo>
                      <a:pt x="1666645" y="618832"/>
                    </a:moveTo>
                    <a:lnTo>
                      <a:pt x="1666645" y="1300703"/>
                    </a:lnTo>
                    <a:lnTo>
                      <a:pt x="1665931" y="1300703"/>
                    </a:lnTo>
                    <a:cubicBezTo>
                      <a:pt x="1674790" y="1385585"/>
                      <a:pt x="1632160" y="1467567"/>
                      <a:pt x="1557584" y="1509062"/>
                    </a:cubicBezTo>
                    <a:lnTo>
                      <a:pt x="961081" y="1861364"/>
                    </a:lnTo>
                    <a:lnTo>
                      <a:pt x="957271" y="1861364"/>
                    </a:lnTo>
                    <a:cubicBezTo>
                      <a:pt x="884951" y="1919240"/>
                      <a:pt x="782178" y="1919240"/>
                      <a:pt x="709859" y="1861364"/>
                    </a:cubicBezTo>
                    <a:lnTo>
                      <a:pt x="706049" y="1861364"/>
                    </a:lnTo>
                    <a:lnTo>
                      <a:pt x="131691" y="1522040"/>
                    </a:lnTo>
                    <a:lnTo>
                      <a:pt x="131691" y="1519063"/>
                    </a:lnTo>
                    <a:cubicBezTo>
                      <a:pt x="51417" y="1486226"/>
                      <a:pt x="-748" y="1407790"/>
                      <a:pt x="8" y="1321062"/>
                    </a:cubicBezTo>
                    <a:lnTo>
                      <a:pt x="365" y="1313919"/>
                    </a:lnTo>
                    <a:lnTo>
                      <a:pt x="365" y="590733"/>
                    </a:lnTo>
                    <a:lnTo>
                      <a:pt x="8" y="583589"/>
                    </a:lnTo>
                    <a:lnTo>
                      <a:pt x="365" y="576445"/>
                    </a:lnTo>
                    <a:lnTo>
                      <a:pt x="365" y="558229"/>
                    </a:lnTo>
                    <a:lnTo>
                      <a:pt x="1556" y="558229"/>
                    </a:lnTo>
                    <a:cubicBezTo>
                      <a:pt x="9426" y="486384"/>
                      <a:pt x="53426" y="423528"/>
                      <a:pt x="118237" y="391541"/>
                    </a:cubicBezTo>
                    <a:lnTo>
                      <a:pt x="116094" y="391541"/>
                    </a:lnTo>
                    <a:lnTo>
                      <a:pt x="705930" y="42926"/>
                    </a:lnTo>
                    <a:lnTo>
                      <a:pt x="710335" y="42926"/>
                    </a:lnTo>
                    <a:cubicBezTo>
                      <a:pt x="782431" y="-14309"/>
                      <a:pt x="884460" y="-14309"/>
                      <a:pt x="956556" y="42926"/>
                    </a:cubicBezTo>
                    <a:lnTo>
                      <a:pt x="961200" y="42926"/>
                    </a:lnTo>
                    <a:lnTo>
                      <a:pt x="1559251" y="396304"/>
                    </a:lnTo>
                    <a:lnTo>
                      <a:pt x="1560918" y="397256"/>
                    </a:lnTo>
                    <a:lnTo>
                      <a:pt x="1579134" y="407972"/>
                    </a:lnTo>
                    <a:lnTo>
                      <a:pt x="1579134" y="409163"/>
                    </a:lnTo>
                    <a:cubicBezTo>
                      <a:pt x="1644883" y="457241"/>
                      <a:pt x="1677651" y="538468"/>
                      <a:pt x="1663668" y="618713"/>
                    </a:cubicBezTo>
                    <a:close/>
                  </a:path>
                </a:pathLst>
              </a:custGeom>
              <a:noFill/>
              <a:ln w="186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798" name="任意多边形: 形状 146"/>
              <p:cNvSpPr/>
              <p:nvPr/>
            </p:nvSpPr>
            <p:spPr>
              <a:xfrm>
                <a:off x="-2496206" y="2902186"/>
                <a:ext cx="855584" cy="973334"/>
              </a:xfrm>
              <a:custGeom>
                <a:avLst/>
                <a:gdLst>
                  <a:gd name="connsiteX0" fmla="*/ 355044 w 855583"/>
                  <a:gd name="connsiteY0" fmla="*/ 662583 h 973335"/>
                  <a:gd name="connsiteX1" fmla="*/ 254556 w 855583"/>
                  <a:gd name="connsiteY1" fmla="*/ 318492 h 973335"/>
                  <a:gd name="connsiteX2" fmla="*/ 408623 w 855583"/>
                  <a:gd name="connsiteY2" fmla="*/ 0 h 973335"/>
                  <a:gd name="connsiteX3" fmla="*/ 513398 w 855583"/>
                  <a:gd name="connsiteY3" fmla="*/ 339685 h 973335"/>
                  <a:gd name="connsiteX4" fmla="*/ 355044 w 855583"/>
                  <a:gd name="connsiteY4" fmla="*/ 662583 h 973335"/>
                  <a:gd name="connsiteX5" fmla="*/ 268367 w 855583"/>
                  <a:gd name="connsiteY5" fmla="*/ 783908 h 973335"/>
                  <a:gd name="connsiteX6" fmla="*/ 193834 w 855583"/>
                  <a:gd name="connsiteY6" fmla="*/ 951428 h 973335"/>
                  <a:gd name="connsiteX7" fmla="*/ 0 w 855583"/>
                  <a:gd name="connsiteY7" fmla="*/ 634960 h 973335"/>
                  <a:gd name="connsiteX8" fmla="*/ 157639 w 855583"/>
                  <a:gd name="connsiteY8" fmla="*/ 255032 h 973335"/>
                  <a:gd name="connsiteX9" fmla="*/ 258842 w 855583"/>
                  <a:gd name="connsiteY9" fmla="*/ 656273 h 973335"/>
                  <a:gd name="connsiteX10" fmla="*/ 268367 w 855583"/>
                  <a:gd name="connsiteY10" fmla="*/ 783908 h 973335"/>
                  <a:gd name="connsiteX11" fmla="*/ 486251 w 855583"/>
                  <a:gd name="connsiteY11" fmla="*/ 659249 h 973335"/>
                  <a:gd name="connsiteX12" fmla="*/ 855583 w 855583"/>
                  <a:gd name="connsiteY12" fmla="*/ 477083 h 973335"/>
                  <a:gd name="connsiteX13" fmla="*/ 668774 w 855583"/>
                  <a:gd name="connsiteY13" fmla="*/ 802838 h 973335"/>
                  <a:gd name="connsiteX14" fmla="*/ 290751 w 855583"/>
                  <a:gd name="connsiteY14" fmla="*/ 973336 h 973335"/>
                  <a:gd name="connsiteX15" fmla="*/ 486251 w 855583"/>
                  <a:gd name="connsiteY15" fmla="*/ 659249 h 97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55583" h="973335">
                    <a:moveTo>
                      <a:pt x="355044" y="662583"/>
                    </a:moveTo>
                    <a:cubicBezTo>
                      <a:pt x="284291" y="562215"/>
                      <a:pt x="248939" y="441162"/>
                      <a:pt x="254556" y="318492"/>
                    </a:cubicBezTo>
                    <a:cubicBezTo>
                      <a:pt x="272828" y="199286"/>
                      <a:pt x="326507" y="88322"/>
                      <a:pt x="408623" y="0"/>
                    </a:cubicBezTo>
                    <a:cubicBezTo>
                      <a:pt x="491250" y="92623"/>
                      <a:pt x="529493" y="216612"/>
                      <a:pt x="513398" y="339685"/>
                    </a:cubicBezTo>
                    <a:cubicBezTo>
                      <a:pt x="497700" y="461845"/>
                      <a:pt x="442023" y="575379"/>
                      <a:pt x="355044" y="662583"/>
                    </a:cubicBezTo>
                    <a:close/>
                    <a:moveTo>
                      <a:pt x="268367" y="783908"/>
                    </a:moveTo>
                    <a:cubicBezTo>
                      <a:pt x="255270" y="844153"/>
                      <a:pt x="229910" y="901184"/>
                      <a:pt x="193834" y="951428"/>
                    </a:cubicBezTo>
                    <a:cubicBezTo>
                      <a:pt x="100786" y="866234"/>
                      <a:pt x="33613" y="756558"/>
                      <a:pt x="0" y="634960"/>
                    </a:cubicBezTo>
                    <a:cubicBezTo>
                      <a:pt x="681" y="492543"/>
                      <a:pt x="57295" y="356097"/>
                      <a:pt x="157639" y="255032"/>
                    </a:cubicBezTo>
                    <a:cubicBezTo>
                      <a:pt x="141102" y="396659"/>
                      <a:pt x="177113" y="539431"/>
                      <a:pt x="258842" y="656273"/>
                    </a:cubicBezTo>
                    <a:cubicBezTo>
                      <a:pt x="258842" y="656273"/>
                      <a:pt x="287060" y="688300"/>
                      <a:pt x="268367" y="783908"/>
                    </a:cubicBezTo>
                    <a:close/>
                    <a:moveTo>
                      <a:pt x="486251" y="659249"/>
                    </a:moveTo>
                    <a:cubicBezTo>
                      <a:pt x="595402" y="573578"/>
                      <a:pt x="721175" y="511545"/>
                      <a:pt x="855583" y="477083"/>
                    </a:cubicBezTo>
                    <a:cubicBezTo>
                      <a:pt x="830120" y="602990"/>
                      <a:pt x="764584" y="717273"/>
                      <a:pt x="668774" y="802838"/>
                    </a:cubicBezTo>
                    <a:cubicBezTo>
                      <a:pt x="561143" y="893832"/>
                      <a:pt x="430199" y="952891"/>
                      <a:pt x="290751" y="973336"/>
                    </a:cubicBezTo>
                    <a:cubicBezTo>
                      <a:pt x="308727" y="845762"/>
                      <a:pt x="379722" y="731704"/>
                      <a:pt x="486251" y="659249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48799" name="文本框 143"/>
            <p:cNvSpPr txBox="1"/>
            <p:nvPr/>
          </p:nvSpPr>
          <p:spPr>
            <a:xfrm>
              <a:off x="1114060" y="756116"/>
              <a:ext cx="1533049" cy="241977"/>
            </a:xfrm>
            <a:custGeom>
              <a:avLst/>
              <a:gdLst/>
              <a:ahLst/>
              <a:cxnLst/>
              <a:rect l="l" t="t" r="r" b="b"/>
              <a:pathLst>
                <a:path w="1533049" h="241977">
                  <a:moveTo>
                    <a:pt x="923773" y="193624"/>
                  </a:moveTo>
                  <a:lnTo>
                    <a:pt x="923773" y="194767"/>
                  </a:lnTo>
                  <a:cubicBezTo>
                    <a:pt x="924535" y="195529"/>
                    <a:pt x="924916" y="195300"/>
                    <a:pt x="924916" y="194081"/>
                  </a:cubicBezTo>
                  <a:cubicBezTo>
                    <a:pt x="924916" y="193014"/>
                    <a:pt x="924535" y="192862"/>
                    <a:pt x="923773" y="193624"/>
                  </a:cubicBezTo>
                  <a:close/>
                  <a:moveTo>
                    <a:pt x="918058" y="193167"/>
                  </a:moveTo>
                  <a:lnTo>
                    <a:pt x="917372" y="195910"/>
                  </a:lnTo>
                  <a:cubicBezTo>
                    <a:pt x="916610" y="196824"/>
                    <a:pt x="916687" y="197281"/>
                    <a:pt x="917601" y="197281"/>
                  </a:cubicBezTo>
                  <a:cubicBezTo>
                    <a:pt x="918668" y="196977"/>
                    <a:pt x="919049" y="196291"/>
                    <a:pt x="918744" y="195224"/>
                  </a:cubicBezTo>
                  <a:cubicBezTo>
                    <a:pt x="919506" y="194919"/>
                    <a:pt x="919658" y="194310"/>
                    <a:pt x="919201" y="193395"/>
                  </a:cubicBezTo>
                  <a:cubicBezTo>
                    <a:pt x="919049" y="192328"/>
                    <a:pt x="918668" y="192252"/>
                    <a:pt x="918058" y="193167"/>
                  </a:cubicBezTo>
                  <a:close/>
                  <a:moveTo>
                    <a:pt x="1318108" y="192252"/>
                  </a:moveTo>
                  <a:lnTo>
                    <a:pt x="1320166" y="193395"/>
                  </a:lnTo>
                  <a:cubicBezTo>
                    <a:pt x="1321994" y="193395"/>
                    <a:pt x="1322375" y="193014"/>
                    <a:pt x="1321309" y="192252"/>
                  </a:cubicBezTo>
                  <a:cubicBezTo>
                    <a:pt x="1320089" y="191185"/>
                    <a:pt x="1319023" y="191185"/>
                    <a:pt x="1318108" y="192252"/>
                  </a:cubicBezTo>
                  <a:close/>
                  <a:moveTo>
                    <a:pt x="717804" y="190195"/>
                  </a:moveTo>
                  <a:lnTo>
                    <a:pt x="717804" y="191795"/>
                  </a:lnTo>
                  <a:cubicBezTo>
                    <a:pt x="718414" y="192557"/>
                    <a:pt x="718185" y="193319"/>
                    <a:pt x="717119" y="194081"/>
                  </a:cubicBezTo>
                  <a:cubicBezTo>
                    <a:pt x="716052" y="194995"/>
                    <a:pt x="716052" y="195834"/>
                    <a:pt x="717119" y="196596"/>
                  </a:cubicBezTo>
                  <a:cubicBezTo>
                    <a:pt x="718795" y="195834"/>
                    <a:pt x="719938" y="194233"/>
                    <a:pt x="720548" y="191795"/>
                  </a:cubicBezTo>
                  <a:cubicBezTo>
                    <a:pt x="719938" y="191643"/>
                    <a:pt x="719557" y="191262"/>
                    <a:pt x="719405" y="190652"/>
                  </a:cubicBezTo>
                  <a:cubicBezTo>
                    <a:pt x="718947" y="189738"/>
                    <a:pt x="718414" y="189585"/>
                    <a:pt x="717804" y="190195"/>
                  </a:cubicBezTo>
                  <a:close/>
                  <a:moveTo>
                    <a:pt x="846506" y="186080"/>
                  </a:moveTo>
                  <a:lnTo>
                    <a:pt x="845820" y="187680"/>
                  </a:lnTo>
                  <a:cubicBezTo>
                    <a:pt x="846735" y="188595"/>
                    <a:pt x="847421" y="188442"/>
                    <a:pt x="847878" y="187223"/>
                  </a:cubicBezTo>
                  <a:cubicBezTo>
                    <a:pt x="848183" y="185699"/>
                    <a:pt x="847725" y="185318"/>
                    <a:pt x="846506" y="186080"/>
                  </a:cubicBezTo>
                  <a:close/>
                  <a:moveTo>
                    <a:pt x="851878" y="184480"/>
                  </a:moveTo>
                  <a:cubicBezTo>
                    <a:pt x="851650" y="184327"/>
                    <a:pt x="851231" y="184480"/>
                    <a:pt x="850621" y="184937"/>
                  </a:cubicBezTo>
                  <a:lnTo>
                    <a:pt x="849935" y="186080"/>
                  </a:lnTo>
                  <a:cubicBezTo>
                    <a:pt x="851002" y="187452"/>
                    <a:pt x="851688" y="187375"/>
                    <a:pt x="851993" y="185851"/>
                  </a:cubicBezTo>
                  <a:cubicBezTo>
                    <a:pt x="852145" y="185089"/>
                    <a:pt x="852107" y="184632"/>
                    <a:pt x="851878" y="184480"/>
                  </a:cubicBezTo>
                  <a:close/>
                  <a:moveTo>
                    <a:pt x="1458697" y="182594"/>
                  </a:moveTo>
                  <a:cubicBezTo>
                    <a:pt x="1457249" y="182022"/>
                    <a:pt x="1455573" y="182118"/>
                    <a:pt x="1453668" y="182880"/>
                  </a:cubicBezTo>
                  <a:cubicBezTo>
                    <a:pt x="1449401" y="183642"/>
                    <a:pt x="1445286" y="185013"/>
                    <a:pt x="1441324" y="186994"/>
                  </a:cubicBezTo>
                  <a:cubicBezTo>
                    <a:pt x="1438123" y="187604"/>
                    <a:pt x="1435380" y="188976"/>
                    <a:pt x="1433094" y="191109"/>
                  </a:cubicBezTo>
                  <a:cubicBezTo>
                    <a:pt x="1431722" y="190804"/>
                    <a:pt x="1430656" y="191109"/>
                    <a:pt x="1429894" y="192024"/>
                  </a:cubicBezTo>
                  <a:cubicBezTo>
                    <a:pt x="1429284" y="192938"/>
                    <a:pt x="1428446" y="193548"/>
                    <a:pt x="1427379" y="193852"/>
                  </a:cubicBezTo>
                  <a:cubicBezTo>
                    <a:pt x="1422197" y="197662"/>
                    <a:pt x="1417854" y="202006"/>
                    <a:pt x="1414349" y="206883"/>
                  </a:cubicBezTo>
                  <a:cubicBezTo>
                    <a:pt x="1416025" y="209626"/>
                    <a:pt x="1418540" y="211759"/>
                    <a:pt x="1421893" y="213283"/>
                  </a:cubicBezTo>
                  <a:cubicBezTo>
                    <a:pt x="1424179" y="214807"/>
                    <a:pt x="1426769" y="216179"/>
                    <a:pt x="1429665" y="217398"/>
                  </a:cubicBezTo>
                  <a:cubicBezTo>
                    <a:pt x="1433170" y="220141"/>
                    <a:pt x="1437285" y="221513"/>
                    <a:pt x="1442009" y="221513"/>
                  </a:cubicBezTo>
                  <a:cubicBezTo>
                    <a:pt x="1446886" y="222123"/>
                    <a:pt x="1451001" y="220980"/>
                    <a:pt x="1454354" y="218084"/>
                  </a:cubicBezTo>
                  <a:cubicBezTo>
                    <a:pt x="1457707" y="215188"/>
                    <a:pt x="1460374" y="211836"/>
                    <a:pt x="1462355" y="208026"/>
                  </a:cubicBezTo>
                  <a:cubicBezTo>
                    <a:pt x="1461898" y="206654"/>
                    <a:pt x="1462050" y="205511"/>
                    <a:pt x="1462812" y="204597"/>
                  </a:cubicBezTo>
                  <a:cubicBezTo>
                    <a:pt x="1463574" y="203835"/>
                    <a:pt x="1463803" y="202768"/>
                    <a:pt x="1463498" y="201396"/>
                  </a:cubicBezTo>
                  <a:cubicBezTo>
                    <a:pt x="1463346" y="200177"/>
                    <a:pt x="1463498" y="198958"/>
                    <a:pt x="1463955" y="197739"/>
                  </a:cubicBezTo>
                  <a:cubicBezTo>
                    <a:pt x="1464565" y="196672"/>
                    <a:pt x="1464412" y="195605"/>
                    <a:pt x="1463498" y="194538"/>
                  </a:cubicBezTo>
                  <a:cubicBezTo>
                    <a:pt x="1463955" y="191643"/>
                    <a:pt x="1463574" y="188899"/>
                    <a:pt x="1462355" y="186309"/>
                  </a:cubicBezTo>
                  <a:cubicBezTo>
                    <a:pt x="1461364" y="184404"/>
                    <a:pt x="1460145" y="183165"/>
                    <a:pt x="1458697" y="182594"/>
                  </a:cubicBezTo>
                  <a:close/>
                  <a:moveTo>
                    <a:pt x="319812" y="181508"/>
                  </a:moveTo>
                  <a:cubicBezTo>
                    <a:pt x="321031" y="182422"/>
                    <a:pt x="322631" y="182651"/>
                    <a:pt x="324612" y="182194"/>
                  </a:cubicBezTo>
                  <a:cubicBezTo>
                    <a:pt x="326289" y="181737"/>
                    <a:pt x="327737" y="181965"/>
                    <a:pt x="328956" y="182880"/>
                  </a:cubicBezTo>
                  <a:cubicBezTo>
                    <a:pt x="331242" y="183032"/>
                    <a:pt x="333223" y="184023"/>
                    <a:pt x="334900" y="185851"/>
                  </a:cubicBezTo>
                  <a:cubicBezTo>
                    <a:pt x="336728" y="187833"/>
                    <a:pt x="337719" y="189890"/>
                    <a:pt x="337871" y="192024"/>
                  </a:cubicBezTo>
                  <a:cubicBezTo>
                    <a:pt x="340462" y="194005"/>
                    <a:pt x="342367" y="196748"/>
                    <a:pt x="343586" y="200253"/>
                  </a:cubicBezTo>
                  <a:cubicBezTo>
                    <a:pt x="342977" y="201930"/>
                    <a:pt x="341834" y="202996"/>
                    <a:pt x="340157" y="203454"/>
                  </a:cubicBezTo>
                  <a:cubicBezTo>
                    <a:pt x="338633" y="203911"/>
                    <a:pt x="337262" y="204673"/>
                    <a:pt x="336043" y="205740"/>
                  </a:cubicBezTo>
                  <a:cubicBezTo>
                    <a:pt x="334671" y="205282"/>
                    <a:pt x="333375" y="205359"/>
                    <a:pt x="332156" y="205968"/>
                  </a:cubicBezTo>
                  <a:cubicBezTo>
                    <a:pt x="331089" y="206883"/>
                    <a:pt x="329794" y="207340"/>
                    <a:pt x="328270" y="207340"/>
                  </a:cubicBezTo>
                  <a:cubicBezTo>
                    <a:pt x="323850" y="208711"/>
                    <a:pt x="319431" y="210083"/>
                    <a:pt x="315011" y="211455"/>
                  </a:cubicBezTo>
                  <a:cubicBezTo>
                    <a:pt x="313335" y="212979"/>
                    <a:pt x="311201" y="213893"/>
                    <a:pt x="308610" y="214198"/>
                  </a:cubicBezTo>
                  <a:cubicBezTo>
                    <a:pt x="305410" y="215265"/>
                    <a:pt x="302057" y="215950"/>
                    <a:pt x="298552" y="216255"/>
                  </a:cubicBezTo>
                  <a:cubicBezTo>
                    <a:pt x="295504" y="215798"/>
                    <a:pt x="292380" y="215569"/>
                    <a:pt x="289179" y="215569"/>
                  </a:cubicBezTo>
                  <a:cubicBezTo>
                    <a:pt x="286284" y="215265"/>
                    <a:pt x="283541" y="214274"/>
                    <a:pt x="280950" y="212598"/>
                  </a:cubicBezTo>
                  <a:cubicBezTo>
                    <a:pt x="278664" y="211836"/>
                    <a:pt x="276302" y="210921"/>
                    <a:pt x="273863" y="209854"/>
                  </a:cubicBezTo>
                  <a:cubicBezTo>
                    <a:pt x="271577" y="208940"/>
                    <a:pt x="269215" y="207797"/>
                    <a:pt x="266777" y="206425"/>
                  </a:cubicBezTo>
                  <a:cubicBezTo>
                    <a:pt x="264338" y="204597"/>
                    <a:pt x="262814" y="202311"/>
                    <a:pt x="262205" y="199567"/>
                  </a:cubicBezTo>
                  <a:cubicBezTo>
                    <a:pt x="261138" y="198501"/>
                    <a:pt x="261062" y="197434"/>
                    <a:pt x="261976" y="196367"/>
                  </a:cubicBezTo>
                  <a:cubicBezTo>
                    <a:pt x="262586" y="195605"/>
                    <a:pt x="263119" y="194767"/>
                    <a:pt x="263576" y="193852"/>
                  </a:cubicBezTo>
                  <a:cubicBezTo>
                    <a:pt x="272720" y="195834"/>
                    <a:pt x="281102" y="194995"/>
                    <a:pt x="288722" y="191338"/>
                  </a:cubicBezTo>
                  <a:cubicBezTo>
                    <a:pt x="294209" y="189509"/>
                    <a:pt x="299695" y="187833"/>
                    <a:pt x="305181" y="186309"/>
                  </a:cubicBezTo>
                  <a:cubicBezTo>
                    <a:pt x="308077" y="184785"/>
                    <a:pt x="311125" y="183794"/>
                    <a:pt x="314326" y="183337"/>
                  </a:cubicBezTo>
                  <a:cubicBezTo>
                    <a:pt x="316307" y="182727"/>
                    <a:pt x="318135" y="182118"/>
                    <a:pt x="319812" y="181508"/>
                  </a:cubicBezTo>
                  <a:close/>
                  <a:moveTo>
                    <a:pt x="1178891" y="181051"/>
                  </a:moveTo>
                  <a:lnTo>
                    <a:pt x="1178891" y="181737"/>
                  </a:lnTo>
                  <a:cubicBezTo>
                    <a:pt x="1179958" y="182499"/>
                    <a:pt x="1180491" y="182270"/>
                    <a:pt x="1180491" y="181051"/>
                  </a:cubicBezTo>
                  <a:cubicBezTo>
                    <a:pt x="1180491" y="179984"/>
                    <a:pt x="1179958" y="179984"/>
                    <a:pt x="1178891" y="181051"/>
                  </a:cubicBezTo>
                  <a:close/>
                  <a:moveTo>
                    <a:pt x="854050" y="177850"/>
                  </a:moveTo>
                  <a:cubicBezTo>
                    <a:pt x="853440" y="179222"/>
                    <a:pt x="852831" y="180441"/>
                    <a:pt x="852221" y="181508"/>
                  </a:cubicBezTo>
                  <a:cubicBezTo>
                    <a:pt x="853136" y="181813"/>
                    <a:pt x="853440" y="182270"/>
                    <a:pt x="853136" y="182880"/>
                  </a:cubicBezTo>
                  <a:cubicBezTo>
                    <a:pt x="852678" y="183794"/>
                    <a:pt x="852983" y="184251"/>
                    <a:pt x="854050" y="184251"/>
                  </a:cubicBezTo>
                  <a:cubicBezTo>
                    <a:pt x="854964" y="182575"/>
                    <a:pt x="855498" y="180670"/>
                    <a:pt x="855650" y="178536"/>
                  </a:cubicBezTo>
                  <a:close/>
                  <a:moveTo>
                    <a:pt x="1163117" y="173964"/>
                  </a:moveTo>
                  <a:lnTo>
                    <a:pt x="1163117" y="174650"/>
                  </a:lnTo>
                  <a:cubicBezTo>
                    <a:pt x="1164184" y="175564"/>
                    <a:pt x="1164718" y="175336"/>
                    <a:pt x="1164718" y="173964"/>
                  </a:cubicBezTo>
                  <a:cubicBezTo>
                    <a:pt x="1164718" y="172897"/>
                    <a:pt x="1164184" y="172897"/>
                    <a:pt x="1163117" y="173964"/>
                  </a:cubicBezTo>
                  <a:close/>
                  <a:moveTo>
                    <a:pt x="853593" y="173050"/>
                  </a:moveTo>
                  <a:lnTo>
                    <a:pt x="853593" y="173736"/>
                  </a:lnTo>
                  <a:cubicBezTo>
                    <a:pt x="854812" y="174802"/>
                    <a:pt x="855422" y="174650"/>
                    <a:pt x="855422" y="173278"/>
                  </a:cubicBezTo>
                  <a:cubicBezTo>
                    <a:pt x="855422" y="172059"/>
                    <a:pt x="854812" y="171983"/>
                    <a:pt x="853593" y="173050"/>
                  </a:cubicBezTo>
                  <a:close/>
                  <a:moveTo>
                    <a:pt x="478232" y="151333"/>
                  </a:moveTo>
                  <a:cubicBezTo>
                    <a:pt x="477470" y="150571"/>
                    <a:pt x="476936" y="150647"/>
                    <a:pt x="476632" y="151561"/>
                  </a:cubicBezTo>
                  <a:lnTo>
                    <a:pt x="473660" y="154305"/>
                  </a:lnTo>
                  <a:cubicBezTo>
                    <a:pt x="472898" y="155219"/>
                    <a:pt x="471983" y="156210"/>
                    <a:pt x="470917" y="157276"/>
                  </a:cubicBezTo>
                  <a:cubicBezTo>
                    <a:pt x="470002" y="158343"/>
                    <a:pt x="470002" y="159410"/>
                    <a:pt x="470917" y="160477"/>
                  </a:cubicBezTo>
                  <a:cubicBezTo>
                    <a:pt x="473812" y="158496"/>
                    <a:pt x="476098" y="156133"/>
                    <a:pt x="477775" y="153390"/>
                  </a:cubicBezTo>
                  <a:cubicBezTo>
                    <a:pt x="478841" y="152933"/>
                    <a:pt x="478994" y="152247"/>
                    <a:pt x="478232" y="151333"/>
                  </a:cubicBezTo>
                  <a:close/>
                  <a:moveTo>
                    <a:pt x="749351" y="143789"/>
                  </a:moveTo>
                  <a:cubicBezTo>
                    <a:pt x="746913" y="144703"/>
                    <a:pt x="746379" y="146151"/>
                    <a:pt x="747751" y="148132"/>
                  </a:cubicBezTo>
                  <a:cubicBezTo>
                    <a:pt x="748513" y="149961"/>
                    <a:pt x="749199" y="151714"/>
                    <a:pt x="749808" y="153390"/>
                  </a:cubicBezTo>
                  <a:cubicBezTo>
                    <a:pt x="749808" y="154762"/>
                    <a:pt x="750266" y="155143"/>
                    <a:pt x="751180" y="154533"/>
                  </a:cubicBezTo>
                  <a:cubicBezTo>
                    <a:pt x="752094" y="154076"/>
                    <a:pt x="752856" y="153466"/>
                    <a:pt x="753466" y="152704"/>
                  </a:cubicBezTo>
                  <a:cubicBezTo>
                    <a:pt x="756209" y="151485"/>
                    <a:pt x="758724" y="150114"/>
                    <a:pt x="761010" y="148590"/>
                  </a:cubicBezTo>
                  <a:cubicBezTo>
                    <a:pt x="758419" y="147523"/>
                    <a:pt x="755904" y="146380"/>
                    <a:pt x="753466" y="145161"/>
                  </a:cubicBezTo>
                  <a:cubicBezTo>
                    <a:pt x="752552" y="145313"/>
                    <a:pt x="751790" y="144932"/>
                    <a:pt x="751180" y="144018"/>
                  </a:cubicBezTo>
                  <a:cubicBezTo>
                    <a:pt x="750570" y="143256"/>
                    <a:pt x="749961" y="143179"/>
                    <a:pt x="749351" y="143789"/>
                  </a:cubicBezTo>
                  <a:close/>
                  <a:moveTo>
                    <a:pt x="790956" y="142417"/>
                  </a:moveTo>
                  <a:cubicBezTo>
                    <a:pt x="790042" y="142113"/>
                    <a:pt x="789356" y="142417"/>
                    <a:pt x="788899" y="143332"/>
                  </a:cubicBezTo>
                  <a:cubicBezTo>
                    <a:pt x="789814" y="143637"/>
                    <a:pt x="790195" y="144170"/>
                    <a:pt x="790042" y="144932"/>
                  </a:cubicBezTo>
                  <a:cubicBezTo>
                    <a:pt x="789585" y="145542"/>
                    <a:pt x="789890" y="145846"/>
                    <a:pt x="790956" y="145846"/>
                  </a:cubicBezTo>
                  <a:cubicBezTo>
                    <a:pt x="792328" y="144780"/>
                    <a:pt x="793700" y="143941"/>
                    <a:pt x="795071" y="143332"/>
                  </a:cubicBezTo>
                  <a:cubicBezTo>
                    <a:pt x="793700" y="141960"/>
                    <a:pt x="792328" y="141655"/>
                    <a:pt x="790956" y="142417"/>
                  </a:cubicBezTo>
                  <a:close/>
                  <a:moveTo>
                    <a:pt x="587731" y="136931"/>
                  </a:moveTo>
                  <a:cubicBezTo>
                    <a:pt x="586969" y="137541"/>
                    <a:pt x="585826" y="137769"/>
                    <a:pt x="584302" y="137617"/>
                  </a:cubicBezTo>
                  <a:cubicBezTo>
                    <a:pt x="580492" y="139293"/>
                    <a:pt x="576377" y="139979"/>
                    <a:pt x="571958" y="139674"/>
                  </a:cubicBezTo>
                  <a:cubicBezTo>
                    <a:pt x="570281" y="141198"/>
                    <a:pt x="568148" y="141655"/>
                    <a:pt x="565557" y="141046"/>
                  </a:cubicBezTo>
                  <a:cubicBezTo>
                    <a:pt x="562814" y="141655"/>
                    <a:pt x="560299" y="142798"/>
                    <a:pt x="558013" y="144475"/>
                  </a:cubicBezTo>
                  <a:cubicBezTo>
                    <a:pt x="556489" y="144475"/>
                    <a:pt x="555118" y="144932"/>
                    <a:pt x="553898" y="145846"/>
                  </a:cubicBezTo>
                  <a:cubicBezTo>
                    <a:pt x="552832" y="146913"/>
                    <a:pt x="551612" y="147142"/>
                    <a:pt x="550241" y="146532"/>
                  </a:cubicBezTo>
                  <a:cubicBezTo>
                    <a:pt x="548564" y="148361"/>
                    <a:pt x="546431" y="148666"/>
                    <a:pt x="543840" y="147447"/>
                  </a:cubicBezTo>
                  <a:cubicBezTo>
                    <a:pt x="543535" y="146532"/>
                    <a:pt x="542926" y="146304"/>
                    <a:pt x="542011" y="146761"/>
                  </a:cubicBezTo>
                  <a:cubicBezTo>
                    <a:pt x="541401" y="147218"/>
                    <a:pt x="540868" y="147142"/>
                    <a:pt x="540411" y="146532"/>
                  </a:cubicBezTo>
                  <a:lnTo>
                    <a:pt x="536186" y="151561"/>
                  </a:lnTo>
                  <a:lnTo>
                    <a:pt x="535610" y="152247"/>
                  </a:lnTo>
                  <a:cubicBezTo>
                    <a:pt x="536525" y="152857"/>
                    <a:pt x="536753" y="153695"/>
                    <a:pt x="536296" y="154762"/>
                  </a:cubicBezTo>
                  <a:cubicBezTo>
                    <a:pt x="536144" y="155524"/>
                    <a:pt x="536372" y="156210"/>
                    <a:pt x="536982" y="156819"/>
                  </a:cubicBezTo>
                  <a:cubicBezTo>
                    <a:pt x="536372" y="158343"/>
                    <a:pt x="537134" y="159105"/>
                    <a:pt x="539268" y="159105"/>
                  </a:cubicBezTo>
                  <a:cubicBezTo>
                    <a:pt x="541249" y="158496"/>
                    <a:pt x="543307" y="157734"/>
                    <a:pt x="545440" y="156819"/>
                  </a:cubicBezTo>
                  <a:cubicBezTo>
                    <a:pt x="548945" y="156667"/>
                    <a:pt x="551917" y="155524"/>
                    <a:pt x="554356" y="153390"/>
                  </a:cubicBezTo>
                  <a:cubicBezTo>
                    <a:pt x="556489" y="153847"/>
                    <a:pt x="556718" y="154381"/>
                    <a:pt x="555041" y="154990"/>
                  </a:cubicBezTo>
                  <a:cubicBezTo>
                    <a:pt x="553974" y="156210"/>
                    <a:pt x="553974" y="157048"/>
                    <a:pt x="555041" y="157505"/>
                  </a:cubicBezTo>
                  <a:cubicBezTo>
                    <a:pt x="556261" y="157962"/>
                    <a:pt x="557251" y="158496"/>
                    <a:pt x="558013" y="159105"/>
                  </a:cubicBezTo>
                  <a:cubicBezTo>
                    <a:pt x="558318" y="160629"/>
                    <a:pt x="558623" y="160858"/>
                    <a:pt x="558928" y="159791"/>
                  </a:cubicBezTo>
                  <a:cubicBezTo>
                    <a:pt x="559385" y="158877"/>
                    <a:pt x="559461" y="157886"/>
                    <a:pt x="559156" y="156819"/>
                  </a:cubicBezTo>
                  <a:cubicBezTo>
                    <a:pt x="560680" y="154381"/>
                    <a:pt x="562585" y="153543"/>
                    <a:pt x="564871" y="154305"/>
                  </a:cubicBezTo>
                  <a:cubicBezTo>
                    <a:pt x="566852" y="153085"/>
                    <a:pt x="568986" y="152400"/>
                    <a:pt x="571272" y="152247"/>
                  </a:cubicBezTo>
                  <a:cubicBezTo>
                    <a:pt x="572948" y="150876"/>
                    <a:pt x="574929" y="150114"/>
                    <a:pt x="577216" y="149961"/>
                  </a:cubicBezTo>
                  <a:cubicBezTo>
                    <a:pt x="578739" y="150571"/>
                    <a:pt x="580416" y="150876"/>
                    <a:pt x="582245" y="150876"/>
                  </a:cubicBezTo>
                  <a:cubicBezTo>
                    <a:pt x="584226" y="151028"/>
                    <a:pt x="585140" y="152095"/>
                    <a:pt x="584988" y="154076"/>
                  </a:cubicBezTo>
                  <a:cubicBezTo>
                    <a:pt x="584988" y="156210"/>
                    <a:pt x="584531" y="157886"/>
                    <a:pt x="583616" y="159105"/>
                  </a:cubicBezTo>
                  <a:cubicBezTo>
                    <a:pt x="582854" y="161696"/>
                    <a:pt x="581711" y="164058"/>
                    <a:pt x="580187" y="166192"/>
                  </a:cubicBezTo>
                  <a:cubicBezTo>
                    <a:pt x="579273" y="166497"/>
                    <a:pt x="578435" y="167106"/>
                    <a:pt x="577673" y="168021"/>
                  </a:cubicBezTo>
                  <a:cubicBezTo>
                    <a:pt x="577063" y="168935"/>
                    <a:pt x="576301" y="168935"/>
                    <a:pt x="575387" y="168021"/>
                  </a:cubicBezTo>
                  <a:cubicBezTo>
                    <a:pt x="571424" y="169545"/>
                    <a:pt x="567919" y="168706"/>
                    <a:pt x="564871" y="165506"/>
                  </a:cubicBezTo>
                  <a:cubicBezTo>
                    <a:pt x="563195" y="165049"/>
                    <a:pt x="562052" y="164058"/>
                    <a:pt x="561442" y="162534"/>
                  </a:cubicBezTo>
                  <a:cubicBezTo>
                    <a:pt x="560985" y="160705"/>
                    <a:pt x="560071" y="160401"/>
                    <a:pt x="558699" y="161620"/>
                  </a:cubicBezTo>
                  <a:cubicBezTo>
                    <a:pt x="557480" y="162991"/>
                    <a:pt x="556794" y="164287"/>
                    <a:pt x="556641" y="165506"/>
                  </a:cubicBezTo>
                  <a:cubicBezTo>
                    <a:pt x="555422" y="166116"/>
                    <a:pt x="554356" y="166954"/>
                    <a:pt x="553441" y="168021"/>
                  </a:cubicBezTo>
                  <a:cubicBezTo>
                    <a:pt x="552679" y="169087"/>
                    <a:pt x="551612" y="169087"/>
                    <a:pt x="550241" y="168021"/>
                  </a:cubicBezTo>
                  <a:cubicBezTo>
                    <a:pt x="549174" y="168173"/>
                    <a:pt x="548260" y="168402"/>
                    <a:pt x="547498" y="168706"/>
                  </a:cubicBezTo>
                  <a:cubicBezTo>
                    <a:pt x="545821" y="168706"/>
                    <a:pt x="543916" y="168325"/>
                    <a:pt x="541783" y="167563"/>
                  </a:cubicBezTo>
                  <a:cubicBezTo>
                    <a:pt x="539801" y="166954"/>
                    <a:pt x="537972" y="167106"/>
                    <a:pt x="536296" y="168021"/>
                  </a:cubicBezTo>
                  <a:cubicBezTo>
                    <a:pt x="538582" y="171069"/>
                    <a:pt x="539573" y="174574"/>
                    <a:pt x="539268" y="178536"/>
                  </a:cubicBezTo>
                  <a:cubicBezTo>
                    <a:pt x="540030" y="179146"/>
                    <a:pt x="540868" y="180060"/>
                    <a:pt x="541783" y="181279"/>
                  </a:cubicBezTo>
                  <a:cubicBezTo>
                    <a:pt x="542849" y="182651"/>
                    <a:pt x="543764" y="182880"/>
                    <a:pt x="544526" y="181965"/>
                  </a:cubicBezTo>
                  <a:cubicBezTo>
                    <a:pt x="545440" y="183337"/>
                    <a:pt x="546278" y="183642"/>
                    <a:pt x="547040" y="182880"/>
                  </a:cubicBezTo>
                  <a:cubicBezTo>
                    <a:pt x="547955" y="182270"/>
                    <a:pt x="548793" y="181737"/>
                    <a:pt x="549555" y="181279"/>
                  </a:cubicBezTo>
                  <a:cubicBezTo>
                    <a:pt x="553212" y="181279"/>
                    <a:pt x="556413" y="180365"/>
                    <a:pt x="559156" y="178536"/>
                  </a:cubicBezTo>
                  <a:cubicBezTo>
                    <a:pt x="561290" y="178689"/>
                    <a:pt x="563195" y="178460"/>
                    <a:pt x="564871" y="177850"/>
                  </a:cubicBezTo>
                  <a:cubicBezTo>
                    <a:pt x="567919" y="177698"/>
                    <a:pt x="570434" y="178841"/>
                    <a:pt x="572415" y="181279"/>
                  </a:cubicBezTo>
                  <a:cubicBezTo>
                    <a:pt x="574244" y="182346"/>
                    <a:pt x="574777" y="183413"/>
                    <a:pt x="574015" y="184480"/>
                  </a:cubicBezTo>
                  <a:cubicBezTo>
                    <a:pt x="573710" y="185851"/>
                    <a:pt x="573177" y="187147"/>
                    <a:pt x="572415" y="188366"/>
                  </a:cubicBezTo>
                  <a:cubicBezTo>
                    <a:pt x="572720" y="189890"/>
                    <a:pt x="573405" y="190423"/>
                    <a:pt x="574472" y="189966"/>
                  </a:cubicBezTo>
                  <a:cubicBezTo>
                    <a:pt x="575234" y="189814"/>
                    <a:pt x="576149" y="189738"/>
                    <a:pt x="577216" y="189738"/>
                  </a:cubicBezTo>
                  <a:cubicBezTo>
                    <a:pt x="580873" y="187299"/>
                    <a:pt x="584150" y="184327"/>
                    <a:pt x="587045" y="180822"/>
                  </a:cubicBezTo>
                  <a:cubicBezTo>
                    <a:pt x="590093" y="178079"/>
                    <a:pt x="592227" y="174955"/>
                    <a:pt x="593446" y="171450"/>
                  </a:cubicBezTo>
                  <a:cubicBezTo>
                    <a:pt x="593751" y="170688"/>
                    <a:pt x="594284" y="169773"/>
                    <a:pt x="595046" y="168706"/>
                  </a:cubicBezTo>
                  <a:cubicBezTo>
                    <a:pt x="596113" y="167792"/>
                    <a:pt x="596037" y="167106"/>
                    <a:pt x="594818" y="166649"/>
                  </a:cubicBezTo>
                  <a:lnTo>
                    <a:pt x="595503" y="166192"/>
                  </a:lnTo>
                  <a:cubicBezTo>
                    <a:pt x="596723" y="166344"/>
                    <a:pt x="597332" y="165887"/>
                    <a:pt x="597332" y="164820"/>
                  </a:cubicBezTo>
                  <a:cubicBezTo>
                    <a:pt x="597485" y="164058"/>
                    <a:pt x="597789" y="163296"/>
                    <a:pt x="598247" y="162534"/>
                  </a:cubicBezTo>
                  <a:cubicBezTo>
                    <a:pt x="597789" y="160858"/>
                    <a:pt x="598323" y="159410"/>
                    <a:pt x="599847" y="158191"/>
                  </a:cubicBezTo>
                  <a:cubicBezTo>
                    <a:pt x="601066" y="157124"/>
                    <a:pt x="601142" y="155829"/>
                    <a:pt x="600075" y="154305"/>
                  </a:cubicBezTo>
                  <a:cubicBezTo>
                    <a:pt x="600990" y="152476"/>
                    <a:pt x="601371" y="150342"/>
                    <a:pt x="601218" y="147904"/>
                  </a:cubicBezTo>
                  <a:cubicBezTo>
                    <a:pt x="601828" y="144856"/>
                    <a:pt x="601066" y="142341"/>
                    <a:pt x="598933" y="140360"/>
                  </a:cubicBezTo>
                  <a:cubicBezTo>
                    <a:pt x="597256" y="139293"/>
                    <a:pt x="595580" y="138150"/>
                    <a:pt x="593903" y="136931"/>
                  </a:cubicBezTo>
                  <a:cubicBezTo>
                    <a:pt x="591922" y="135864"/>
                    <a:pt x="589865" y="135864"/>
                    <a:pt x="587731" y="136931"/>
                  </a:cubicBezTo>
                  <a:close/>
                  <a:moveTo>
                    <a:pt x="980695" y="135559"/>
                  </a:moveTo>
                  <a:lnTo>
                    <a:pt x="980695" y="136245"/>
                  </a:lnTo>
                  <a:cubicBezTo>
                    <a:pt x="981457" y="137007"/>
                    <a:pt x="981838" y="136779"/>
                    <a:pt x="981838" y="135559"/>
                  </a:cubicBezTo>
                  <a:cubicBezTo>
                    <a:pt x="981838" y="134493"/>
                    <a:pt x="981457" y="134493"/>
                    <a:pt x="980695" y="135559"/>
                  </a:cubicBezTo>
                  <a:close/>
                  <a:moveTo>
                    <a:pt x="931088" y="134302"/>
                  </a:moveTo>
                  <a:cubicBezTo>
                    <a:pt x="930631" y="134074"/>
                    <a:pt x="929945" y="134188"/>
                    <a:pt x="929031" y="134645"/>
                  </a:cubicBezTo>
                  <a:cubicBezTo>
                    <a:pt x="929031" y="135255"/>
                    <a:pt x="928802" y="135788"/>
                    <a:pt x="928345" y="136245"/>
                  </a:cubicBezTo>
                  <a:cubicBezTo>
                    <a:pt x="928040" y="136702"/>
                    <a:pt x="928269" y="137083"/>
                    <a:pt x="929031" y="137388"/>
                  </a:cubicBezTo>
                  <a:cubicBezTo>
                    <a:pt x="930860" y="138455"/>
                    <a:pt x="931774" y="137998"/>
                    <a:pt x="931774" y="136017"/>
                  </a:cubicBezTo>
                  <a:cubicBezTo>
                    <a:pt x="931774" y="135102"/>
                    <a:pt x="931546" y="134531"/>
                    <a:pt x="931088" y="134302"/>
                  </a:cubicBezTo>
                  <a:close/>
                  <a:moveTo>
                    <a:pt x="934746" y="132359"/>
                  </a:moveTo>
                  <a:cubicBezTo>
                    <a:pt x="934136" y="132359"/>
                    <a:pt x="933451" y="132664"/>
                    <a:pt x="932689" y="133273"/>
                  </a:cubicBezTo>
                  <a:cubicBezTo>
                    <a:pt x="931774" y="134035"/>
                    <a:pt x="932003" y="134797"/>
                    <a:pt x="933374" y="135559"/>
                  </a:cubicBezTo>
                  <a:cubicBezTo>
                    <a:pt x="933984" y="134340"/>
                    <a:pt x="934289" y="134112"/>
                    <a:pt x="934289" y="134874"/>
                  </a:cubicBezTo>
                  <a:cubicBezTo>
                    <a:pt x="933984" y="135788"/>
                    <a:pt x="934365" y="136474"/>
                    <a:pt x="935432" y="136931"/>
                  </a:cubicBezTo>
                  <a:cubicBezTo>
                    <a:pt x="936956" y="135864"/>
                    <a:pt x="937261" y="134645"/>
                    <a:pt x="936346" y="133273"/>
                  </a:cubicBezTo>
                  <a:cubicBezTo>
                    <a:pt x="935889" y="132664"/>
                    <a:pt x="935356" y="132359"/>
                    <a:pt x="934746" y="132359"/>
                  </a:cubicBezTo>
                  <a:close/>
                  <a:moveTo>
                    <a:pt x="552298" y="131902"/>
                  </a:moveTo>
                  <a:lnTo>
                    <a:pt x="552298" y="132816"/>
                  </a:lnTo>
                  <a:cubicBezTo>
                    <a:pt x="553212" y="133578"/>
                    <a:pt x="553670" y="133350"/>
                    <a:pt x="553670" y="132130"/>
                  </a:cubicBezTo>
                  <a:cubicBezTo>
                    <a:pt x="553670" y="131064"/>
                    <a:pt x="553212" y="130987"/>
                    <a:pt x="552298" y="131902"/>
                  </a:cubicBezTo>
                  <a:close/>
                  <a:moveTo>
                    <a:pt x="272720" y="126644"/>
                  </a:moveTo>
                  <a:lnTo>
                    <a:pt x="272720" y="127101"/>
                  </a:lnTo>
                  <a:cubicBezTo>
                    <a:pt x="273635" y="128168"/>
                    <a:pt x="274092" y="128092"/>
                    <a:pt x="274092" y="126873"/>
                  </a:cubicBezTo>
                  <a:cubicBezTo>
                    <a:pt x="274092" y="125806"/>
                    <a:pt x="273635" y="125730"/>
                    <a:pt x="272720" y="126644"/>
                  </a:cubicBezTo>
                  <a:close/>
                  <a:moveTo>
                    <a:pt x="293123" y="124587"/>
                  </a:moveTo>
                  <a:cubicBezTo>
                    <a:pt x="292704" y="124510"/>
                    <a:pt x="292151" y="124739"/>
                    <a:pt x="291465" y="125272"/>
                  </a:cubicBezTo>
                  <a:cubicBezTo>
                    <a:pt x="289637" y="125120"/>
                    <a:pt x="288265" y="125577"/>
                    <a:pt x="287351" y="126644"/>
                  </a:cubicBezTo>
                  <a:cubicBezTo>
                    <a:pt x="284760" y="127254"/>
                    <a:pt x="283312" y="128625"/>
                    <a:pt x="283007" y="130759"/>
                  </a:cubicBezTo>
                  <a:cubicBezTo>
                    <a:pt x="282245" y="133045"/>
                    <a:pt x="283160" y="134645"/>
                    <a:pt x="285751" y="135559"/>
                  </a:cubicBezTo>
                  <a:cubicBezTo>
                    <a:pt x="286360" y="134797"/>
                    <a:pt x="286894" y="134874"/>
                    <a:pt x="287351" y="135788"/>
                  </a:cubicBezTo>
                  <a:cubicBezTo>
                    <a:pt x="287808" y="136702"/>
                    <a:pt x="288417" y="137160"/>
                    <a:pt x="289179" y="137160"/>
                  </a:cubicBezTo>
                  <a:cubicBezTo>
                    <a:pt x="291008" y="136245"/>
                    <a:pt x="292151" y="134950"/>
                    <a:pt x="292608" y="133273"/>
                  </a:cubicBezTo>
                  <a:cubicBezTo>
                    <a:pt x="293218" y="131597"/>
                    <a:pt x="293980" y="130073"/>
                    <a:pt x="294895" y="128701"/>
                  </a:cubicBezTo>
                  <a:cubicBezTo>
                    <a:pt x="294742" y="127635"/>
                    <a:pt x="294437" y="126644"/>
                    <a:pt x="293980" y="125730"/>
                  </a:cubicBezTo>
                  <a:cubicBezTo>
                    <a:pt x="293828" y="125044"/>
                    <a:pt x="293542" y="124663"/>
                    <a:pt x="293123" y="124587"/>
                  </a:cubicBezTo>
                  <a:close/>
                  <a:moveTo>
                    <a:pt x="981895" y="121615"/>
                  </a:moveTo>
                  <a:cubicBezTo>
                    <a:pt x="981628" y="121539"/>
                    <a:pt x="981228" y="121767"/>
                    <a:pt x="980695" y="122301"/>
                  </a:cubicBezTo>
                  <a:lnTo>
                    <a:pt x="980695" y="123444"/>
                  </a:lnTo>
                  <a:cubicBezTo>
                    <a:pt x="981761" y="124510"/>
                    <a:pt x="982295" y="124282"/>
                    <a:pt x="982295" y="122758"/>
                  </a:cubicBezTo>
                  <a:cubicBezTo>
                    <a:pt x="982295" y="122072"/>
                    <a:pt x="982161" y="121691"/>
                    <a:pt x="981895" y="121615"/>
                  </a:cubicBezTo>
                  <a:close/>
                  <a:moveTo>
                    <a:pt x="806958" y="115443"/>
                  </a:moveTo>
                  <a:cubicBezTo>
                    <a:pt x="805282" y="114985"/>
                    <a:pt x="803606" y="115138"/>
                    <a:pt x="801929" y="115900"/>
                  </a:cubicBezTo>
                  <a:cubicBezTo>
                    <a:pt x="797814" y="115900"/>
                    <a:pt x="794157" y="117043"/>
                    <a:pt x="790956" y="119329"/>
                  </a:cubicBezTo>
                  <a:cubicBezTo>
                    <a:pt x="789280" y="119176"/>
                    <a:pt x="787908" y="119710"/>
                    <a:pt x="786842" y="120929"/>
                  </a:cubicBezTo>
                  <a:cubicBezTo>
                    <a:pt x="785775" y="122301"/>
                    <a:pt x="784403" y="122986"/>
                    <a:pt x="782727" y="122986"/>
                  </a:cubicBezTo>
                  <a:cubicBezTo>
                    <a:pt x="781660" y="125120"/>
                    <a:pt x="780212" y="126720"/>
                    <a:pt x="778383" y="127787"/>
                  </a:cubicBezTo>
                  <a:cubicBezTo>
                    <a:pt x="777012" y="127482"/>
                    <a:pt x="775793" y="127787"/>
                    <a:pt x="774726" y="128701"/>
                  </a:cubicBezTo>
                  <a:cubicBezTo>
                    <a:pt x="773812" y="129768"/>
                    <a:pt x="772745" y="130149"/>
                    <a:pt x="771525" y="129844"/>
                  </a:cubicBezTo>
                  <a:cubicBezTo>
                    <a:pt x="768325" y="131826"/>
                    <a:pt x="765049" y="133197"/>
                    <a:pt x="761696" y="133959"/>
                  </a:cubicBezTo>
                  <a:cubicBezTo>
                    <a:pt x="758495" y="135940"/>
                    <a:pt x="754990" y="137160"/>
                    <a:pt x="751180" y="137617"/>
                  </a:cubicBezTo>
                  <a:cubicBezTo>
                    <a:pt x="750570" y="138379"/>
                    <a:pt x="749504" y="138760"/>
                    <a:pt x="747980" y="138760"/>
                  </a:cubicBezTo>
                  <a:cubicBezTo>
                    <a:pt x="746456" y="139065"/>
                    <a:pt x="746151" y="139827"/>
                    <a:pt x="747065" y="141046"/>
                  </a:cubicBezTo>
                  <a:cubicBezTo>
                    <a:pt x="752552" y="144703"/>
                    <a:pt x="758571" y="146608"/>
                    <a:pt x="765125" y="146761"/>
                  </a:cubicBezTo>
                  <a:cubicBezTo>
                    <a:pt x="768173" y="144475"/>
                    <a:pt x="771221" y="142341"/>
                    <a:pt x="774269" y="140360"/>
                  </a:cubicBezTo>
                  <a:cubicBezTo>
                    <a:pt x="776250" y="139903"/>
                    <a:pt x="778383" y="139522"/>
                    <a:pt x="780669" y="139217"/>
                  </a:cubicBezTo>
                  <a:cubicBezTo>
                    <a:pt x="782803" y="138455"/>
                    <a:pt x="784860" y="138836"/>
                    <a:pt x="786842" y="140360"/>
                  </a:cubicBezTo>
                  <a:cubicBezTo>
                    <a:pt x="787146" y="141884"/>
                    <a:pt x="787985" y="142341"/>
                    <a:pt x="789356" y="141732"/>
                  </a:cubicBezTo>
                  <a:cubicBezTo>
                    <a:pt x="790575" y="140817"/>
                    <a:pt x="791490" y="140131"/>
                    <a:pt x="792099" y="139674"/>
                  </a:cubicBezTo>
                  <a:cubicBezTo>
                    <a:pt x="794081" y="139522"/>
                    <a:pt x="795833" y="138836"/>
                    <a:pt x="797357" y="137617"/>
                  </a:cubicBezTo>
                  <a:cubicBezTo>
                    <a:pt x="799034" y="136550"/>
                    <a:pt x="800786" y="135864"/>
                    <a:pt x="802615" y="135559"/>
                  </a:cubicBezTo>
                  <a:cubicBezTo>
                    <a:pt x="803225" y="134493"/>
                    <a:pt x="803910" y="133731"/>
                    <a:pt x="804672" y="133273"/>
                  </a:cubicBezTo>
                  <a:cubicBezTo>
                    <a:pt x="805587" y="132969"/>
                    <a:pt x="806273" y="132283"/>
                    <a:pt x="806730" y="131216"/>
                  </a:cubicBezTo>
                  <a:cubicBezTo>
                    <a:pt x="807339" y="131978"/>
                    <a:pt x="808025" y="131902"/>
                    <a:pt x="808787" y="130987"/>
                  </a:cubicBezTo>
                  <a:cubicBezTo>
                    <a:pt x="809702" y="130225"/>
                    <a:pt x="809549" y="129844"/>
                    <a:pt x="808330" y="129844"/>
                  </a:cubicBezTo>
                  <a:cubicBezTo>
                    <a:pt x="808940" y="128625"/>
                    <a:pt x="810006" y="128016"/>
                    <a:pt x="811531" y="128016"/>
                  </a:cubicBezTo>
                  <a:cubicBezTo>
                    <a:pt x="812750" y="127863"/>
                    <a:pt x="813816" y="127101"/>
                    <a:pt x="814731" y="125730"/>
                  </a:cubicBezTo>
                  <a:cubicBezTo>
                    <a:pt x="814883" y="124053"/>
                    <a:pt x="815721" y="122605"/>
                    <a:pt x="817245" y="121386"/>
                  </a:cubicBezTo>
                  <a:cubicBezTo>
                    <a:pt x="818922" y="120319"/>
                    <a:pt x="820065" y="119024"/>
                    <a:pt x="820674" y="117500"/>
                  </a:cubicBezTo>
                  <a:cubicBezTo>
                    <a:pt x="818389" y="115976"/>
                    <a:pt x="815645" y="115443"/>
                    <a:pt x="812445" y="115900"/>
                  </a:cubicBezTo>
                  <a:cubicBezTo>
                    <a:pt x="810616" y="116205"/>
                    <a:pt x="808787" y="116052"/>
                    <a:pt x="806958" y="115443"/>
                  </a:cubicBezTo>
                  <a:close/>
                  <a:moveTo>
                    <a:pt x="981152" y="114528"/>
                  </a:moveTo>
                  <a:cubicBezTo>
                    <a:pt x="981609" y="115595"/>
                    <a:pt x="981533" y="116433"/>
                    <a:pt x="980923" y="117043"/>
                  </a:cubicBezTo>
                  <a:cubicBezTo>
                    <a:pt x="980466" y="117957"/>
                    <a:pt x="980542" y="118719"/>
                    <a:pt x="981152" y="119329"/>
                  </a:cubicBezTo>
                  <a:cubicBezTo>
                    <a:pt x="980999" y="121005"/>
                    <a:pt x="981380" y="121843"/>
                    <a:pt x="982295" y="121843"/>
                  </a:cubicBezTo>
                  <a:cubicBezTo>
                    <a:pt x="982904" y="121843"/>
                    <a:pt x="983057" y="121005"/>
                    <a:pt x="982752" y="119329"/>
                  </a:cubicBezTo>
                  <a:cubicBezTo>
                    <a:pt x="982752" y="118567"/>
                    <a:pt x="982752" y="117424"/>
                    <a:pt x="982752" y="115900"/>
                  </a:cubicBezTo>
                  <a:cubicBezTo>
                    <a:pt x="982752" y="114376"/>
                    <a:pt x="982219" y="113919"/>
                    <a:pt x="981152" y="114528"/>
                  </a:cubicBezTo>
                  <a:close/>
                  <a:moveTo>
                    <a:pt x="558013" y="79095"/>
                  </a:moveTo>
                  <a:lnTo>
                    <a:pt x="559156" y="79095"/>
                  </a:lnTo>
                  <a:cubicBezTo>
                    <a:pt x="565252" y="78638"/>
                    <a:pt x="568148" y="81381"/>
                    <a:pt x="567843" y="87325"/>
                  </a:cubicBezTo>
                  <a:cubicBezTo>
                    <a:pt x="567843" y="89458"/>
                    <a:pt x="567843" y="91135"/>
                    <a:pt x="567843" y="92354"/>
                  </a:cubicBezTo>
                  <a:cubicBezTo>
                    <a:pt x="568148" y="93726"/>
                    <a:pt x="568833" y="93649"/>
                    <a:pt x="569900" y="92125"/>
                  </a:cubicBezTo>
                  <a:cubicBezTo>
                    <a:pt x="571272" y="90906"/>
                    <a:pt x="572262" y="89763"/>
                    <a:pt x="572872" y="88696"/>
                  </a:cubicBezTo>
                  <a:cubicBezTo>
                    <a:pt x="573634" y="87782"/>
                    <a:pt x="574091" y="87553"/>
                    <a:pt x="574244" y="88011"/>
                  </a:cubicBezTo>
                  <a:cubicBezTo>
                    <a:pt x="574548" y="88468"/>
                    <a:pt x="575158" y="88773"/>
                    <a:pt x="576072" y="88925"/>
                  </a:cubicBezTo>
                  <a:cubicBezTo>
                    <a:pt x="575006" y="90754"/>
                    <a:pt x="573787" y="92583"/>
                    <a:pt x="572415" y="94411"/>
                  </a:cubicBezTo>
                  <a:cubicBezTo>
                    <a:pt x="570434" y="96393"/>
                    <a:pt x="569519" y="98831"/>
                    <a:pt x="569672" y="101727"/>
                  </a:cubicBezTo>
                  <a:cubicBezTo>
                    <a:pt x="569824" y="104622"/>
                    <a:pt x="568833" y="107061"/>
                    <a:pt x="566700" y="109042"/>
                  </a:cubicBezTo>
                  <a:cubicBezTo>
                    <a:pt x="565785" y="109194"/>
                    <a:pt x="564871" y="109651"/>
                    <a:pt x="563957" y="110413"/>
                  </a:cubicBezTo>
                  <a:cubicBezTo>
                    <a:pt x="563042" y="111328"/>
                    <a:pt x="561976" y="111556"/>
                    <a:pt x="560756" y="111099"/>
                  </a:cubicBezTo>
                  <a:cubicBezTo>
                    <a:pt x="556489" y="107289"/>
                    <a:pt x="554356" y="102641"/>
                    <a:pt x="554356" y="97155"/>
                  </a:cubicBezTo>
                  <a:cubicBezTo>
                    <a:pt x="554356" y="95631"/>
                    <a:pt x="554051" y="95097"/>
                    <a:pt x="553441" y="95554"/>
                  </a:cubicBezTo>
                  <a:cubicBezTo>
                    <a:pt x="552832" y="96012"/>
                    <a:pt x="552451" y="96774"/>
                    <a:pt x="552298" y="97840"/>
                  </a:cubicBezTo>
                  <a:cubicBezTo>
                    <a:pt x="550927" y="99060"/>
                    <a:pt x="550088" y="100431"/>
                    <a:pt x="549783" y="101955"/>
                  </a:cubicBezTo>
                  <a:cubicBezTo>
                    <a:pt x="549631" y="103632"/>
                    <a:pt x="548869" y="105079"/>
                    <a:pt x="547498" y="106299"/>
                  </a:cubicBezTo>
                  <a:cubicBezTo>
                    <a:pt x="547193" y="107823"/>
                    <a:pt x="546507" y="109118"/>
                    <a:pt x="545440" y="110185"/>
                  </a:cubicBezTo>
                  <a:cubicBezTo>
                    <a:pt x="544678" y="111404"/>
                    <a:pt x="544373" y="112928"/>
                    <a:pt x="544526" y="114757"/>
                  </a:cubicBezTo>
                  <a:cubicBezTo>
                    <a:pt x="544069" y="116738"/>
                    <a:pt x="543230" y="118719"/>
                    <a:pt x="542011" y="120700"/>
                  </a:cubicBezTo>
                  <a:cubicBezTo>
                    <a:pt x="540335" y="122224"/>
                    <a:pt x="538658" y="122529"/>
                    <a:pt x="536982" y="121615"/>
                  </a:cubicBezTo>
                  <a:cubicBezTo>
                    <a:pt x="536068" y="120091"/>
                    <a:pt x="534925" y="119786"/>
                    <a:pt x="533553" y="120700"/>
                  </a:cubicBezTo>
                  <a:cubicBezTo>
                    <a:pt x="533248" y="119786"/>
                    <a:pt x="532562" y="119253"/>
                    <a:pt x="531496" y="119100"/>
                  </a:cubicBezTo>
                  <a:cubicBezTo>
                    <a:pt x="530276" y="118643"/>
                    <a:pt x="529514" y="117805"/>
                    <a:pt x="529210" y="116586"/>
                  </a:cubicBezTo>
                  <a:cubicBezTo>
                    <a:pt x="528448" y="116128"/>
                    <a:pt x="528143" y="115595"/>
                    <a:pt x="528295" y="114985"/>
                  </a:cubicBezTo>
                  <a:cubicBezTo>
                    <a:pt x="528600" y="114376"/>
                    <a:pt x="528295" y="113766"/>
                    <a:pt x="527381" y="113157"/>
                  </a:cubicBezTo>
                  <a:cubicBezTo>
                    <a:pt x="525857" y="109651"/>
                    <a:pt x="525323" y="105689"/>
                    <a:pt x="525781" y="101269"/>
                  </a:cubicBezTo>
                  <a:cubicBezTo>
                    <a:pt x="525171" y="98374"/>
                    <a:pt x="525171" y="95173"/>
                    <a:pt x="525781" y="91668"/>
                  </a:cubicBezTo>
                  <a:cubicBezTo>
                    <a:pt x="526695" y="90449"/>
                    <a:pt x="526924" y="88925"/>
                    <a:pt x="526466" y="87096"/>
                  </a:cubicBezTo>
                  <a:cubicBezTo>
                    <a:pt x="526314" y="85267"/>
                    <a:pt x="526847" y="83972"/>
                    <a:pt x="528067" y="83210"/>
                  </a:cubicBezTo>
                  <a:cubicBezTo>
                    <a:pt x="529743" y="81229"/>
                    <a:pt x="531572" y="81457"/>
                    <a:pt x="533553" y="83896"/>
                  </a:cubicBezTo>
                  <a:cubicBezTo>
                    <a:pt x="534925" y="86182"/>
                    <a:pt x="536677" y="88239"/>
                    <a:pt x="538811" y="90068"/>
                  </a:cubicBezTo>
                  <a:cubicBezTo>
                    <a:pt x="540944" y="92049"/>
                    <a:pt x="542468" y="94411"/>
                    <a:pt x="543383" y="97155"/>
                  </a:cubicBezTo>
                  <a:cubicBezTo>
                    <a:pt x="544602" y="97764"/>
                    <a:pt x="545135" y="98831"/>
                    <a:pt x="544983" y="100355"/>
                  </a:cubicBezTo>
                  <a:cubicBezTo>
                    <a:pt x="544526" y="101574"/>
                    <a:pt x="544678" y="102641"/>
                    <a:pt x="545440" y="103555"/>
                  </a:cubicBezTo>
                  <a:cubicBezTo>
                    <a:pt x="546812" y="101422"/>
                    <a:pt x="548183" y="99288"/>
                    <a:pt x="549555" y="97155"/>
                  </a:cubicBezTo>
                  <a:cubicBezTo>
                    <a:pt x="550317" y="95631"/>
                    <a:pt x="551308" y="94030"/>
                    <a:pt x="552527" y="92354"/>
                  </a:cubicBezTo>
                  <a:cubicBezTo>
                    <a:pt x="553594" y="90982"/>
                    <a:pt x="553822" y="89306"/>
                    <a:pt x="553212" y="87325"/>
                  </a:cubicBezTo>
                  <a:cubicBezTo>
                    <a:pt x="552603" y="83515"/>
                    <a:pt x="554203" y="80772"/>
                    <a:pt x="558013" y="79095"/>
                  </a:cubicBezTo>
                  <a:close/>
                  <a:moveTo>
                    <a:pt x="587045" y="74295"/>
                  </a:moveTo>
                  <a:cubicBezTo>
                    <a:pt x="588874" y="74142"/>
                    <a:pt x="590322" y="74752"/>
                    <a:pt x="591389" y="76123"/>
                  </a:cubicBezTo>
                  <a:cubicBezTo>
                    <a:pt x="591084" y="77038"/>
                    <a:pt x="591160" y="77876"/>
                    <a:pt x="591617" y="78638"/>
                  </a:cubicBezTo>
                  <a:cubicBezTo>
                    <a:pt x="592227" y="79552"/>
                    <a:pt x="592151" y="80467"/>
                    <a:pt x="591389" y="81381"/>
                  </a:cubicBezTo>
                  <a:cubicBezTo>
                    <a:pt x="591693" y="83210"/>
                    <a:pt x="591389" y="84886"/>
                    <a:pt x="590474" y="86410"/>
                  </a:cubicBezTo>
                  <a:cubicBezTo>
                    <a:pt x="589712" y="87934"/>
                    <a:pt x="589255" y="89382"/>
                    <a:pt x="589103" y="90754"/>
                  </a:cubicBezTo>
                  <a:cubicBezTo>
                    <a:pt x="588645" y="92278"/>
                    <a:pt x="588264" y="93878"/>
                    <a:pt x="587960" y="95554"/>
                  </a:cubicBezTo>
                  <a:cubicBezTo>
                    <a:pt x="587807" y="97231"/>
                    <a:pt x="586969" y="98755"/>
                    <a:pt x="585445" y="100126"/>
                  </a:cubicBezTo>
                  <a:cubicBezTo>
                    <a:pt x="585445" y="103174"/>
                    <a:pt x="584454" y="105918"/>
                    <a:pt x="582473" y="108356"/>
                  </a:cubicBezTo>
                  <a:cubicBezTo>
                    <a:pt x="581406" y="112776"/>
                    <a:pt x="579501" y="116662"/>
                    <a:pt x="576758" y="120015"/>
                  </a:cubicBezTo>
                  <a:cubicBezTo>
                    <a:pt x="576453" y="121081"/>
                    <a:pt x="575768" y="122148"/>
                    <a:pt x="574701" y="123215"/>
                  </a:cubicBezTo>
                  <a:cubicBezTo>
                    <a:pt x="573634" y="124282"/>
                    <a:pt x="573558" y="125349"/>
                    <a:pt x="574472" y="126415"/>
                  </a:cubicBezTo>
                  <a:cubicBezTo>
                    <a:pt x="576606" y="125501"/>
                    <a:pt x="578739" y="125425"/>
                    <a:pt x="580873" y="126187"/>
                  </a:cubicBezTo>
                  <a:cubicBezTo>
                    <a:pt x="583007" y="126492"/>
                    <a:pt x="585064" y="126568"/>
                    <a:pt x="587045" y="126415"/>
                  </a:cubicBezTo>
                  <a:cubicBezTo>
                    <a:pt x="590703" y="126568"/>
                    <a:pt x="593903" y="127025"/>
                    <a:pt x="596646" y="127787"/>
                  </a:cubicBezTo>
                  <a:cubicBezTo>
                    <a:pt x="597866" y="129006"/>
                    <a:pt x="599237" y="129616"/>
                    <a:pt x="600761" y="129616"/>
                  </a:cubicBezTo>
                  <a:cubicBezTo>
                    <a:pt x="602285" y="129768"/>
                    <a:pt x="603581" y="130530"/>
                    <a:pt x="604647" y="131902"/>
                  </a:cubicBezTo>
                  <a:cubicBezTo>
                    <a:pt x="606476" y="132054"/>
                    <a:pt x="608076" y="132740"/>
                    <a:pt x="609448" y="133959"/>
                  </a:cubicBezTo>
                  <a:cubicBezTo>
                    <a:pt x="610667" y="135483"/>
                    <a:pt x="612039" y="136855"/>
                    <a:pt x="613563" y="138074"/>
                  </a:cubicBezTo>
                  <a:cubicBezTo>
                    <a:pt x="612953" y="140208"/>
                    <a:pt x="612725" y="142570"/>
                    <a:pt x="612877" y="145161"/>
                  </a:cubicBezTo>
                  <a:cubicBezTo>
                    <a:pt x="612267" y="145770"/>
                    <a:pt x="612191" y="146456"/>
                    <a:pt x="612648" y="147218"/>
                  </a:cubicBezTo>
                  <a:cubicBezTo>
                    <a:pt x="613258" y="148132"/>
                    <a:pt x="613334" y="149047"/>
                    <a:pt x="612877" y="149961"/>
                  </a:cubicBezTo>
                  <a:cubicBezTo>
                    <a:pt x="612420" y="153162"/>
                    <a:pt x="611658" y="156210"/>
                    <a:pt x="610591" y="159105"/>
                  </a:cubicBezTo>
                  <a:cubicBezTo>
                    <a:pt x="611201" y="160020"/>
                    <a:pt x="611048" y="160782"/>
                    <a:pt x="610134" y="161391"/>
                  </a:cubicBezTo>
                  <a:cubicBezTo>
                    <a:pt x="609372" y="162153"/>
                    <a:pt x="609143" y="162991"/>
                    <a:pt x="609448" y="163906"/>
                  </a:cubicBezTo>
                  <a:cubicBezTo>
                    <a:pt x="607772" y="165582"/>
                    <a:pt x="606552" y="167487"/>
                    <a:pt x="605791" y="169621"/>
                  </a:cubicBezTo>
                  <a:cubicBezTo>
                    <a:pt x="605791" y="171297"/>
                    <a:pt x="605181" y="172669"/>
                    <a:pt x="603962" y="173736"/>
                  </a:cubicBezTo>
                  <a:cubicBezTo>
                    <a:pt x="602743" y="174955"/>
                    <a:pt x="601828" y="176326"/>
                    <a:pt x="601218" y="177850"/>
                  </a:cubicBezTo>
                  <a:cubicBezTo>
                    <a:pt x="599694" y="179374"/>
                    <a:pt x="598475" y="181203"/>
                    <a:pt x="597561" y="183337"/>
                  </a:cubicBezTo>
                  <a:cubicBezTo>
                    <a:pt x="593599" y="187604"/>
                    <a:pt x="589407" y="191262"/>
                    <a:pt x="584988" y="194310"/>
                  </a:cubicBezTo>
                  <a:cubicBezTo>
                    <a:pt x="586360" y="195224"/>
                    <a:pt x="586436" y="196215"/>
                    <a:pt x="585216" y="197281"/>
                  </a:cubicBezTo>
                  <a:cubicBezTo>
                    <a:pt x="583997" y="198501"/>
                    <a:pt x="582702" y="199263"/>
                    <a:pt x="581330" y="199567"/>
                  </a:cubicBezTo>
                  <a:cubicBezTo>
                    <a:pt x="580263" y="201853"/>
                    <a:pt x="578511" y="203606"/>
                    <a:pt x="576072" y="204825"/>
                  </a:cubicBezTo>
                  <a:cubicBezTo>
                    <a:pt x="574548" y="204825"/>
                    <a:pt x="573482" y="204292"/>
                    <a:pt x="572872" y="203225"/>
                  </a:cubicBezTo>
                  <a:cubicBezTo>
                    <a:pt x="571958" y="202463"/>
                    <a:pt x="570891" y="201625"/>
                    <a:pt x="569672" y="200710"/>
                  </a:cubicBezTo>
                  <a:cubicBezTo>
                    <a:pt x="568757" y="200101"/>
                    <a:pt x="567919" y="199263"/>
                    <a:pt x="567157" y="198196"/>
                  </a:cubicBezTo>
                  <a:cubicBezTo>
                    <a:pt x="566090" y="197129"/>
                    <a:pt x="564795" y="197053"/>
                    <a:pt x="563271" y="197967"/>
                  </a:cubicBezTo>
                  <a:cubicBezTo>
                    <a:pt x="560985" y="197967"/>
                    <a:pt x="558775" y="198501"/>
                    <a:pt x="556641" y="199567"/>
                  </a:cubicBezTo>
                  <a:cubicBezTo>
                    <a:pt x="555118" y="200177"/>
                    <a:pt x="553670" y="200177"/>
                    <a:pt x="552298" y="199567"/>
                  </a:cubicBezTo>
                  <a:cubicBezTo>
                    <a:pt x="550317" y="200787"/>
                    <a:pt x="548260" y="200787"/>
                    <a:pt x="546126" y="199567"/>
                  </a:cubicBezTo>
                  <a:cubicBezTo>
                    <a:pt x="543840" y="200177"/>
                    <a:pt x="541935" y="199415"/>
                    <a:pt x="540411" y="197281"/>
                  </a:cubicBezTo>
                  <a:cubicBezTo>
                    <a:pt x="537210" y="194995"/>
                    <a:pt x="534467" y="192252"/>
                    <a:pt x="532181" y="189052"/>
                  </a:cubicBezTo>
                  <a:cubicBezTo>
                    <a:pt x="531114" y="187985"/>
                    <a:pt x="529819" y="186690"/>
                    <a:pt x="528295" y="185166"/>
                  </a:cubicBezTo>
                  <a:cubicBezTo>
                    <a:pt x="526924" y="183642"/>
                    <a:pt x="526085" y="181813"/>
                    <a:pt x="525781" y="179679"/>
                  </a:cubicBezTo>
                  <a:cubicBezTo>
                    <a:pt x="523037" y="177698"/>
                    <a:pt x="521437" y="174955"/>
                    <a:pt x="520980" y="171450"/>
                  </a:cubicBezTo>
                  <a:cubicBezTo>
                    <a:pt x="520218" y="170840"/>
                    <a:pt x="520066" y="169926"/>
                    <a:pt x="520523" y="168706"/>
                  </a:cubicBezTo>
                  <a:cubicBezTo>
                    <a:pt x="520675" y="167640"/>
                    <a:pt x="520142" y="166954"/>
                    <a:pt x="518923" y="166649"/>
                  </a:cubicBezTo>
                  <a:cubicBezTo>
                    <a:pt x="518923" y="163753"/>
                    <a:pt x="518237" y="161010"/>
                    <a:pt x="516865" y="158419"/>
                  </a:cubicBezTo>
                  <a:cubicBezTo>
                    <a:pt x="516865" y="157048"/>
                    <a:pt x="516484" y="155829"/>
                    <a:pt x="515722" y="154762"/>
                  </a:cubicBezTo>
                  <a:cubicBezTo>
                    <a:pt x="514655" y="153695"/>
                    <a:pt x="514503" y="152628"/>
                    <a:pt x="515265" y="151561"/>
                  </a:cubicBezTo>
                  <a:cubicBezTo>
                    <a:pt x="514046" y="149580"/>
                    <a:pt x="513665" y="147218"/>
                    <a:pt x="514122" y="144475"/>
                  </a:cubicBezTo>
                  <a:cubicBezTo>
                    <a:pt x="513665" y="140970"/>
                    <a:pt x="514579" y="138455"/>
                    <a:pt x="516865" y="136931"/>
                  </a:cubicBezTo>
                  <a:cubicBezTo>
                    <a:pt x="517932" y="135255"/>
                    <a:pt x="519151" y="134721"/>
                    <a:pt x="520523" y="135331"/>
                  </a:cubicBezTo>
                  <a:cubicBezTo>
                    <a:pt x="521437" y="135178"/>
                    <a:pt x="522275" y="135407"/>
                    <a:pt x="523037" y="136017"/>
                  </a:cubicBezTo>
                  <a:cubicBezTo>
                    <a:pt x="523799" y="136321"/>
                    <a:pt x="524485" y="136093"/>
                    <a:pt x="525095" y="135331"/>
                  </a:cubicBezTo>
                  <a:cubicBezTo>
                    <a:pt x="526162" y="135483"/>
                    <a:pt x="527076" y="135178"/>
                    <a:pt x="527838" y="134416"/>
                  </a:cubicBezTo>
                  <a:cubicBezTo>
                    <a:pt x="528143" y="133502"/>
                    <a:pt x="528828" y="133197"/>
                    <a:pt x="529895" y="133502"/>
                  </a:cubicBezTo>
                  <a:cubicBezTo>
                    <a:pt x="531267" y="132435"/>
                    <a:pt x="532791" y="131216"/>
                    <a:pt x="534467" y="129844"/>
                  </a:cubicBezTo>
                  <a:cubicBezTo>
                    <a:pt x="537210" y="126949"/>
                    <a:pt x="540335" y="123901"/>
                    <a:pt x="543840" y="120700"/>
                  </a:cubicBezTo>
                  <a:cubicBezTo>
                    <a:pt x="546888" y="120548"/>
                    <a:pt x="549479" y="120853"/>
                    <a:pt x="551612" y="121615"/>
                  </a:cubicBezTo>
                  <a:cubicBezTo>
                    <a:pt x="553441" y="120091"/>
                    <a:pt x="555575" y="119557"/>
                    <a:pt x="558013" y="120015"/>
                  </a:cubicBezTo>
                  <a:cubicBezTo>
                    <a:pt x="559080" y="120472"/>
                    <a:pt x="560071" y="120243"/>
                    <a:pt x="560985" y="119329"/>
                  </a:cubicBezTo>
                  <a:cubicBezTo>
                    <a:pt x="561899" y="118567"/>
                    <a:pt x="562661" y="118414"/>
                    <a:pt x="563271" y="118872"/>
                  </a:cubicBezTo>
                  <a:cubicBezTo>
                    <a:pt x="567538" y="116890"/>
                    <a:pt x="570434" y="113766"/>
                    <a:pt x="571958" y="109499"/>
                  </a:cubicBezTo>
                  <a:cubicBezTo>
                    <a:pt x="575310" y="103555"/>
                    <a:pt x="578816" y="97612"/>
                    <a:pt x="582473" y="91668"/>
                  </a:cubicBezTo>
                  <a:cubicBezTo>
                    <a:pt x="582778" y="88315"/>
                    <a:pt x="583388" y="85039"/>
                    <a:pt x="584302" y="81838"/>
                  </a:cubicBezTo>
                  <a:cubicBezTo>
                    <a:pt x="584912" y="80619"/>
                    <a:pt x="585140" y="79248"/>
                    <a:pt x="584988" y="77724"/>
                  </a:cubicBezTo>
                  <a:cubicBezTo>
                    <a:pt x="584988" y="76352"/>
                    <a:pt x="585674" y="75209"/>
                    <a:pt x="587045" y="74295"/>
                  </a:cubicBezTo>
                  <a:close/>
                  <a:moveTo>
                    <a:pt x="484861" y="67208"/>
                  </a:moveTo>
                  <a:cubicBezTo>
                    <a:pt x="485623" y="68122"/>
                    <a:pt x="486461" y="68275"/>
                    <a:pt x="487376" y="67665"/>
                  </a:cubicBezTo>
                  <a:cubicBezTo>
                    <a:pt x="488443" y="67208"/>
                    <a:pt x="489205" y="67513"/>
                    <a:pt x="489662" y="68580"/>
                  </a:cubicBezTo>
                  <a:cubicBezTo>
                    <a:pt x="492100" y="71323"/>
                    <a:pt x="494386" y="73685"/>
                    <a:pt x="496520" y="75666"/>
                  </a:cubicBezTo>
                  <a:cubicBezTo>
                    <a:pt x="499568" y="77343"/>
                    <a:pt x="502463" y="79400"/>
                    <a:pt x="505207" y="81838"/>
                  </a:cubicBezTo>
                  <a:cubicBezTo>
                    <a:pt x="507340" y="84429"/>
                    <a:pt x="509626" y="86563"/>
                    <a:pt x="512065" y="88239"/>
                  </a:cubicBezTo>
                  <a:cubicBezTo>
                    <a:pt x="512369" y="89611"/>
                    <a:pt x="513055" y="90678"/>
                    <a:pt x="514122" y="91440"/>
                  </a:cubicBezTo>
                  <a:cubicBezTo>
                    <a:pt x="515189" y="92354"/>
                    <a:pt x="515875" y="93345"/>
                    <a:pt x="516179" y="94411"/>
                  </a:cubicBezTo>
                  <a:cubicBezTo>
                    <a:pt x="516941" y="95021"/>
                    <a:pt x="517094" y="95707"/>
                    <a:pt x="516637" y="96469"/>
                  </a:cubicBezTo>
                  <a:cubicBezTo>
                    <a:pt x="516179" y="97383"/>
                    <a:pt x="516027" y="98374"/>
                    <a:pt x="516179" y="99441"/>
                  </a:cubicBezTo>
                  <a:cubicBezTo>
                    <a:pt x="515417" y="100507"/>
                    <a:pt x="514503" y="101879"/>
                    <a:pt x="513436" y="103555"/>
                  </a:cubicBezTo>
                  <a:cubicBezTo>
                    <a:pt x="509474" y="107213"/>
                    <a:pt x="506426" y="111328"/>
                    <a:pt x="504292" y="115900"/>
                  </a:cubicBezTo>
                  <a:cubicBezTo>
                    <a:pt x="503987" y="117119"/>
                    <a:pt x="503225" y="118262"/>
                    <a:pt x="502006" y="119329"/>
                  </a:cubicBezTo>
                  <a:cubicBezTo>
                    <a:pt x="500939" y="120396"/>
                    <a:pt x="500635" y="121767"/>
                    <a:pt x="501092" y="123444"/>
                  </a:cubicBezTo>
                  <a:cubicBezTo>
                    <a:pt x="499720" y="126034"/>
                    <a:pt x="498958" y="128854"/>
                    <a:pt x="498806" y="131902"/>
                  </a:cubicBezTo>
                  <a:cubicBezTo>
                    <a:pt x="498958" y="133121"/>
                    <a:pt x="498882" y="134264"/>
                    <a:pt x="498577" y="135331"/>
                  </a:cubicBezTo>
                  <a:cubicBezTo>
                    <a:pt x="497815" y="136398"/>
                    <a:pt x="497891" y="137312"/>
                    <a:pt x="498806" y="138074"/>
                  </a:cubicBezTo>
                  <a:cubicBezTo>
                    <a:pt x="498806" y="139598"/>
                    <a:pt x="499568" y="139827"/>
                    <a:pt x="501092" y="138760"/>
                  </a:cubicBezTo>
                  <a:cubicBezTo>
                    <a:pt x="505054" y="135407"/>
                    <a:pt x="508712" y="131749"/>
                    <a:pt x="512065" y="127787"/>
                  </a:cubicBezTo>
                  <a:cubicBezTo>
                    <a:pt x="513131" y="127330"/>
                    <a:pt x="513817" y="128016"/>
                    <a:pt x="514122" y="129844"/>
                  </a:cubicBezTo>
                  <a:cubicBezTo>
                    <a:pt x="512141" y="134721"/>
                    <a:pt x="509550" y="139369"/>
                    <a:pt x="506350" y="143789"/>
                  </a:cubicBezTo>
                  <a:cubicBezTo>
                    <a:pt x="505740" y="145770"/>
                    <a:pt x="504597" y="147523"/>
                    <a:pt x="502921" y="149047"/>
                  </a:cubicBezTo>
                  <a:cubicBezTo>
                    <a:pt x="501244" y="150723"/>
                    <a:pt x="500330" y="152704"/>
                    <a:pt x="500177" y="154990"/>
                  </a:cubicBezTo>
                  <a:cubicBezTo>
                    <a:pt x="499110" y="156210"/>
                    <a:pt x="498653" y="157734"/>
                    <a:pt x="498806" y="159562"/>
                  </a:cubicBezTo>
                  <a:cubicBezTo>
                    <a:pt x="498958" y="161544"/>
                    <a:pt x="498958" y="163525"/>
                    <a:pt x="498806" y="165506"/>
                  </a:cubicBezTo>
                  <a:cubicBezTo>
                    <a:pt x="498806" y="167030"/>
                    <a:pt x="498349" y="168478"/>
                    <a:pt x="497434" y="169849"/>
                  </a:cubicBezTo>
                  <a:cubicBezTo>
                    <a:pt x="496672" y="171373"/>
                    <a:pt x="496901" y="172669"/>
                    <a:pt x="498120" y="173736"/>
                  </a:cubicBezTo>
                  <a:cubicBezTo>
                    <a:pt x="497968" y="174802"/>
                    <a:pt x="497739" y="175793"/>
                    <a:pt x="497434" y="176707"/>
                  </a:cubicBezTo>
                  <a:cubicBezTo>
                    <a:pt x="498349" y="177012"/>
                    <a:pt x="498577" y="177393"/>
                    <a:pt x="498120" y="177850"/>
                  </a:cubicBezTo>
                  <a:cubicBezTo>
                    <a:pt x="497663" y="178308"/>
                    <a:pt x="497434" y="178765"/>
                    <a:pt x="497434" y="179222"/>
                  </a:cubicBezTo>
                  <a:cubicBezTo>
                    <a:pt x="498196" y="179984"/>
                    <a:pt x="498349" y="180975"/>
                    <a:pt x="497891" y="182194"/>
                  </a:cubicBezTo>
                  <a:cubicBezTo>
                    <a:pt x="497587" y="183565"/>
                    <a:pt x="497891" y="184708"/>
                    <a:pt x="498806" y="185623"/>
                  </a:cubicBezTo>
                  <a:cubicBezTo>
                    <a:pt x="499720" y="185318"/>
                    <a:pt x="499720" y="185394"/>
                    <a:pt x="498806" y="185851"/>
                  </a:cubicBezTo>
                  <a:cubicBezTo>
                    <a:pt x="497739" y="186004"/>
                    <a:pt x="497739" y="186309"/>
                    <a:pt x="498806" y="186766"/>
                  </a:cubicBezTo>
                  <a:cubicBezTo>
                    <a:pt x="499872" y="187223"/>
                    <a:pt x="499949" y="187985"/>
                    <a:pt x="499034" y="189052"/>
                  </a:cubicBezTo>
                  <a:cubicBezTo>
                    <a:pt x="498425" y="189814"/>
                    <a:pt x="498120" y="190728"/>
                    <a:pt x="498120" y="191795"/>
                  </a:cubicBezTo>
                  <a:cubicBezTo>
                    <a:pt x="495834" y="194386"/>
                    <a:pt x="494691" y="197358"/>
                    <a:pt x="494691" y="200710"/>
                  </a:cubicBezTo>
                  <a:cubicBezTo>
                    <a:pt x="495148" y="201777"/>
                    <a:pt x="495072" y="202615"/>
                    <a:pt x="494462" y="203225"/>
                  </a:cubicBezTo>
                  <a:cubicBezTo>
                    <a:pt x="494005" y="204139"/>
                    <a:pt x="494081" y="204901"/>
                    <a:pt x="494691" y="205511"/>
                  </a:cubicBezTo>
                  <a:cubicBezTo>
                    <a:pt x="495148" y="209169"/>
                    <a:pt x="495605" y="212674"/>
                    <a:pt x="496063" y="216027"/>
                  </a:cubicBezTo>
                  <a:cubicBezTo>
                    <a:pt x="496367" y="218313"/>
                    <a:pt x="495834" y="219913"/>
                    <a:pt x="494462" y="220827"/>
                  </a:cubicBezTo>
                  <a:cubicBezTo>
                    <a:pt x="492634" y="221437"/>
                    <a:pt x="490805" y="221970"/>
                    <a:pt x="488976" y="222427"/>
                  </a:cubicBezTo>
                  <a:cubicBezTo>
                    <a:pt x="485776" y="219379"/>
                    <a:pt x="482804" y="216255"/>
                    <a:pt x="480061" y="213055"/>
                  </a:cubicBezTo>
                  <a:lnTo>
                    <a:pt x="477089" y="207797"/>
                  </a:lnTo>
                  <a:cubicBezTo>
                    <a:pt x="478156" y="204597"/>
                    <a:pt x="478613" y="201091"/>
                    <a:pt x="478460" y="197281"/>
                  </a:cubicBezTo>
                  <a:cubicBezTo>
                    <a:pt x="478460" y="193471"/>
                    <a:pt x="478460" y="189738"/>
                    <a:pt x="478460" y="186080"/>
                  </a:cubicBezTo>
                  <a:cubicBezTo>
                    <a:pt x="477546" y="185013"/>
                    <a:pt x="477470" y="183870"/>
                    <a:pt x="478232" y="182651"/>
                  </a:cubicBezTo>
                  <a:cubicBezTo>
                    <a:pt x="478537" y="181432"/>
                    <a:pt x="478384" y="180289"/>
                    <a:pt x="477775" y="179222"/>
                  </a:cubicBezTo>
                  <a:cubicBezTo>
                    <a:pt x="477013" y="178765"/>
                    <a:pt x="476860" y="178079"/>
                    <a:pt x="477317" y="177165"/>
                  </a:cubicBezTo>
                  <a:cubicBezTo>
                    <a:pt x="477927" y="176403"/>
                    <a:pt x="477851" y="175717"/>
                    <a:pt x="477089" y="175107"/>
                  </a:cubicBezTo>
                  <a:cubicBezTo>
                    <a:pt x="478156" y="174193"/>
                    <a:pt x="478689" y="172821"/>
                    <a:pt x="478689" y="170992"/>
                  </a:cubicBezTo>
                  <a:cubicBezTo>
                    <a:pt x="478689" y="169164"/>
                    <a:pt x="477775" y="168402"/>
                    <a:pt x="475946" y="168706"/>
                  </a:cubicBezTo>
                  <a:cubicBezTo>
                    <a:pt x="473203" y="171450"/>
                    <a:pt x="470154" y="173583"/>
                    <a:pt x="466802" y="175107"/>
                  </a:cubicBezTo>
                  <a:cubicBezTo>
                    <a:pt x="465430" y="174802"/>
                    <a:pt x="464440" y="175107"/>
                    <a:pt x="463830" y="176022"/>
                  </a:cubicBezTo>
                  <a:cubicBezTo>
                    <a:pt x="463068" y="176631"/>
                    <a:pt x="462001" y="176860"/>
                    <a:pt x="460629" y="176707"/>
                  </a:cubicBezTo>
                  <a:cubicBezTo>
                    <a:pt x="459563" y="177774"/>
                    <a:pt x="458420" y="178460"/>
                    <a:pt x="457201" y="178765"/>
                  </a:cubicBezTo>
                  <a:cubicBezTo>
                    <a:pt x="455676" y="179222"/>
                    <a:pt x="454534" y="180060"/>
                    <a:pt x="453772" y="181279"/>
                  </a:cubicBezTo>
                  <a:cubicBezTo>
                    <a:pt x="453010" y="180517"/>
                    <a:pt x="452324" y="180670"/>
                    <a:pt x="451714" y="181737"/>
                  </a:cubicBezTo>
                  <a:cubicBezTo>
                    <a:pt x="451104" y="182803"/>
                    <a:pt x="450571" y="182880"/>
                    <a:pt x="450114" y="181965"/>
                  </a:cubicBezTo>
                  <a:cubicBezTo>
                    <a:pt x="447066" y="181813"/>
                    <a:pt x="444780" y="180213"/>
                    <a:pt x="443256" y="177165"/>
                  </a:cubicBezTo>
                  <a:cubicBezTo>
                    <a:pt x="442951" y="175488"/>
                    <a:pt x="442494" y="173888"/>
                    <a:pt x="441884" y="172364"/>
                  </a:cubicBezTo>
                  <a:cubicBezTo>
                    <a:pt x="441275" y="170992"/>
                    <a:pt x="441275" y="169545"/>
                    <a:pt x="441884" y="168021"/>
                  </a:cubicBezTo>
                  <a:cubicBezTo>
                    <a:pt x="441427" y="166497"/>
                    <a:pt x="441656" y="165277"/>
                    <a:pt x="442570" y="164363"/>
                  </a:cubicBezTo>
                  <a:cubicBezTo>
                    <a:pt x="443485" y="163601"/>
                    <a:pt x="444094" y="162839"/>
                    <a:pt x="444399" y="162077"/>
                  </a:cubicBezTo>
                  <a:cubicBezTo>
                    <a:pt x="446075" y="162077"/>
                    <a:pt x="447218" y="161544"/>
                    <a:pt x="447828" y="160477"/>
                  </a:cubicBezTo>
                  <a:cubicBezTo>
                    <a:pt x="448590" y="159562"/>
                    <a:pt x="449504" y="158800"/>
                    <a:pt x="450571" y="158191"/>
                  </a:cubicBezTo>
                  <a:cubicBezTo>
                    <a:pt x="451638" y="157734"/>
                    <a:pt x="451714" y="157124"/>
                    <a:pt x="450800" y="156362"/>
                  </a:cubicBezTo>
                  <a:cubicBezTo>
                    <a:pt x="451714" y="155905"/>
                    <a:pt x="452324" y="155067"/>
                    <a:pt x="452628" y="153847"/>
                  </a:cubicBezTo>
                  <a:cubicBezTo>
                    <a:pt x="453391" y="152476"/>
                    <a:pt x="454153" y="152095"/>
                    <a:pt x="454915" y="152704"/>
                  </a:cubicBezTo>
                  <a:cubicBezTo>
                    <a:pt x="456896" y="150266"/>
                    <a:pt x="459029" y="147980"/>
                    <a:pt x="461315" y="145846"/>
                  </a:cubicBezTo>
                  <a:cubicBezTo>
                    <a:pt x="463906" y="142494"/>
                    <a:pt x="466649" y="139293"/>
                    <a:pt x="469545" y="136245"/>
                  </a:cubicBezTo>
                  <a:cubicBezTo>
                    <a:pt x="471526" y="133045"/>
                    <a:pt x="473660" y="130225"/>
                    <a:pt x="475946" y="127787"/>
                  </a:cubicBezTo>
                  <a:cubicBezTo>
                    <a:pt x="477470" y="128092"/>
                    <a:pt x="478384" y="127635"/>
                    <a:pt x="478689" y="126415"/>
                  </a:cubicBezTo>
                  <a:cubicBezTo>
                    <a:pt x="478994" y="125349"/>
                    <a:pt x="478689" y="124358"/>
                    <a:pt x="477775" y="123444"/>
                  </a:cubicBezTo>
                  <a:cubicBezTo>
                    <a:pt x="476098" y="125272"/>
                    <a:pt x="474346" y="125272"/>
                    <a:pt x="472517" y="123444"/>
                  </a:cubicBezTo>
                  <a:cubicBezTo>
                    <a:pt x="471145" y="125425"/>
                    <a:pt x="469392" y="125653"/>
                    <a:pt x="467259" y="124129"/>
                  </a:cubicBezTo>
                  <a:cubicBezTo>
                    <a:pt x="466040" y="125196"/>
                    <a:pt x="464668" y="125196"/>
                    <a:pt x="463144" y="124129"/>
                  </a:cubicBezTo>
                  <a:cubicBezTo>
                    <a:pt x="459334" y="123977"/>
                    <a:pt x="455676" y="124282"/>
                    <a:pt x="452171" y="125044"/>
                  </a:cubicBezTo>
                  <a:cubicBezTo>
                    <a:pt x="448971" y="124434"/>
                    <a:pt x="445694" y="123901"/>
                    <a:pt x="442342" y="123444"/>
                  </a:cubicBezTo>
                  <a:cubicBezTo>
                    <a:pt x="439141" y="123139"/>
                    <a:pt x="436322" y="121615"/>
                    <a:pt x="433883" y="118872"/>
                  </a:cubicBezTo>
                  <a:cubicBezTo>
                    <a:pt x="432054" y="117348"/>
                    <a:pt x="431673" y="116052"/>
                    <a:pt x="432740" y="114985"/>
                  </a:cubicBezTo>
                  <a:cubicBezTo>
                    <a:pt x="433502" y="113919"/>
                    <a:pt x="434874" y="113614"/>
                    <a:pt x="436855" y="114071"/>
                  </a:cubicBezTo>
                  <a:cubicBezTo>
                    <a:pt x="439751" y="114833"/>
                    <a:pt x="442799" y="114833"/>
                    <a:pt x="445999" y="114071"/>
                  </a:cubicBezTo>
                  <a:lnTo>
                    <a:pt x="453086" y="110413"/>
                  </a:lnTo>
                  <a:cubicBezTo>
                    <a:pt x="455219" y="110413"/>
                    <a:pt x="456819" y="109728"/>
                    <a:pt x="457886" y="108356"/>
                  </a:cubicBezTo>
                  <a:cubicBezTo>
                    <a:pt x="461696" y="106222"/>
                    <a:pt x="465354" y="103860"/>
                    <a:pt x="468859" y="101269"/>
                  </a:cubicBezTo>
                  <a:cubicBezTo>
                    <a:pt x="470383" y="99593"/>
                    <a:pt x="472212" y="97993"/>
                    <a:pt x="474346" y="96469"/>
                  </a:cubicBezTo>
                  <a:cubicBezTo>
                    <a:pt x="476174" y="95250"/>
                    <a:pt x="477317" y="93345"/>
                    <a:pt x="477775" y="90754"/>
                  </a:cubicBezTo>
                  <a:cubicBezTo>
                    <a:pt x="479451" y="89535"/>
                    <a:pt x="480213" y="87934"/>
                    <a:pt x="480061" y="85953"/>
                  </a:cubicBezTo>
                  <a:cubicBezTo>
                    <a:pt x="479603" y="84124"/>
                    <a:pt x="479070" y="82372"/>
                    <a:pt x="478460" y="80695"/>
                  </a:cubicBezTo>
                  <a:cubicBezTo>
                    <a:pt x="477393" y="79629"/>
                    <a:pt x="477317" y="78562"/>
                    <a:pt x="478232" y="77495"/>
                  </a:cubicBezTo>
                  <a:cubicBezTo>
                    <a:pt x="478841" y="76428"/>
                    <a:pt x="479451" y="75361"/>
                    <a:pt x="480061" y="74295"/>
                  </a:cubicBezTo>
                  <a:cubicBezTo>
                    <a:pt x="481280" y="73228"/>
                    <a:pt x="482042" y="72009"/>
                    <a:pt x="482347" y="70637"/>
                  </a:cubicBezTo>
                  <a:cubicBezTo>
                    <a:pt x="482804" y="69418"/>
                    <a:pt x="483642" y="68275"/>
                    <a:pt x="484861" y="67208"/>
                  </a:cubicBezTo>
                  <a:close/>
                  <a:moveTo>
                    <a:pt x="127559" y="63322"/>
                  </a:moveTo>
                  <a:cubicBezTo>
                    <a:pt x="125883" y="63322"/>
                    <a:pt x="124664" y="63627"/>
                    <a:pt x="123902" y="64236"/>
                  </a:cubicBezTo>
                  <a:cubicBezTo>
                    <a:pt x="122835" y="64236"/>
                    <a:pt x="121844" y="64465"/>
                    <a:pt x="120930" y="64922"/>
                  </a:cubicBezTo>
                  <a:cubicBezTo>
                    <a:pt x="120168" y="65532"/>
                    <a:pt x="119406" y="65532"/>
                    <a:pt x="118644" y="64922"/>
                  </a:cubicBezTo>
                  <a:cubicBezTo>
                    <a:pt x="115748" y="65989"/>
                    <a:pt x="112853" y="66979"/>
                    <a:pt x="109957" y="67894"/>
                  </a:cubicBezTo>
                  <a:cubicBezTo>
                    <a:pt x="109195" y="69265"/>
                    <a:pt x="108204" y="69418"/>
                    <a:pt x="106985" y="68351"/>
                  </a:cubicBezTo>
                  <a:cubicBezTo>
                    <a:pt x="104394" y="70485"/>
                    <a:pt x="103023" y="73380"/>
                    <a:pt x="102870" y="77038"/>
                  </a:cubicBezTo>
                  <a:cubicBezTo>
                    <a:pt x="102413" y="81305"/>
                    <a:pt x="101423" y="85420"/>
                    <a:pt x="99899" y="89382"/>
                  </a:cubicBezTo>
                  <a:cubicBezTo>
                    <a:pt x="99899" y="90601"/>
                    <a:pt x="99594" y="92125"/>
                    <a:pt x="98984" y="93954"/>
                  </a:cubicBezTo>
                  <a:cubicBezTo>
                    <a:pt x="98222" y="95326"/>
                    <a:pt x="98527" y="96316"/>
                    <a:pt x="99899" y="96926"/>
                  </a:cubicBezTo>
                  <a:cubicBezTo>
                    <a:pt x="105538" y="92506"/>
                    <a:pt x="110948" y="87630"/>
                    <a:pt x="116129" y="82296"/>
                  </a:cubicBezTo>
                  <a:cubicBezTo>
                    <a:pt x="121311" y="77266"/>
                    <a:pt x="125502" y="71780"/>
                    <a:pt x="128702" y="65836"/>
                  </a:cubicBezTo>
                  <a:cubicBezTo>
                    <a:pt x="129769" y="64312"/>
                    <a:pt x="129388" y="63474"/>
                    <a:pt x="127559" y="63322"/>
                  </a:cubicBezTo>
                  <a:close/>
                  <a:moveTo>
                    <a:pt x="108814" y="58293"/>
                  </a:moveTo>
                  <a:cubicBezTo>
                    <a:pt x="107747" y="57683"/>
                    <a:pt x="106909" y="57912"/>
                    <a:pt x="106299" y="58978"/>
                  </a:cubicBezTo>
                  <a:cubicBezTo>
                    <a:pt x="105842" y="60045"/>
                    <a:pt x="106071" y="60655"/>
                    <a:pt x="106985" y="60807"/>
                  </a:cubicBezTo>
                  <a:cubicBezTo>
                    <a:pt x="107900" y="61264"/>
                    <a:pt x="108433" y="60807"/>
                    <a:pt x="108585" y="59436"/>
                  </a:cubicBezTo>
                  <a:cubicBezTo>
                    <a:pt x="109805" y="59283"/>
                    <a:pt x="109881" y="58902"/>
                    <a:pt x="108814" y="58293"/>
                  </a:cubicBezTo>
                  <a:close/>
                  <a:moveTo>
                    <a:pt x="112014" y="53263"/>
                  </a:moveTo>
                  <a:cubicBezTo>
                    <a:pt x="110186" y="53263"/>
                    <a:pt x="108509" y="53797"/>
                    <a:pt x="106985" y="54864"/>
                  </a:cubicBezTo>
                  <a:cubicBezTo>
                    <a:pt x="107595" y="56235"/>
                    <a:pt x="108738" y="56388"/>
                    <a:pt x="110414" y="55321"/>
                  </a:cubicBezTo>
                  <a:cubicBezTo>
                    <a:pt x="111176" y="56083"/>
                    <a:pt x="111633" y="56083"/>
                    <a:pt x="111786" y="55321"/>
                  </a:cubicBezTo>
                  <a:cubicBezTo>
                    <a:pt x="111938" y="54559"/>
                    <a:pt x="112472" y="54406"/>
                    <a:pt x="113386" y="54864"/>
                  </a:cubicBezTo>
                  <a:cubicBezTo>
                    <a:pt x="115215" y="54864"/>
                    <a:pt x="115672" y="54330"/>
                    <a:pt x="114758" y="53263"/>
                  </a:cubicBezTo>
                  <a:cubicBezTo>
                    <a:pt x="113996" y="52197"/>
                    <a:pt x="113081" y="52197"/>
                    <a:pt x="112014" y="53263"/>
                  </a:cubicBezTo>
                  <a:close/>
                  <a:moveTo>
                    <a:pt x="117958" y="52120"/>
                  </a:moveTo>
                  <a:cubicBezTo>
                    <a:pt x="117196" y="51511"/>
                    <a:pt x="116282" y="51663"/>
                    <a:pt x="115215" y="52578"/>
                  </a:cubicBezTo>
                  <a:lnTo>
                    <a:pt x="116815" y="53263"/>
                  </a:lnTo>
                  <a:cubicBezTo>
                    <a:pt x="118491" y="53263"/>
                    <a:pt x="118872" y="52882"/>
                    <a:pt x="117958" y="52120"/>
                  </a:cubicBezTo>
                  <a:close/>
                  <a:moveTo>
                    <a:pt x="125502" y="51663"/>
                  </a:moveTo>
                  <a:cubicBezTo>
                    <a:pt x="124740" y="50749"/>
                    <a:pt x="123978" y="50825"/>
                    <a:pt x="123216" y="51892"/>
                  </a:cubicBezTo>
                  <a:lnTo>
                    <a:pt x="123902" y="52578"/>
                  </a:lnTo>
                  <a:cubicBezTo>
                    <a:pt x="125578" y="52578"/>
                    <a:pt x="126112" y="52273"/>
                    <a:pt x="125502" y="51663"/>
                  </a:cubicBezTo>
                  <a:close/>
                  <a:moveTo>
                    <a:pt x="133046" y="50063"/>
                  </a:moveTo>
                  <a:cubicBezTo>
                    <a:pt x="132131" y="49606"/>
                    <a:pt x="131369" y="49682"/>
                    <a:pt x="130760" y="50292"/>
                  </a:cubicBezTo>
                  <a:cubicBezTo>
                    <a:pt x="129541" y="50292"/>
                    <a:pt x="128321" y="50444"/>
                    <a:pt x="127102" y="50749"/>
                  </a:cubicBezTo>
                  <a:cubicBezTo>
                    <a:pt x="125730" y="50749"/>
                    <a:pt x="125807" y="51358"/>
                    <a:pt x="127331" y="52578"/>
                  </a:cubicBezTo>
                  <a:cubicBezTo>
                    <a:pt x="128398" y="51663"/>
                    <a:pt x="129541" y="51435"/>
                    <a:pt x="130760" y="51892"/>
                  </a:cubicBezTo>
                  <a:cubicBezTo>
                    <a:pt x="132131" y="52501"/>
                    <a:pt x="133503" y="52730"/>
                    <a:pt x="134874" y="52578"/>
                  </a:cubicBezTo>
                  <a:cubicBezTo>
                    <a:pt x="135941" y="53340"/>
                    <a:pt x="136475" y="53340"/>
                    <a:pt x="136475" y="52578"/>
                  </a:cubicBezTo>
                  <a:cubicBezTo>
                    <a:pt x="136780" y="51663"/>
                    <a:pt x="136475" y="50901"/>
                    <a:pt x="135560" y="50292"/>
                  </a:cubicBezTo>
                  <a:cubicBezTo>
                    <a:pt x="134798" y="50749"/>
                    <a:pt x="133960" y="50673"/>
                    <a:pt x="133046" y="50063"/>
                  </a:cubicBezTo>
                  <a:close/>
                  <a:moveTo>
                    <a:pt x="307468" y="49377"/>
                  </a:moveTo>
                  <a:cubicBezTo>
                    <a:pt x="307772" y="50139"/>
                    <a:pt x="308382" y="50215"/>
                    <a:pt x="309296" y="49606"/>
                  </a:cubicBezTo>
                  <a:cubicBezTo>
                    <a:pt x="310211" y="48996"/>
                    <a:pt x="310973" y="49149"/>
                    <a:pt x="311582" y="50063"/>
                  </a:cubicBezTo>
                  <a:cubicBezTo>
                    <a:pt x="312344" y="49149"/>
                    <a:pt x="313030" y="48996"/>
                    <a:pt x="313640" y="49606"/>
                  </a:cubicBezTo>
                  <a:cubicBezTo>
                    <a:pt x="314402" y="50215"/>
                    <a:pt x="315087" y="50673"/>
                    <a:pt x="315697" y="50977"/>
                  </a:cubicBezTo>
                  <a:cubicBezTo>
                    <a:pt x="315697" y="51739"/>
                    <a:pt x="315926" y="52044"/>
                    <a:pt x="316383" y="51892"/>
                  </a:cubicBezTo>
                  <a:cubicBezTo>
                    <a:pt x="316993" y="51435"/>
                    <a:pt x="317526" y="51511"/>
                    <a:pt x="317983" y="52120"/>
                  </a:cubicBezTo>
                  <a:cubicBezTo>
                    <a:pt x="319964" y="52882"/>
                    <a:pt x="321717" y="54254"/>
                    <a:pt x="323241" y="56235"/>
                  </a:cubicBezTo>
                  <a:cubicBezTo>
                    <a:pt x="323698" y="59131"/>
                    <a:pt x="325070" y="61493"/>
                    <a:pt x="327356" y="63322"/>
                  </a:cubicBezTo>
                  <a:cubicBezTo>
                    <a:pt x="328727" y="64846"/>
                    <a:pt x="329032" y="66217"/>
                    <a:pt x="328270" y="67437"/>
                  </a:cubicBezTo>
                  <a:cubicBezTo>
                    <a:pt x="327051" y="71551"/>
                    <a:pt x="325374" y="75514"/>
                    <a:pt x="323241" y="79324"/>
                  </a:cubicBezTo>
                  <a:cubicBezTo>
                    <a:pt x="321107" y="81000"/>
                    <a:pt x="319964" y="82981"/>
                    <a:pt x="319812" y="85267"/>
                  </a:cubicBezTo>
                  <a:cubicBezTo>
                    <a:pt x="319355" y="87553"/>
                    <a:pt x="318745" y="89763"/>
                    <a:pt x="317983" y="91897"/>
                  </a:cubicBezTo>
                  <a:cubicBezTo>
                    <a:pt x="318593" y="93573"/>
                    <a:pt x="318593" y="95173"/>
                    <a:pt x="317983" y="96697"/>
                  </a:cubicBezTo>
                  <a:cubicBezTo>
                    <a:pt x="318745" y="98374"/>
                    <a:pt x="320117" y="99974"/>
                    <a:pt x="322098" y="101498"/>
                  </a:cubicBezTo>
                  <a:cubicBezTo>
                    <a:pt x="323774" y="103022"/>
                    <a:pt x="325146" y="104698"/>
                    <a:pt x="326213" y="106527"/>
                  </a:cubicBezTo>
                  <a:cubicBezTo>
                    <a:pt x="326213" y="107442"/>
                    <a:pt x="326517" y="108204"/>
                    <a:pt x="327127" y="108813"/>
                  </a:cubicBezTo>
                  <a:cubicBezTo>
                    <a:pt x="327889" y="109423"/>
                    <a:pt x="327737" y="110261"/>
                    <a:pt x="326670" y="111328"/>
                  </a:cubicBezTo>
                  <a:cubicBezTo>
                    <a:pt x="326365" y="113614"/>
                    <a:pt x="325222" y="115747"/>
                    <a:pt x="323241" y="117729"/>
                  </a:cubicBezTo>
                  <a:cubicBezTo>
                    <a:pt x="323546" y="119100"/>
                    <a:pt x="323012" y="120243"/>
                    <a:pt x="321641" y="121158"/>
                  </a:cubicBezTo>
                  <a:cubicBezTo>
                    <a:pt x="320574" y="122072"/>
                    <a:pt x="319964" y="123139"/>
                    <a:pt x="319812" y="124358"/>
                  </a:cubicBezTo>
                  <a:cubicBezTo>
                    <a:pt x="319202" y="126949"/>
                    <a:pt x="318364" y="129311"/>
                    <a:pt x="317297" y="131445"/>
                  </a:cubicBezTo>
                  <a:cubicBezTo>
                    <a:pt x="317450" y="133121"/>
                    <a:pt x="317145" y="134569"/>
                    <a:pt x="316383" y="135788"/>
                  </a:cubicBezTo>
                  <a:cubicBezTo>
                    <a:pt x="315621" y="137007"/>
                    <a:pt x="315164" y="138379"/>
                    <a:pt x="315011" y="139903"/>
                  </a:cubicBezTo>
                  <a:cubicBezTo>
                    <a:pt x="316688" y="140970"/>
                    <a:pt x="318288" y="141198"/>
                    <a:pt x="319812" y="140589"/>
                  </a:cubicBezTo>
                  <a:cubicBezTo>
                    <a:pt x="324231" y="142113"/>
                    <a:pt x="327051" y="140741"/>
                    <a:pt x="328270" y="136474"/>
                  </a:cubicBezTo>
                  <a:cubicBezTo>
                    <a:pt x="329184" y="136169"/>
                    <a:pt x="329642" y="135788"/>
                    <a:pt x="329642" y="135331"/>
                  </a:cubicBezTo>
                  <a:cubicBezTo>
                    <a:pt x="329642" y="135026"/>
                    <a:pt x="329870" y="135407"/>
                    <a:pt x="330328" y="136474"/>
                  </a:cubicBezTo>
                  <a:cubicBezTo>
                    <a:pt x="331699" y="136626"/>
                    <a:pt x="332613" y="137464"/>
                    <a:pt x="333071" y="138988"/>
                  </a:cubicBezTo>
                  <a:cubicBezTo>
                    <a:pt x="333528" y="140512"/>
                    <a:pt x="334290" y="141655"/>
                    <a:pt x="335357" y="142417"/>
                  </a:cubicBezTo>
                  <a:cubicBezTo>
                    <a:pt x="339167" y="138150"/>
                    <a:pt x="342901" y="133807"/>
                    <a:pt x="346558" y="129387"/>
                  </a:cubicBezTo>
                  <a:cubicBezTo>
                    <a:pt x="346863" y="123291"/>
                    <a:pt x="345644" y="117729"/>
                    <a:pt x="342901" y="112699"/>
                  </a:cubicBezTo>
                  <a:cubicBezTo>
                    <a:pt x="342748" y="111328"/>
                    <a:pt x="342062" y="110337"/>
                    <a:pt x="340843" y="109728"/>
                  </a:cubicBezTo>
                  <a:cubicBezTo>
                    <a:pt x="339776" y="109118"/>
                    <a:pt x="339090" y="108280"/>
                    <a:pt x="338786" y="107213"/>
                  </a:cubicBezTo>
                  <a:cubicBezTo>
                    <a:pt x="336347" y="105537"/>
                    <a:pt x="336347" y="103860"/>
                    <a:pt x="338786" y="102184"/>
                  </a:cubicBezTo>
                  <a:cubicBezTo>
                    <a:pt x="338024" y="101727"/>
                    <a:pt x="338024" y="101498"/>
                    <a:pt x="338786" y="101498"/>
                  </a:cubicBezTo>
                  <a:cubicBezTo>
                    <a:pt x="339395" y="101193"/>
                    <a:pt x="339624" y="100736"/>
                    <a:pt x="339472" y="100126"/>
                  </a:cubicBezTo>
                  <a:cubicBezTo>
                    <a:pt x="340996" y="99974"/>
                    <a:pt x="342291" y="100431"/>
                    <a:pt x="343358" y="101498"/>
                  </a:cubicBezTo>
                  <a:cubicBezTo>
                    <a:pt x="344577" y="102260"/>
                    <a:pt x="345796" y="103022"/>
                    <a:pt x="347015" y="103784"/>
                  </a:cubicBezTo>
                  <a:cubicBezTo>
                    <a:pt x="350673" y="106680"/>
                    <a:pt x="353035" y="110261"/>
                    <a:pt x="354102" y="114528"/>
                  </a:cubicBezTo>
                  <a:cubicBezTo>
                    <a:pt x="355169" y="118491"/>
                    <a:pt x="355778" y="122682"/>
                    <a:pt x="355931" y="127101"/>
                  </a:cubicBezTo>
                  <a:lnTo>
                    <a:pt x="353187" y="132816"/>
                  </a:lnTo>
                  <a:cubicBezTo>
                    <a:pt x="352730" y="133883"/>
                    <a:pt x="351816" y="134340"/>
                    <a:pt x="350444" y="134188"/>
                  </a:cubicBezTo>
                  <a:cubicBezTo>
                    <a:pt x="349225" y="134035"/>
                    <a:pt x="348539" y="134493"/>
                    <a:pt x="348387" y="135559"/>
                  </a:cubicBezTo>
                  <a:cubicBezTo>
                    <a:pt x="346101" y="137388"/>
                    <a:pt x="343739" y="139446"/>
                    <a:pt x="341300" y="141732"/>
                  </a:cubicBezTo>
                  <a:cubicBezTo>
                    <a:pt x="339472" y="143713"/>
                    <a:pt x="337947" y="145313"/>
                    <a:pt x="336728" y="146532"/>
                  </a:cubicBezTo>
                  <a:cubicBezTo>
                    <a:pt x="337490" y="147599"/>
                    <a:pt x="337567" y="148666"/>
                    <a:pt x="336957" y="149733"/>
                  </a:cubicBezTo>
                  <a:cubicBezTo>
                    <a:pt x="336500" y="150799"/>
                    <a:pt x="336424" y="151866"/>
                    <a:pt x="336728" y="152933"/>
                  </a:cubicBezTo>
                  <a:cubicBezTo>
                    <a:pt x="338100" y="155067"/>
                    <a:pt x="338481" y="157429"/>
                    <a:pt x="337871" y="160020"/>
                  </a:cubicBezTo>
                  <a:cubicBezTo>
                    <a:pt x="337871" y="161239"/>
                    <a:pt x="337262" y="162077"/>
                    <a:pt x="336043" y="162534"/>
                  </a:cubicBezTo>
                  <a:cubicBezTo>
                    <a:pt x="334976" y="162687"/>
                    <a:pt x="333985" y="162991"/>
                    <a:pt x="333071" y="163449"/>
                  </a:cubicBezTo>
                  <a:cubicBezTo>
                    <a:pt x="325298" y="163449"/>
                    <a:pt x="318364" y="165354"/>
                    <a:pt x="312268" y="169164"/>
                  </a:cubicBezTo>
                  <a:cubicBezTo>
                    <a:pt x="310134" y="170992"/>
                    <a:pt x="307544" y="172059"/>
                    <a:pt x="304496" y="172364"/>
                  </a:cubicBezTo>
                  <a:cubicBezTo>
                    <a:pt x="302667" y="174040"/>
                    <a:pt x="300381" y="174345"/>
                    <a:pt x="297638" y="173278"/>
                  </a:cubicBezTo>
                  <a:cubicBezTo>
                    <a:pt x="295657" y="173126"/>
                    <a:pt x="293599" y="172593"/>
                    <a:pt x="291465" y="171678"/>
                  </a:cubicBezTo>
                  <a:cubicBezTo>
                    <a:pt x="290399" y="172135"/>
                    <a:pt x="289332" y="172059"/>
                    <a:pt x="288265" y="171450"/>
                  </a:cubicBezTo>
                  <a:cubicBezTo>
                    <a:pt x="287198" y="170992"/>
                    <a:pt x="285979" y="170840"/>
                    <a:pt x="284607" y="170992"/>
                  </a:cubicBezTo>
                  <a:cubicBezTo>
                    <a:pt x="283845" y="170230"/>
                    <a:pt x="282931" y="170002"/>
                    <a:pt x="281864" y="170307"/>
                  </a:cubicBezTo>
                  <a:cubicBezTo>
                    <a:pt x="281102" y="170611"/>
                    <a:pt x="280416" y="170459"/>
                    <a:pt x="279807" y="169849"/>
                  </a:cubicBezTo>
                  <a:cubicBezTo>
                    <a:pt x="278740" y="169240"/>
                    <a:pt x="277445" y="168935"/>
                    <a:pt x="275921" y="168935"/>
                  </a:cubicBezTo>
                  <a:cubicBezTo>
                    <a:pt x="274397" y="169087"/>
                    <a:pt x="273025" y="168630"/>
                    <a:pt x="271806" y="167563"/>
                  </a:cubicBezTo>
                  <a:cubicBezTo>
                    <a:pt x="268453" y="167563"/>
                    <a:pt x="265481" y="166192"/>
                    <a:pt x="262890" y="163449"/>
                  </a:cubicBezTo>
                  <a:cubicBezTo>
                    <a:pt x="262433" y="160705"/>
                    <a:pt x="263043" y="158496"/>
                    <a:pt x="264719" y="156819"/>
                  </a:cubicBezTo>
                  <a:cubicBezTo>
                    <a:pt x="266548" y="155143"/>
                    <a:pt x="268453" y="153619"/>
                    <a:pt x="270434" y="152247"/>
                  </a:cubicBezTo>
                  <a:cubicBezTo>
                    <a:pt x="271501" y="150114"/>
                    <a:pt x="273406" y="148209"/>
                    <a:pt x="276149" y="146532"/>
                  </a:cubicBezTo>
                  <a:cubicBezTo>
                    <a:pt x="279045" y="146837"/>
                    <a:pt x="280874" y="145465"/>
                    <a:pt x="281636" y="142417"/>
                  </a:cubicBezTo>
                  <a:cubicBezTo>
                    <a:pt x="280569" y="140589"/>
                    <a:pt x="279121" y="138912"/>
                    <a:pt x="277292" y="137388"/>
                  </a:cubicBezTo>
                  <a:cubicBezTo>
                    <a:pt x="275159" y="135864"/>
                    <a:pt x="273635" y="134188"/>
                    <a:pt x="272720" y="132359"/>
                  </a:cubicBezTo>
                  <a:cubicBezTo>
                    <a:pt x="269520" y="130378"/>
                    <a:pt x="267615" y="127711"/>
                    <a:pt x="267005" y="124358"/>
                  </a:cubicBezTo>
                  <a:cubicBezTo>
                    <a:pt x="265938" y="123901"/>
                    <a:pt x="265481" y="123139"/>
                    <a:pt x="265634" y="122072"/>
                  </a:cubicBezTo>
                  <a:cubicBezTo>
                    <a:pt x="265938" y="121005"/>
                    <a:pt x="265786" y="120167"/>
                    <a:pt x="265176" y="119557"/>
                  </a:cubicBezTo>
                  <a:cubicBezTo>
                    <a:pt x="264262" y="119405"/>
                    <a:pt x="264110" y="119024"/>
                    <a:pt x="264719" y="118414"/>
                  </a:cubicBezTo>
                  <a:cubicBezTo>
                    <a:pt x="265634" y="117500"/>
                    <a:pt x="266396" y="116967"/>
                    <a:pt x="267005" y="116814"/>
                  </a:cubicBezTo>
                  <a:cubicBezTo>
                    <a:pt x="270358" y="114223"/>
                    <a:pt x="274092" y="112166"/>
                    <a:pt x="278207" y="110642"/>
                  </a:cubicBezTo>
                  <a:cubicBezTo>
                    <a:pt x="282626" y="108966"/>
                    <a:pt x="286817" y="106832"/>
                    <a:pt x="290780" y="104241"/>
                  </a:cubicBezTo>
                  <a:cubicBezTo>
                    <a:pt x="292761" y="103479"/>
                    <a:pt x="293980" y="102031"/>
                    <a:pt x="294437" y="99898"/>
                  </a:cubicBezTo>
                  <a:cubicBezTo>
                    <a:pt x="294590" y="97764"/>
                    <a:pt x="294971" y="95783"/>
                    <a:pt x="295580" y="93954"/>
                  </a:cubicBezTo>
                  <a:cubicBezTo>
                    <a:pt x="295885" y="91516"/>
                    <a:pt x="294742" y="89916"/>
                    <a:pt x="292151" y="89154"/>
                  </a:cubicBezTo>
                  <a:cubicBezTo>
                    <a:pt x="286665" y="88849"/>
                    <a:pt x="281331" y="88087"/>
                    <a:pt x="276149" y="86868"/>
                  </a:cubicBezTo>
                  <a:cubicBezTo>
                    <a:pt x="271120" y="87325"/>
                    <a:pt x="267691" y="85725"/>
                    <a:pt x="265862" y="82067"/>
                  </a:cubicBezTo>
                  <a:cubicBezTo>
                    <a:pt x="265405" y="79933"/>
                    <a:pt x="265786" y="78257"/>
                    <a:pt x="267005" y="77038"/>
                  </a:cubicBezTo>
                  <a:cubicBezTo>
                    <a:pt x="268529" y="75666"/>
                    <a:pt x="269901" y="74371"/>
                    <a:pt x="271120" y="73152"/>
                  </a:cubicBezTo>
                  <a:cubicBezTo>
                    <a:pt x="271730" y="72085"/>
                    <a:pt x="272492" y="71399"/>
                    <a:pt x="273406" y="71094"/>
                  </a:cubicBezTo>
                  <a:cubicBezTo>
                    <a:pt x="274473" y="70942"/>
                    <a:pt x="275083" y="70485"/>
                    <a:pt x="275235" y="69723"/>
                  </a:cubicBezTo>
                  <a:cubicBezTo>
                    <a:pt x="277369" y="69418"/>
                    <a:pt x="279121" y="68656"/>
                    <a:pt x="280493" y="67437"/>
                  </a:cubicBezTo>
                  <a:cubicBezTo>
                    <a:pt x="282474" y="66675"/>
                    <a:pt x="284455" y="65760"/>
                    <a:pt x="286436" y="64693"/>
                  </a:cubicBezTo>
                  <a:cubicBezTo>
                    <a:pt x="288113" y="63169"/>
                    <a:pt x="290018" y="61569"/>
                    <a:pt x="292151" y="59893"/>
                  </a:cubicBezTo>
                  <a:cubicBezTo>
                    <a:pt x="296418" y="57150"/>
                    <a:pt x="300533" y="54406"/>
                    <a:pt x="304496" y="51663"/>
                  </a:cubicBezTo>
                  <a:cubicBezTo>
                    <a:pt x="305105" y="50596"/>
                    <a:pt x="305715" y="50215"/>
                    <a:pt x="306325" y="50520"/>
                  </a:cubicBezTo>
                  <a:cubicBezTo>
                    <a:pt x="307086" y="50825"/>
                    <a:pt x="307468" y="50444"/>
                    <a:pt x="307468" y="49377"/>
                  </a:cubicBezTo>
                  <a:close/>
                  <a:moveTo>
                    <a:pt x="118415" y="47091"/>
                  </a:moveTo>
                  <a:cubicBezTo>
                    <a:pt x="117348" y="46482"/>
                    <a:pt x="116282" y="46710"/>
                    <a:pt x="115215" y="47777"/>
                  </a:cubicBezTo>
                  <a:cubicBezTo>
                    <a:pt x="115825" y="48387"/>
                    <a:pt x="116586" y="48615"/>
                    <a:pt x="117501" y="48463"/>
                  </a:cubicBezTo>
                  <a:cubicBezTo>
                    <a:pt x="119330" y="48158"/>
                    <a:pt x="119634" y="47701"/>
                    <a:pt x="118415" y="47091"/>
                  </a:cubicBezTo>
                  <a:close/>
                  <a:moveTo>
                    <a:pt x="121387" y="46863"/>
                  </a:moveTo>
                  <a:cubicBezTo>
                    <a:pt x="120625" y="45948"/>
                    <a:pt x="119711" y="46024"/>
                    <a:pt x="118644" y="47091"/>
                  </a:cubicBezTo>
                  <a:lnTo>
                    <a:pt x="119787" y="47777"/>
                  </a:lnTo>
                  <a:cubicBezTo>
                    <a:pt x="121159" y="47777"/>
                    <a:pt x="121692" y="47472"/>
                    <a:pt x="121387" y="46863"/>
                  </a:cubicBezTo>
                  <a:close/>
                  <a:moveTo>
                    <a:pt x="132817" y="45491"/>
                  </a:moveTo>
                  <a:cubicBezTo>
                    <a:pt x="129160" y="45034"/>
                    <a:pt x="125654" y="45262"/>
                    <a:pt x="122301" y="46177"/>
                  </a:cubicBezTo>
                  <a:lnTo>
                    <a:pt x="125045" y="47777"/>
                  </a:lnTo>
                  <a:cubicBezTo>
                    <a:pt x="128550" y="47625"/>
                    <a:pt x="131827" y="47853"/>
                    <a:pt x="134874" y="48463"/>
                  </a:cubicBezTo>
                  <a:cubicBezTo>
                    <a:pt x="136551" y="48006"/>
                    <a:pt x="136932" y="47320"/>
                    <a:pt x="136018" y="46405"/>
                  </a:cubicBezTo>
                  <a:cubicBezTo>
                    <a:pt x="135256" y="45643"/>
                    <a:pt x="134189" y="45339"/>
                    <a:pt x="132817" y="45491"/>
                  </a:cubicBezTo>
                  <a:close/>
                  <a:moveTo>
                    <a:pt x="244831" y="42976"/>
                  </a:moveTo>
                  <a:lnTo>
                    <a:pt x="245517" y="42976"/>
                  </a:lnTo>
                  <a:cubicBezTo>
                    <a:pt x="247651" y="42519"/>
                    <a:pt x="249403" y="43053"/>
                    <a:pt x="250775" y="44577"/>
                  </a:cubicBezTo>
                  <a:cubicBezTo>
                    <a:pt x="252299" y="46253"/>
                    <a:pt x="253594" y="47853"/>
                    <a:pt x="254661" y="49377"/>
                  </a:cubicBezTo>
                  <a:cubicBezTo>
                    <a:pt x="254813" y="51206"/>
                    <a:pt x="255575" y="52806"/>
                    <a:pt x="256947" y="54178"/>
                  </a:cubicBezTo>
                  <a:cubicBezTo>
                    <a:pt x="258319" y="55549"/>
                    <a:pt x="258928" y="57226"/>
                    <a:pt x="258776" y="59207"/>
                  </a:cubicBezTo>
                  <a:cubicBezTo>
                    <a:pt x="259842" y="60274"/>
                    <a:pt x="260376" y="61569"/>
                    <a:pt x="260376" y="63093"/>
                  </a:cubicBezTo>
                  <a:cubicBezTo>
                    <a:pt x="260528" y="64770"/>
                    <a:pt x="261138" y="66217"/>
                    <a:pt x="262205" y="67437"/>
                  </a:cubicBezTo>
                  <a:cubicBezTo>
                    <a:pt x="262205" y="68503"/>
                    <a:pt x="262509" y="69265"/>
                    <a:pt x="263119" y="69723"/>
                  </a:cubicBezTo>
                  <a:cubicBezTo>
                    <a:pt x="263881" y="70180"/>
                    <a:pt x="264033" y="71018"/>
                    <a:pt x="263576" y="72237"/>
                  </a:cubicBezTo>
                  <a:cubicBezTo>
                    <a:pt x="265405" y="78181"/>
                    <a:pt x="264033" y="83058"/>
                    <a:pt x="259461" y="86868"/>
                  </a:cubicBezTo>
                  <a:cubicBezTo>
                    <a:pt x="259004" y="88392"/>
                    <a:pt x="258242" y="89687"/>
                    <a:pt x="257176" y="90754"/>
                  </a:cubicBezTo>
                  <a:cubicBezTo>
                    <a:pt x="256109" y="91973"/>
                    <a:pt x="255652" y="93497"/>
                    <a:pt x="255804" y="95326"/>
                  </a:cubicBezTo>
                  <a:cubicBezTo>
                    <a:pt x="255499" y="97459"/>
                    <a:pt x="254585" y="99517"/>
                    <a:pt x="253061" y="101498"/>
                  </a:cubicBezTo>
                  <a:cubicBezTo>
                    <a:pt x="253213" y="102565"/>
                    <a:pt x="253137" y="103479"/>
                    <a:pt x="252832" y="104241"/>
                  </a:cubicBezTo>
                  <a:cubicBezTo>
                    <a:pt x="252070" y="105003"/>
                    <a:pt x="251918" y="105765"/>
                    <a:pt x="252375" y="106527"/>
                  </a:cubicBezTo>
                  <a:cubicBezTo>
                    <a:pt x="251918" y="108661"/>
                    <a:pt x="251537" y="110718"/>
                    <a:pt x="251232" y="112699"/>
                  </a:cubicBezTo>
                  <a:cubicBezTo>
                    <a:pt x="251537" y="113614"/>
                    <a:pt x="251308" y="114757"/>
                    <a:pt x="250546" y="116128"/>
                  </a:cubicBezTo>
                  <a:cubicBezTo>
                    <a:pt x="249479" y="117195"/>
                    <a:pt x="249479" y="118338"/>
                    <a:pt x="250546" y="119557"/>
                  </a:cubicBezTo>
                  <a:cubicBezTo>
                    <a:pt x="249632" y="121843"/>
                    <a:pt x="249327" y="124358"/>
                    <a:pt x="249632" y="127101"/>
                  </a:cubicBezTo>
                  <a:cubicBezTo>
                    <a:pt x="248717" y="128016"/>
                    <a:pt x="248565" y="129006"/>
                    <a:pt x="249175" y="130073"/>
                  </a:cubicBezTo>
                  <a:cubicBezTo>
                    <a:pt x="250089" y="131140"/>
                    <a:pt x="250013" y="132054"/>
                    <a:pt x="248946" y="132816"/>
                  </a:cubicBezTo>
                  <a:cubicBezTo>
                    <a:pt x="248794" y="139522"/>
                    <a:pt x="249022" y="145999"/>
                    <a:pt x="249632" y="152247"/>
                  </a:cubicBezTo>
                  <a:cubicBezTo>
                    <a:pt x="249022" y="152704"/>
                    <a:pt x="249022" y="153238"/>
                    <a:pt x="249632" y="153847"/>
                  </a:cubicBezTo>
                  <a:cubicBezTo>
                    <a:pt x="249937" y="154762"/>
                    <a:pt x="249708" y="155448"/>
                    <a:pt x="248946" y="155905"/>
                  </a:cubicBezTo>
                  <a:cubicBezTo>
                    <a:pt x="250013" y="156210"/>
                    <a:pt x="250318" y="156514"/>
                    <a:pt x="249860" y="156819"/>
                  </a:cubicBezTo>
                  <a:cubicBezTo>
                    <a:pt x="249708" y="157276"/>
                    <a:pt x="249632" y="157886"/>
                    <a:pt x="249632" y="158648"/>
                  </a:cubicBezTo>
                  <a:cubicBezTo>
                    <a:pt x="250241" y="159105"/>
                    <a:pt x="250318" y="159639"/>
                    <a:pt x="249860" y="160248"/>
                  </a:cubicBezTo>
                  <a:cubicBezTo>
                    <a:pt x="249403" y="161163"/>
                    <a:pt x="249632" y="161772"/>
                    <a:pt x="250546" y="162077"/>
                  </a:cubicBezTo>
                  <a:cubicBezTo>
                    <a:pt x="249327" y="164058"/>
                    <a:pt x="249555" y="165887"/>
                    <a:pt x="251232" y="167563"/>
                  </a:cubicBezTo>
                  <a:cubicBezTo>
                    <a:pt x="250318" y="168630"/>
                    <a:pt x="250089" y="169697"/>
                    <a:pt x="250546" y="170764"/>
                  </a:cubicBezTo>
                  <a:cubicBezTo>
                    <a:pt x="251003" y="171831"/>
                    <a:pt x="251232" y="172897"/>
                    <a:pt x="251232" y="173964"/>
                  </a:cubicBezTo>
                  <a:cubicBezTo>
                    <a:pt x="251384" y="175793"/>
                    <a:pt x="251384" y="177393"/>
                    <a:pt x="251232" y="178765"/>
                  </a:cubicBezTo>
                  <a:cubicBezTo>
                    <a:pt x="251841" y="179374"/>
                    <a:pt x="251918" y="180060"/>
                    <a:pt x="251460" y="180822"/>
                  </a:cubicBezTo>
                  <a:cubicBezTo>
                    <a:pt x="251003" y="181737"/>
                    <a:pt x="251308" y="182422"/>
                    <a:pt x="252375" y="182880"/>
                  </a:cubicBezTo>
                  <a:cubicBezTo>
                    <a:pt x="251613" y="185013"/>
                    <a:pt x="251613" y="187147"/>
                    <a:pt x="252375" y="189280"/>
                  </a:cubicBezTo>
                  <a:cubicBezTo>
                    <a:pt x="253442" y="190957"/>
                    <a:pt x="253213" y="192100"/>
                    <a:pt x="251689" y="192709"/>
                  </a:cubicBezTo>
                  <a:cubicBezTo>
                    <a:pt x="251994" y="193471"/>
                    <a:pt x="252223" y="194614"/>
                    <a:pt x="252375" y="196138"/>
                  </a:cubicBezTo>
                  <a:cubicBezTo>
                    <a:pt x="252832" y="197358"/>
                    <a:pt x="252604" y="198348"/>
                    <a:pt x="251689" y="199110"/>
                  </a:cubicBezTo>
                  <a:cubicBezTo>
                    <a:pt x="250622" y="200329"/>
                    <a:pt x="249098" y="201168"/>
                    <a:pt x="247117" y="201625"/>
                  </a:cubicBezTo>
                  <a:cubicBezTo>
                    <a:pt x="247117" y="202844"/>
                    <a:pt x="246431" y="203987"/>
                    <a:pt x="245060" y="205054"/>
                  </a:cubicBezTo>
                  <a:cubicBezTo>
                    <a:pt x="243840" y="206121"/>
                    <a:pt x="242774" y="205892"/>
                    <a:pt x="241859" y="204368"/>
                  </a:cubicBezTo>
                  <a:cubicBezTo>
                    <a:pt x="240640" y="204673"/>
                    <a:pt x="239268" y="205359"/>
                    <a:pt x="237745" y="206425"/>
                  </a:cubicBezTo>
                  <a:cubicBezTo>
                    <a:pt x="236373" y="207187"/>
                    <a:pt x="235230" y="206730"/>
                    <a:pt x="234315" y="205054"/>
                  </a:cubicBezTo>
                  <a:cubicBezTo>
                    <a:pt x="232792" y="204901"/>
                    <a:pt x="231649" y="204292"/>
                    <a:pt x="230886" y="203225"/>
                  </a:cubicBezTo>
                  <a:cubicBezTo>
                    <a:pt x="229972" y="201853"/>
                    <a:pt x="229134" y="200863"/>
                    <a:pt x="228372" y="200253"/>
                  </a:cubicBezTo>
                  <a:cubicBezTo>
                    <a:pt x="227915" y="198577"/>
                    <a:pt x="227153" y="196977"/>
                    <a:pt x="226086" y="195453"/>
                  </a:cubicBezTo>
                  <a:cubicBezTo>
                    <a:pt x="226238" y="194386"/>
                    <a:pt x="226086" y="193319"/>
                    <a:pt x="225629" y="192252"/>
                  </a:cubicBezTo>
                  <a:cubicBezTo>
                    <a:pt x="225019" y="191490"/>
                    <a:pt x="225172" y="190652"/>
                    <a:pt x="226086" y="189738"/>
                  </a:cubicBezTo>
                  <a:cubicBezTo>
                    <a:pt x="225172" y="189433"/>
                    <a:pt x="225019" y="188823"/>
                    <a:pt x="225629" y="187909"/>
                  </a:cubicBezTo>
                  <a:cubicBezTo>
                    <a:pt x="226391" y="186994"/>
                    <a:pt x="226314" y="186232"/>
                    <a:pt x="225400" y="185623"/>
                  </a:cubicBezTo>
                  <a:cubicBezTo>
                    <a:pt x="225248" y="183184"/>
                    <a:pt x="225248" y="180898"/>
                    <a:pt x="225400" y="178765"/>
                  </a:cubicBezTo>
                  <a:cubicBezTo>
                    <a:pt x="224333" y="178003"/>
                    <a:pt x="224105" y="177165"/>
                    <a:pt x="224714" y="176250"/>
                  </a:cubicBezTo>
                  <a:cubicBezTo>
                    <a:pt x="225324" y="175488"/>
                    <a:pt x="225324" y="174955"/>
                    <a:pt x="224714" y="174650"/>
                  </a:cubicBezTo>
                  <a:lnTo>
                    <a:pt x="224714" y="154533"/>
                  </a:lnTo>
                  <a:cubicBezTo>
                    <a:pt x="224562" y="152400"/>
                    <a:pt x="224562" y="150723"/>
                    <a:pt x="224714" y="149504"/>
                  </a:cubicBezTo>
                  <a:lnTo>
                    <a:pt x="224714" y="131445"/>
                  </a:lnTo>
                  <a:cubicBezTo>
                    <a:pt x="225324" y="126873"/>
                    <a:pt x="225552" y="121996"/>
                    <a:pt x="225400" y="116814"/>
                  </a:cubicBezTo>
                  <a:cubicBezTo>
                    <a:pt x="226314" y="116052"/>
                    <a:pt x="226543" y="115062"/>
                    <a:pt x="226086" y="113842"/>
                  </a:cubicBezTo>
                  <a:cubicBezTo>
                    <a:pt x="225629" y="112318"/>
                    <a:pt x="225857" y="111252"/>
                    <a:pt x="226772" y="110642"/>
                  </a:cubicBezTo>
                  <a:cubicBezTo>
                    <a:pt x="226467" y="108966"/>
                    <a:pt x="226467" y="107289"/>
                    <a:pt x="226772" y="105613"/>
                  </a:cubicBezTo>
                  <a:cubicBezTo>
                    <a:pt x="226467" y="104698"/>
                    <a:pt x="226543" y="103784"/>
                    <a:pt x="227000" y="102870"/>
                  </a:cubicBezTo>
                  <a:cubicBezTo>
                    <a:pt x="227457" y="102108"/>
                    <a:pt x="227381" y="101422"/>
                    <a:pt x="226772" y="100812"/>
                  </a:cubicBezTo>
                  <a:cubicBezTo>
                    <a:pt x="227381" y="98679"/>
                    <a:pt x="227534" y="96393"/>
                    <a:pt x="227229" y="93954"/>
                  </a:cubicBezTo>
                  <a:cubicBezTo>
                    <a:pt x="228143" y="93192"/>
                    <a:pt x="228524" y="92278"/>
                    <a:pt x="228372" y="91211"/>
                  </a:cubicBezTo>
                  <a:cubicBezTo>
                    <a:pt x="227915" y="89992"/>
                    <a:pt x="228067" y="89077"/>
                    <a:pt x="228829" y="88468"/>
                  </a:cubicBezTo>
                  <a:cubicBezTo>
                    <a:pt x="228067" y="87553"/>
                    <a:pt x="228067" y="86563"/>
                    <a:pt x="228829" y="85496"/>
                  </a:cubicBezTo>
                  <a:cubicBezTo>
                    <a:pt x="229896" y="84734"/>
                    <a:pt x="229896" y="83820"/>
                    <a:pt x="228829" y="82753"/>
                  </a:cubicBezTo>
                  <a:cubicBezTo>
                    <a:pt x="229591" y="81076"/>
                    <a:pt x="230277" y="79248"/>
                    <a:pt x="230886" y="77266"/>
                  </a:cubicBezTo>
                  <a:cubicBezTo>
                    <a:pt x="230582" y="75438"/>
                    <a:pt x="230582" y="73304"/>
                    <a:pt x="230886" y="70866"/>
                  </a:cubicBezTo>
                  <a:cubicBezTo>
                    <a:pt x="232106" y="70256"/>
                    <a:pt x="232563" y="69342"/>
                    <a:pt x="232258" y="68122"/>
                  </a:cubicBezTo>
                  <a:cubicBezTo>
                    <a:pt x="232106" y="66903"/>
                    <a:pt x="232563" y="65913"/>
                    <a:pt x="233630" y="65151"/>
                  </a:cubicBezTo>
                  <a:cubicBezTo>
                    <a:pt x="233630" y="63474"/>
                    <a:pt x="233858" y="61722"/>
                    <a:pt x="234315" y="59893"/>
                  </a:cubicBezTo>
                  <a:cubicBezTo>
                    <a:pt x="235535" y="58521"/>
                    <a:pt x="236144" y="57150"/>
                    <a:pt x="236144" y="55778"/>
                  </a:cubicBezTo>
                  <a:cubicBezTo>
                    <a:pt x="236144" y="54102"/>
                    <a:pt x="236906" y="52730"/>
                    <a:pt x="238430" y="51663"/>
                  </a:cubicBezTo>
                  <a:cubicBezTo>
                    <a:pt x="239040" y="47853"/>
                    <a:pt x="241174" y="44958"/>
                    <a:pt x="244831" y="42976"/>
                  </a:cubicBezTo>
                  <a:close/>
                  <a:moveTo>
                    <a:pt x="936803" y="39547"/>
                  </a:moveTo>
                  <a:cubicBezTo>
                    <a:pt x="938327" y="39395"/>
                    <a:pt x="939699" y="39624"/>
                    <a:pt x="940918" y="40233"/>
                  </a:cubicBezTo>
                  <a:cubicBezTo>
                    <a:pt x="944119" y="41300"/>
                    <a:pt x="946633" y="43053"/>
                    <a:pt x="948462" y="45491"/>
                  </a:cubicBezTo>
                  <a:cubicBezTo>
                    <a:pt x="950443" y="48082"/>
                    <a:pt x="952196" y="50673"/>
                    <a:pt x="953720" y="53263"/>
                  </a:cubicBezTo>
                  <a:cubicBezTo>
                    <a:pt x="953415" y="54330"/>
                    <a:pt x="953567" y="55092"/>
                    <a:pt x="954177" y="55549"/>
                  </a:cubicBezTo>
                  <a:cubicBezTo>
                    <a:pt x="955091" y="56007"/>
                    <a:pt x="955320" y="56769"/>
                    <a:pt x="954863" y="57835"/>
                  </a:cubicBezTo>
                  <a:cubicBezTo>
                    <a:pt x="955930" y="60121"/>
                    <a:pt x="956920" y="62636"/>
                    <a:pt x="957835" y="65379"/>
                  </a:cubicBezTo>
                  <a:cubicBezTo>
                    <a:pt x="957377" y="66141"/>
                    <a:pt x="957454" y="66903"/>
                    <a:pt x="958063" y="67665"/>
                  </a:cubicBezTo>
                  <a:cubicBezTo>
                    <a:pt x="958978" y="68275"/>
                    <a:pt x="959054" y="68884"/>
                    <a:pt x="958292" y="69494"/>
                  </a:cubicBezTo>
                  <a:cubicBezTo>
                    <a:pt x="959816" y="73456"/>
                    <a:pt x="960273" y="77800"/>
                    <a:pt x="959663" y="82524"/>
                  </a:cubicBezTo>
                  <a:cubicBezTo>
                    <a:pt x="959816" y="85420"/>
                    <a:pt x="959359" y="88239"/>
                    <a:pt x="958292" y="90982"/>
                  </a:cubicBezTo>
                  <a:cubicBezTo>
                    <a:pt x="957225" y="97840"/>
                    <a:pt x="955168" y="104317"/>
                    <a:pt x="952120" y="110413"/>
                  </a:cubicBezTo>
                  <a:cubicBezTo>
                    <a:pt x="951205" y="115290"/>
                    <a:pt x="950519" y="120167"/>
                    <a:pt x="950062" y="125044"/>
                  </a:cubicBezTo>
                  <a:cubicBezTo>
                    <a:pt x="950977" y="125958"/>
                    <a:pt x="950977" y="126720"/>
                    <a:pt x="950062" y="127330"/>
                  </a:cubicBezTo>
                  <a:cubicBezTo>
                    <a:pt x="949300" y="128092"/>
                    <a:pt x="948767" y="128930"/>
                    <a:pt x="948462" y="129844"/>
                  </a:cubicBezTo>
                  <a:cubicBezTo>
                    <a:pt x="947395" y="131826"/>
                    <a:pt x="946557" y="133959"/>
                    <a:pt x="945947" y="136245"/>
                  </a:cubicBezTo>
                  <a:cubicBezTo>
                    <a:pt x="945185" y="136855"/>
                    <a:pt x="944804" y="137541"/>
                    <a:pt x="944804" y="138303"/>
                  </a:cubicBezTo>
                  <a:cubicBezTo>
                    <a:pt x="944957" y="139217"/>
                    <a:pt x="944576" y="140131"/>
                    <a:pt x="943661" y="141046"/>
                  </a:cubicBezTo>
                  <a:cubicBezTo>
                    <a:pt x="945185" y="142113"/>
                    <a:pt x="945033" y="143713"/>
                    <a:pt x="943204" y="145846"/>
                  </a:cubicBezTo>
                  <a:cubicBezTo>
                    <a:pt x="943814" y="148132"/>
                    <a:pt x="943052" y="150037"/>
                    <a:pt x="940918" y="151561"/>
                  </a:cubicBezTo>
                  <a:cubicBezTo>
                    <a:pt x="940309" y="152933"/>
                    <a:pt x="939318" y="154305"/>
                    <a:pt x="937946" y="155676"/>
                  </a:cubicBezTo>
                  <a:cubicBezTo>
                    <a:pt x="939318" y="157353"/>
                    <a:pt x="939166" y="158496"/>
                    <a:pt x="937489" y="159105"/>
                  </a:cubicBezTo>
                  <a:cubicBezTo>
                    <a:pt x="937642" y="160172"/>
                    <a:pt x="937489" y="161086"/>
                    <a:pt x="937032" y="161848"/>
                  </a:cubicBezTo>
                  <a:cubicBezTo>
                    <a:pt x="936422" y="162915"/>
                    <a:pt x="936575" y="163906"/>
                    <a:pt x="937489" y="164820"/>
                  </a:cubicBezTo>
                  <a:cubicBezTo>
                    <a:pt x="937489" y="167106"/>
                    <a:pt x="936270" y="169849"/>
                    <a:pt x="933832" y="173050"/>
                  </a:cubicBezTo>
                  <a:cubicBezTo>
                    <a:pt x="934746" y="173507"/>
                    <a:pt x="934670" y="174040"/>
                    <a:pt x="933603" y="174650"/>
                  </a:cubicBezTo>
                  <a:cubicBezTo>
                    <a:pt x="932536" y="175260"/>
                    <a:pt x="932460" y="175869"/>
                    <a:pt x="933374" y="176479"/>
                  </a:cubicBezTo>
                  <a:cubicBezTo>
                    <a:pt x="932308" y="176936"/>
                    <a:pt x="931927" y="177469"/>
                    <a:pt x="932231" y="178079"/>
                  </a:cubicBezTo>
                  <a:cubicBezTo>
                    <a:pt x="932689" y="178993"/>
                    <a:pt x="932841" y="179832"/>
                    <a:pt x="932689" y="180594"/>
                  </a:cubicBezTo>
                  <a:cubicBezTo>
                    <a:pt x="931622" y="181051"/>
                    <a:pt x="931165" y="181737"/>
                    <a:pt x="931317" y="182651"/>
                  </a:cubicBezTo>
                  <a:cubicBezTo>
                    <a:pt x="931622" y="183261"/>
                    <a:pt x="931622" y="183794"/>
                    <a:pt x="931317" y="184251"/>
                  </a:cubicBezTo>
                  <a:cubicBezTo>
                    <a:pt x="930555" y="186385"/>
                    <a:pt x="929793" y="188366"/>
                    <a:pt x="929031" y="190195"/>
                  </a:cubicBezTo>
                  <a:cubicBezTo>
                    <a:pt x="928269" y="191109"/>
                    <a:pt x="928040" y="192176"/>
                    <a:pt x="928345" y="193395"/>
                  </a:cubicBezTo>
                  <a:cubicBezTo>
                    <a:pt x="928802" y="194614"/>
                    <a:pt x="928650" y="195681"/>
                    <a:pt x="927888" y="196596"/>
                  </a:cubicBezTo>
                  <a:cubicBezTo>
                    <a:pt x="927736" y="200253"/>
                    <a:pt x="926059" y="201168"/>
                    <a:pt x="922859" y="199339"/>
                  </a:cubicBezTo>
                  <a:cubicBezTo>
                    <a:pt x="920878" y="199339"/>
                    <a:pt x="919506" y="200025"/>
                    <a:pt x="918744" y="201396"/>
                  </a:cubicBezTo>
                  <a:cubicBezTo>
                    <a:pt x="918439" y="200025"/>
                    <a:pt x="917906" y="199872"/>
                    <a:pt x="917144" y="200939"/>
                  </a:cubicBezTo>
                  <a:cubicBezTo>
                    <a:pt x="916077" y="202006"/>
                    <a:pt x="915239" y="202920"/>
                    <a:pt x="914629" y="203682"/>
                  </a:cubicBezTo>
                  <a:cubicBezTo>
                    <a:pt x="914782" y="202615"/>
                    <a:pt x="914401" y="202082"/>
                    <a:pt x="913486" y="202082"/>
                  </a:cubicBezTo>
                  <a:cubicBezTo>
                    <a:pt x="912724" y="202234"/>
                    <a:pt x="912419" y="202006"/>
                    <a:pt x="912572" y="201396"/>
                  </a:cubicBezTo>
                  <a:cubicBezTo>
                    <a:pt x="911810" y="201396"/>
                    <a:pt x="911429" y="200939"/>
                    <a:pt x="911429" y="200025"/>
                  </a:cubicBezTo>
                  <a:cubicBezTo>
                    <a:pt x="911429" y="199415"/>
                    <a:pt x="910895" y="199034"/>
                    <a:pt x="909829" y="198882"/>
                  </a:cubicBezTo>
                  <a:cubicBezTo>
                    <a:pt x="909981" y="197815"/>
                    <a:pt x="909752" y="196748"/>
                    <a:pt x="909143" y="195681"/>
                  </a:cubicBezTo>
                  <a:cubicBezTo>
                    <a:pt x="908686" y="194767"/>
                    <a:pt x="909066" y="194081"/>
                    <a:pt x="910286" y="193624"/>
                  </a:cubicBezTo>
                  <a:cubicBezTo>
                    <a:pt x="908914" y="192862"/>
                    <a:pt x="908533" y="191338"/>
                    <a:pt x="909143" y="189052"/>
                  </a:cubicBezTo>
                  <a:cubicBezTo>
                    <a:pt x="908076" y="188595"/>
                    <a:pt x="907847" y="188061"/>
                    <a:pt x="908457" y="187452"/>
                  </a:cubicBezTo>
                  <a:cubicBezTo>
                    <a:pt x="909066" y="186994"/>
                    <a:pt x="908990" y="186537"/>
                    <a:pt x="908228" y="186080"/>
                  </a:cubicBezTo>
                  <a:cubicBezTo>
                    <a:pt x="908228" y="183337"/>
                    <a:pt x="908762" y="180822"/>
                    <a:pt x="909829" y="178536"/>
                  </a:cubicBezTo>
                  <a:cubicBezTo>
                    <a:pt x="909524" y="177622"/>
                    <a:pt x="909600" y="176784"/>
                    <a:pt x="910057" y="176022"/>
                  </a:cubicBezTo>
                  <a:cubicBezTo>
                    <a:pt x="910667" y="175260"/>
                    <a:pt x="910591" y="174498"/>
                    <a:pt x="909829" y="173736"/>
                  </a:cubicBezTo>
                  <a:cubicBezTo>
                    <a:pt x="911200" y="172516"/>
                    <a:pt x="911962" y="170916"/>
                    <a:pt x="912115" y="168935"/>
                  </a:cubicBezTo>
                  <a:cubicBezTo>
                    <a:pt x="912419" y="166954"/>
                    <a:pt x="913258" y="165582"/>
                    <a:pt x="914629" y="164820"/>
                  </a:cubicBezTo>
                  <a:cubicBezTo>
                    <a:pt x="913715" y="162687"/>
                    <a:pt x="913867" y="160782"/>
                    <a:pt x="915086" y="159105"/>
                  </a:cubicBezTo>
                  <a:cubicBezTo>
                    <a:pt x="916153" y="155143"/>
                    <a:pt x="917144" y="151180"/>
                    <a:pt x="918058" y="147218"/>
                  </a:cubicBezTo>
                  <a:cubicBezTo>
                    <a:pt x="918668" y="146608"/>
                    <a:pt x="918973" y="145694"/>
                    <a:pt x="918973" y="144475"/>
                  </a:cubicBezTo>
                  <a:cubicBezTo>
                    <a:pt x="919125" y="143408"/>
                    <a:pt x="919582" y="142646"/>
                    <a:pt x="920344" y="142189"/>
                  </a:cubicBezTo>
                  <a:cubicBezTo>
                    <a:pt x="921106" y="140055"/>
                    <a:pt x="921716" y="137541"/>
                    <a:pt x="922173" y="134645"/>
                  </a:cubicBezTo>
                  <a:cubicBezTo>
                    <a:pt x="922935" y="132054"/>
                    <a:pt x="923849" y="129311"/>
                    <a:pt x="924916" y="126415"/>
                  </a:cubicBezTo>
                  <a:cubicBezTo>
                    <a:pt x="925373" y="123825"/>
                    <a:pt x="925831" y="121234"/>
                    <a:pt x="926288" y="118643"/>
                  </a:cubicBezTo>
                  <a:cubicBezTo>
                    <a:pt x="927507" y="114681"/>
                    <a:pt x="928650" y="110566"/>
                    <a:pt x="929717" y="106299"/>
                  </a:cubicBezTo>
                  <a:cubicBezTo>
                    <a:pt x="929564" y="105079"/>
                    <a:pt x="929869" y="103936"/>
                    <a:pt x="930631" y="102870"/>
                  </a:cubicBezTo>
                  <a:cubicBezTo>
                    <a:pt x="931393" y="101803"/>
                    <a:pt x="931317" y="100812"/>
                    <a:pt x="930403" y="99898"/>
                  </a:cubicBezTo>
                  <a:cubicBezTo>
                    <a:pt x="931317" y="97459"/>
                    <a:pt x="932079" y="94945"/>
                    <a:pt x="932689" y="92354"/>
                  </a:cubicBezTo>
                  <a:cubicBezTo>
                    <a:pt x="933298" y="87020"/>
                    <a:pt x="933679" y="81762"/>
                    <a:pt x="933832" y="76581"/>
                  </a:cubicBezTo>
                  <a:cubicBezTo>
                    <a:pt x="934289" y="72618"/>
                    <a:pt x="934136" y="69113"/>
                    <a:pt x="933374" y="66065"/>
                  </a:cubicBezTo>
                  <a:cubicBezTo>
                    <a:pt x="933984" y="64693"/>
                    <a:pt x="933984" y="63474"/>
                    <a:pt x="933374" y="62407"/>
                  </a:cubicBezTo>
                  <a:cubicBezTo>
                    <a:pt x="933679" y="61188"/>
                    <a:pt x="933374" y="60121"/>
                    <a:pt x="932460" y="59207"/>
                  </a:cubicBezTo>
                  <a:cubicBezTo>
                    <a:pt x="931698" y="58445"/>
                    <a:pt x="931317" y="57454"/>
                    <a:pt x="931317" y="56235"/>
                  </a:cubicBezTo>
                  <a:cubicBezTo>
                    <a:pt x="932231" y="55321"/>
                    <a:pt x="932384" y="54406"/>
                    <a:pt x="931774" y="53492"/>
                  </a:cubicBezTo>
                  <a:cubicBezTo>
                    <a:pt x="931317" y="52730"/>
                    <a:pt x="931165" y="51816"/>
                    <a:pt x="931317" y="50749"/>
                  </a:cubicBezTo>
                  <a:cubicBezTo>
                    <a:pt x="931622" y="49834"/>
                    <a:pt x="931546" y="48844"/>
                    <a:pt x="931088" y="47777"/>
                  </a:cubicBezTo>
                  <a:cubicBezTo>
                    <a:pt x="930784" y="46710"/>
                    <a:pt x="931317" y="45796"/>
                    <a:pt x="932689" y="45034"/>
                  </a:cubicBezTo>
                  <a:cubicBezTo>
                    <a:pt x="932841" y="42443"/>
                    <a:pt x="934213" y="40614"/>
                    <a:pt x="936803" y="39547"/>
                  </a:cubicBezTo>
                  <a:close/>
                  <a:moveTo>
                    <a:pt x="976580" y="33147"/>
                  </a:moveTo>
                  <a:cubicBezTo>
                    <a:pt x="979933" y="32842"/>
                    <a:pt x="982904" y="33604"/>
                    <a:pt x="985495" y="35433"/>
                  </a:cubicBezTo>
                  <a:cubicBezTo>
                    <a:pt x="987172" y="35280"/>
                    <a:pt x="988315" y="35814"/>
                    <a:pt x="988924" y="37033"/>
                  </a:cubicBezTo>
                  <a:cubicBezTo>
                    <a:pt x="989686" y="38404"/>
                    <a:pt x="990601" y="39471"/>
                    <a:pt x="991667" y="40233"/>
                  </a:cubicBezTo>
                  <a:cubicBezTo>
                    <a:pt x="994258" y="42367"/>
                    <a:pt x="996620" y="45110"/>
                    <a:pt x="998754" y="48463"/>
                  </a:cubicBezTo>
                  <a:cubicBezTo>
                    <a:pt x="999821" y="49072"/>
                    <a:pt x="1000583" y="50063"/>
                    <a:pt x="1001040" y="51435"/>
                  </a:cubicBezTo>
                  <a:cubicBezTo>
                    <a:pt x="1001192" y="52654"/>
                    <a:pt x="1001802" y="53568"/>
                    <a:pt x="1002869" y="54178"/>
                  </a:cubicBezTo>
                  <a:cubicBezTo>
                    <a:pt x="1005764" y="58293"/>
                    <a:pt x="1007136" y="63169"/>
                    <a:pt x="1006984" y="68808"/>
                  </a:cubicBezTo>
                  <a:cubicBezTo>
                    <a:pt x="1004088" y="74295"/>
                    <a:pt x="1001573" y="80010"/>
                    <a:pt x="999440" y="85953"/>
                  </a:cubicBezTo>
                  <a:cubicBezTo>
                    <a:pt x="999135" y="87630"/>
                    <a:pt x="999211" y="89230"/>
                    <a:pt x="999668" y="90754"/>
                  </a:cubicBezTo>
                  <a:cubicBezTo>
                    <a:pt x="1000278" y="92278"/>
                    <a:pt x="999745" y="93573"/>
                    <a:pt x="998068" y="94640"/>
                  </a:cubicBezTo>
                  <a:cubicBezTo>
                    <a:pt x="997611" y="95402"/>
                    <a:pt x="997001" y="96316"/>
                    <a:pt x="996239" y="97383"/>
                  </a:cubicBezTo>
                  <a:cubicBezTo>
                    <a:pt x="995173" y="98450"/>
                    <a:pt x="995020" y="99517"/>
                    <a:pt x="995782" y="100584"/>
                  </a:cubicBezTo>
                  <a:cubicBezTo>
                    <a:pt x="995173" y="101041"/>
                    <a:pt x="995096" y="101498"/>
                    <a:pt x="995554" y="101955"/>
                  </a:cubicBezTo>
                  <a:cubicBezTo>
                    <a:pt x="996163" y="102565"/>
                    <a:pt x="996087" y="103098"/>
                    <a:pt x="995325" y="103555"/>
                  </a:cubicBezTo>
                  <a:cubicBezTo>
                    <a:pt x="996087" y="103860"/>
                    <a:pt x="996163" y="104394"/>
                    <a:pt x="995554" y="105156"/>
                  </a:cubicBezTo>
                  <a:cubicBezTo>
                    <a:pt x="995096" y="105460"/>
                    <a:pt x="995173" y="105841"/>
                    <a:pt x="995782" y="106299"/>
                  </a:cubicBezTo>
                  <a:cubicBezTo>
                    <a:pt x="995173" y="106756"/>
                    <a:pt x="995173" y="107289"/>
                    <a:pt x="995782" y="107899"/>
                  </a:cubicBezTo>
                  <a:cubicBezTo>
                    <a:pt x="996239" y="108813"/>
                    <a:pt x="996087" y="109423"/>
                    <a:pt x="995325" y="109728"/>
                  </a:cubicBezTo>
                  <a:cubicBezTo>
                    <a:pt x="994258" y="110642"/>
                    <a:pt x="994030" y="111328"/>
                    <a:pt x="994639" y="111785"/>
                  </a:cubicBezTo>
                  <a:cubicBezTo>
                    <a:pt x="995401" y="112395"/>
                    <a:pt x="995782" y="113157"/>
                    <a:pt x="995782" y="114071"/>
                  </a:cubicBezTo>
                  <a:cubicBezTo>
                    <a:pt x="994563" y="118948"/>
                    <a:pt x="994182" y="123977"/>
                    <a:pt x="994639" y="129159"/>
                  </a:cubicBezTo>
                  <a:cubicBezTo>
                    <a:pt x="995249" y="129616"/>
                    <a:pt x="995249" y="130225"/>
                    <a:pt x="994639" y="130987"/>
                  </a:cubicBezTo>
                  <a:cubicBezTo>
                    <a:pt x="994030" y="131902"/>
                    <a:pt x="994258" y="132664"/>
                    <a:pt x="995325" y="133273"/>
                  </a:cubicBezTo>
                  <a:cubicBezTo>
                    <a:pt x="994411" y="133731"/>
                    <a:pt x="994182" y="134188"/>
                    <a:pt x="994639" y="134645"/>
                  </a:cubicBezTo>
                  <a:cubicBezTo>
                    <a:pt x="995096" y="135102"/>
                    <a:pt x="995325" y="135636"/>
                    <a:pt x="995325" y="136245"/>
                  </a:cubicBezTo>
                  <a:cubicBezTo>
                    <a:pt x="994411" y="136855"/>
                    <a:pt x="994258" y="137388"/>
                    <a:pt x="994868" y="137845"/>
                  </a:cubicBezTo>
                  <a:cubicBezTo>
                    <a:pt x="995477" y="138303"/>
                    <a:pt x="995782" y="138684"/>
                    <a:pt x="995782" y="138988"/>
                  </a:cubicBezTo>
                  <a:cubicBezTo>
                    <a:pt x="995173" y="140055"/>
                    <a:pt x="995173" y="141122"/>
                    <a:pt x="995782" y="142189"/>
                  </a:cubicBezTo>
                  <a:cubicBezTo>
                    <a:pt x="995173" y="142646"/>
                    <a:pt x="995096" y="143103"/>
                    <a:pt x="995554" y="143560"/>
                  </a:cubicBezTo>
                  <a:cubicBezTo>
                    <a:pt x="996163" y="144170"/>
                    <a:pt x="996087" y="144703"/>
                    <a:pt x="995325" y="145161"/>
                  </a:cubicBezTo>
                  <a:cubicBezTo>
                    <a:pt x="995630" y="146380"/>
                    <a:pt x="995630" y="147523"/>
                    <a:pt x="995325" y="148590"/>
                  </a:cubicBezTo>
                  <a:cubicBezTo>
                    <a:pt x="995935" y="149809"/>
                    <a:pt x="996087" y="151180"/>
                    <a:pt x="995782" y="152704"/>
                  </a:cubicBezTo>
                  <a:cubicBezTo>
                    <a:pt x="995782" y="154381"/>
                    <a:pt x="996011" y="155752"/>
                    <a:pt x="996468" y="156819"/>
                  </a:cubicBezTo>
                  <a:cubicBezTo>
                    <a:pt x="995858" y="158191"/>
                    <a:pt x="995858" y="159334"/>
                    <a:pt x="996468" y="160248"/>
                  </a:cubicBezTo>
                  <a:cubicBezTo>
                    <a:pt x="996316" y="166954"/>
                    <a:pt x="998449" y="172212"/>
                    <a:pt x="1002869" y="176022"/>
                  </a:cubicBezTo>
                  <a:cubicBezTo>
                    <a:pt x="1009574" y="178003"/>
                    <a:pt x="1016737" y="178993"/>
                    <a:pt x="1024357" y="178993"/>
                  </a:cubicBezTo>
                  <a:cubicBezTo>
                    <a:pt x="1025881" y="179298"/>
                    <a:pt x="1027329" y="179679"/>
                    <a:pt x="1028701" y="180136"/>
                  </a:cubicBezTo>
                  <a:cubicBezTo>
                    <a:pt x="1029920" y="179070"/>
                    <a:pt x="1031291" y="178079"/>
                    <a:pt x="1032815" y="177165"/>
                  </a:cubicBezTo>
                  <a:cubicBezTo>
                    <a:pt x="1033120" y="177469"/>
                    <a:pt x="1033501" y="177774"/>
                    <a:pt x="1033958" y="178079"/>
                  </a:cubicBezTo>
                  <a:cubicBezTo>
                    <a:pt x="1034416" y="178536"/>
                    <a:pt x="1034720" y="178231"/>
                    <a:pt x="1034873" y="177165"/>
                  </a:cubicBezTo>
                  <a:cubicBezTo>
                    <a:pt x="1035635" y="177469"/>
                    <a:pt x="1036397" y="177241"/>
                    <a:pt x="1037159" y="176479"/>
                  </a:cubicBezTo>
                  <a:cubicBezTo>
                    <a:pt x="1037768" y="176174"/>
                    <a:pt x="1038226" y="176403"/>
                    <a:pt x="1038530" y="177165"/>
                  </a:cubicBezTo>
                  <a:cubicBezTo>
                    <a:pt x="1039140" y="178079"/>
                    <a:pt x="1039750" y="178231"/>
                    <a:pt x="1040359" y="177622"/>
                  </a:cubicBezTo>
                  <a:cubicBezTo>
                    <a:pt x="1040969" y="177165"/>
                    <a:pt x="1041502" y="176784"/>
                    <a:pt x="1041959" y="176479"/>
                  </a:cubicBezTo>
                  <a:cubicBezTo>
                    <a:pt x="1043636" y="175107"/>
                    <a:pt x="1045465" y="174193"/>
                    <a:pt x="1047446" y="173736"/>
                  </a:cubicBezTo>
                  <a:cubicBezTo>
                    <a:pt x="1048817" y="173888"/>
                    <a:pt x="1049884" y="173431"/>
                    <a:pt x="1050646" y="172364"/>
                  </a:cubicBezTo>
                  <a:cubicBezTo>
                    <a:pt x="1051561" y="171297"/>
                    <a:pt x="1052551" y="170611"/>
                    <a:pt x="1053618" y="170307"/>
                  </a:cubicBezTo>
                  <a:lnTo>
                    <a:pt x="1054990" y="169621"/>
                  </a:lnTo>
                  <a:cubicBezTo>
                    <a:pt x="1055752" y="169316"/>
                    <a:pt x="1055980" y="168554"/>
                    <a:pt x="1055675" y="167335"/>
                  </a:cubicBezTo>
                  <a:cubicBezTo>
                    <a:pt x="1057809" y="165811"/>
                    <a:pt x="1058723" y="163449"/>
                    <a:pt x="1058419" y="160248"/>
                  </a:cubicBezTo>
                  <a:cubicBezTo>
                    <a:pt x="1059485" y="160248"/>
                    <a:pt x="1059943" y="160020"/>
                    <a:pt x="1059790" y="159562"/>
                  </a:cubicBezTo>
                  <a:cubicBezTo>
                    <a:pt x="1059790" y="159258"/>
                    <a:pt x="1060095" y="159486"/>
                    <a:pt x="1060705" y="160248"/>
                  </a:cubicBezTo>
                  <a:cubicBezTo>
                    <a:pt x="1061924" y="158267"/>
                    <a:pt x="1062762" y="155752"/>
                    <a:pt x="1063219" y="152704"/>
                  </a:cubicBezTo>
                  <a:cubicBezTo>
                    <a:pt x="1063829" y="152095"/>
                    <a:pt x="1064362" y="151485"/>
                    <a:pt x="1064819" y="150876"/>
                  </a:cubicBezTo>
                  <a:cubicBezTo>
                    <a:pt x="1065429" y="150266"/>
                    <a:pt x="1065886" y="150495"/>
                    <a:pt x="1066191" y="151561"/>
                  </a:cubicBezTo>
                  <a:cubicBezTo>
                    <a:pt x="1066953" y="150037"/>
                    <a:pt x="1067334" y="148437"/>
                    <a:pt x="1067334" y="146761"/>
                  </a:cubicBezTo>
                  <a:cubicBezTo>
                    <a:pt x="1067791" y="144627"/>
                    <a:pt x="1067791" y="142875"/>
                    <a:pt x="1067334" y="141503"/>
                  </a:cubicBezTo>
                  <a:cubicBezTo>
                    <a:pt x="1067791" y="140284"/>
                    <a:pt x="1068325" y="138912"/>
                    <a:pt x="1068934" y="137388"/>
                  </a:cubicBezTo>
                  <a:cubicBezTo>
                    <a:pt x="1067105" y="135712"/>
                    <a:pt x="1067105" y="134340"/>
                    <a:pt x="1068934" y="133273"/>
                  </a:cubicBezTo>
                  <a:cubicBezTo>
                    <a:pt x="1068934" y="132207"/>
                    <a:pt x="1069315" y="131445"/>
                    <a:pt x="1070077" y="130987"/>
                  </a:cubicBezTo>
                  <a:cubicBezTo>
                    <a:pt x="1070992" y="130683"/>
                    <a:pt x="1071601" y="130073"/>
                    <a:pt x="1071906" y="129159"/>
                  </a:cubicBezTo>
                  <a:cubicBezTo>
                    <a:pt x="1071601" y="128549"/>
                    <a:pt x="1071754" y="127939"/>
                    <a:pt x="1072363" y="127330"/>
                  </a:cubicBezTo>
                  <a:cubicBezTo>
                    <a:pt x="1073125" y="126720"/>
                    <a:pt x="1073354" y="126644"/>
                    <a:pt x="1073049" y="127101"/>
                  </a:cubicBezTo>
                  <a:cubicBezTo>
                    <a:pt x="1074116" y="127711"/>
                    <a:pt x="1074573" y="128701"/>
                    <a:pt x="1074421" y="130073"/>
                  </a:cubicBezTo>
                  <a:cubicBezTo>
                    <a:pt x="1074421" y="131445"/>
                    <a:pt x="1074421" y="132740"/>
                    <a:pt x="1074421" y="133959"/>
                  </a:cubicBezTo>
                  <a:cubicBezTo>
                    <a:pt x="1075183" y="134569"/>
                    <a:pt x="1075487" y="135407"/>
                    <a:pt x="1075335" y="136474"/>
                  </a:cubicBezTo>
                  <a:cubicBezTo>
                    <a:pt x="1074878" y="137541"/>
                    <a:pt x="1075106" y="138379"/>
                    <a:pt x="1076021" y="138988"/>
                  </a:cubicBezTo>
                  <a:cubicBezTo>
                    <a:pt x="1077240" y="143103"/>
                    <a:pt x="1077850" y="147447"/>
                    <a:pt x="1077850" y="152019"/>
                  </a:cubicBezTo>
                  <a:cubicBezTo>
                    <a:pt x="1077850" y="155829"/>
                    <a:pt x="1078078" y="159334"/>
                    <a:pt x="1078535" y="162534"/>
                  </a:cubicBezTo>
                  <a:cubicBezTo>
                    <a:pt x="1078993" y="166954"/>
                    <a:pt x="1077926" y="170916"/>
                    <a:pt x="1075335" y="174421"/>
                  </a:cubicBezTo>
                  <a:cubicBezTo>
                    <a:pt x="1075945" y="175793"/>
                    <a:pt x="1075640" y="177165"/>
                    <a:pt x="1074421" y="178536"/>
                  </a:cubicBezTo>
                  <a:cubicBezTo>
                    <a:pt x="1074421" y="180365"/>
                    <a:pt x="1073582" y="182041"/>
                    <a:pt x="1071906" y="183565"/>
                  </a:cubicBezTo>
                  <a:cubicBezTo>
                    <a:pt x="1071449" y="185089"/>
                    <a:pt x="1070458" y="186156"/>
                    <a:pt x="1068934" y="186766"/>
                  </a:cubicBezTo>
                  <a:cubicBezTo>
                    <a:pt x="1067410" y="187375"/>
                    <a:pt x="1066496" y="188290"/>
                    <a:pt x="1066191" y="189509"/>
                  </a:cubicBezTo>
                  <a:cubicBezTo>
                    <a:pt x="1065124" y="189357"/>
                    <a:pt x="1064210" y="189585"/>
                    <a:pt x="1063448" y="190195"/>
                  </a:cubicBezTo>
                  <a:cubicBezTo>
                    <a:pt x="1062838" y="190804"/>
                    <a:pt x="1062152" y="191109"/>
                    <a:pt x="1061390" y="191109"/>
                  </a:cubicBezTo>
                  <a:cubicBezTo>
                    <a:pt x="1056971" y="191109"/>
                    <a:pt x="1052704" y="191795"/>
                    <a:pt x="1048589" y="193167"/>
                  </a:cubicBezTo>
                  <a:cubicBezTo>
                    <a:pt x="1047827" y="192252"/>
                    <a:pt x="1046760" y="192100"/>
                    <a:pt x="1045388" y="192709"/>
                  </a:cubicBezTo>
                  <a:cubicBezTo>
                    <a:pt x="1044322" y="193167"/>
                    <a:pt x="1043179" y="193319"/>
                    <a:pt x="1041959" y="193167"/>
                  </a:cubicBezTo>
                  <a:cubicBezTo>
                    <a:pt x="1041045" y="194233"/>
                    <a:pt x="1040054" y="194538"/>
                    <a:pt x="1038988" y="194081"/>
                  </a:cubicBezTo>
                  <a:cubicBezTo>
                    <a:pt x="1038226" y="193776"/>
                    <a:pt x="1037311" y="193624"/>
                    <a:pt x="1036244" y="193624"/>
                  </a:cubicBezTo>
                  <a:cubicBezTo>
                    <a:pt x="1034568" y="194691"/>
                    <a:pt x="1032739" y="194691"/>
                    <a:pt x="1030758" y="193624"/>
                  </a:cubicBezTo>
                  <a:cubicBezTo>
                    <a:pt x="1029996" y="194538"/>
                    <a:pt x="1029082" y="194919"/>
                    <a:pt x="1028015" y="194767"/>
                  </a:cubicBezTo>
                  <a:cubicBezTo>
                    <a:pt x="1026643" y="194310"/>
                    <a:pt x="1025653" y="194462"/>
                    <a:pt x="1025043" y="195224"/>
                  </a:cubicBezTo>
                  <a:cubicBezTo>
                    <a:pt x="1024586" y="194462"/>
                    <a:pt x="1023976" y="194386"/>
                    <a:pt x="1023214" y="194995"/>
                  </a:cubicBezTo>
                  <a:cubicBezTo>
                    <a:pt x="1022605" y="195605"/>
                    <a:pt x="1022071" y="195529"/>
                    <a:pt x="1021614" y="194767"/>
                  </a:cubicBezTo>
                  <a:lnTo>
                    <a:pt x="1009955" y="193624"/>
                  </a:lnTo>
                  <a:cubicBezTo>
                    <a:pt x="1009955" y="192862"/>
                    <a:pt x="1009727" y="192557"/>
                    <a:pt x="1009270" y="192709"/>
                  </a:cubicBezTo>
                  <a:cubicBezTo>
                    <a:pt x="1008660" y="193167"/>
                    <a:pt x="1008127" y="193090"/>
                    <a:pt x="1007669" y="192481"/>
                  </a:cubicBezTo>
                  <a:cubicBezTo>
                    <a:pt x="1006298" y="192938"/>
                    <a:pt x="1005155" y="192633"/>
                    <a:pt x="1004240" y="191566"/>
                  </a:cubicBezTo>
                  <a:cubicBezTo>
                    <a:pt x="1003326" y="190652"/>
                    <a:pt x="1002412" y="190500"/>
                    <a:pt x="1001497" y="191109"/>
                  </a:cubicBezTo>
                  <a:cubicBezTo>
                    <a:pt x="1000278" y="190042"/>
                    <a:pt x="999059" y="189433"/>
                    <a:pt x="997840" y="189280"/>
                  </a:cubicBezTo>
                  <a:cubicBezTo>
                    <a:pt x="996316" y="188823"/>
                    <a:pt x="995020" y="188061"/>
                    <a:pt x="993953" y="186994"/>
                  </a:cubicBezTo>
                  <a:cubicBezTo>
                    <a:pt x="992887" y="186842"/>
                    <a:pt x="992125" y="186232"/>
                    <a:pt x="991667" y="185166"/>
                  </a:cubicBezTo>
                  <a:cubicBezTo>
                    <a:pt x="991363" y="184251"/>
                    <a:pt x="990677" y="183718"/>
                    <a:pt x="989610" y="183565"/>
                  </a:cubicBezTo>
                  <a:cubicBezTo>
                    <a:pt x="987476" y="181432"/>
                    <a:pt x="985648" y="179070"/>
                    <a:pt x="984124" y="176479"/>
                  </a:cubicBezTo>
                  <a:cubicBezTo>
                    <a:pt x="982447" y="174345"/>
                    <a:pt x="981304" y="172059"/>
                    <a:pt x="980695" y="169621"/>
                  </a:cubicBezTo>
                  <a:cubicBezTo>
                    <a:pt x="980695" y="168097"/>
                    <a:pt x="980390" y="166725"/>
                    <a:pt x="979780" y="165506"/>
                  </a:cubicBezTo>
                  <a:cubicBezTo>
                    <a:pt x="978866" y="164134"/>
                    <a:pt x="979171" y="162915"/>
                    <a:pt x="980695" y="161848"/>
                  </a:cubicBezTo>
                  <a:cubicBezTo>
                    <a:pt x="979323" y="161239"/>
                    <a:pt x="978561" y="160401"/>
                    <a:pt x="978409" y="159334"/>
                  </a:cubicBezTo>
                  <a:cubicBezTo>
                    <a:pt x="978409" y="158267"/>
                    <a:pt x="978180" y="157200"/>
                    <a:pt x="977723" y="156133"/>
                  </a:cubicBezTo>
                  <a:cubicBezTo>
                    <a:pt x="978028" y="153085"/>
                    <a:pt x="977799" y="150114"/>
                    <a:pt x="977037" y="147218"/>
                  </a:cubicBezTo>
                  <a:cubicBezTo>
                    <a:pt x="977951" y="143408"/>
                    <a:pt x="978180" y="139522"/>
                    <a:pt x="977723" y="135559"/>
                  </a:cubicBezTo>
                  <a:cubicBezTo>
                    <a:pt x="977570" y="133426"/>
                    <a:pt x="977570" y="131064"/>
                    <a:pt x="977723" y="128473"/>
                  </a:cubicBezTo>
                  <a:cubicBezTo>
                    <a:pt x="978180" y="117500"/>
                    <a:pt x="977951" y="106832"/>
                    <a:pt x="977037" y="96469"/>
                  </a:cubicBezTo>
                  <a:cubicBezTo>
                    <a:pt x="978104" y="94945"/>
                    <a:pt x="978104" y="93345"/>
                    <a:pt x="977037" y="91668"/>
                  </a:cubicBezTo>
                  <a:cubicBezTo>
                    <a:pt x="978561" y="90601"/>
                    <a:pt x="979323" y="89154"/>
                    <a:pt x="979323" y="87325"/>
                  </a:cubicBezTo>
                  <a:cubicBezTo>
                    <a:pt x="979323" y="85648"/>
                    <a:pt x="978561" y="84582"/>
                    <a:pt x="977037" y="84124"/>
                  </a:cubicBezTo>
                  <a:cubicBezTo>
                    <a:pt x="977799" y="81381"/>
                    <a:pt x="978028" y="78333"/>
                    <a:pt x="977723" y="74980"/>
                  </a:cubicBezTo>
                  <a:cubicBezTo>
                    <a:pt x="977570" y="73609"/>
                    <a:pt x="977723" y="72313"/>
                    <a:pt x="978180" y="71094"/>
                  </a:cubicBezTo>
                  <a:cubicBezTo>
                    <a:pt x="978790" y="70027"/>
                    <a:pt x="978637" y="68961"/>
                    <a:pt x="977723" y="67894"/>
                  </a:cubicBezTo>
                  <a:cubicBezTo>
                    <a:pt x="978637" y="64693"/>
                    <a:pt x="978866" y="61341"/>
                    <a:pt x="978409" y="57835"/>
                  </a:cubicBezTo>
                  <a:cubicBezTo>
                    <a:pt x="979323" y="57073"/>
                    <a:pt x="979552" y="56540"/>
                    <a:pt x="979094" y="56235"/>
                  </a:cubicBezTo>
                  <a:cubicBezTo>
                    <a:pt x="978485" y="55473"/>
                    <a:pt x="978256" y="54787"/>
                    <a:pt x="978409" y="54178"/>
                  </a:cubicBezTo>
                  <a:cubicBezTo>
                    <a:pt x="978866" y="53111"/>
                    <a:pt x="978942" y="52044"/>
                    <a:pt x="978637" y="50977"/>
                  </a:cubicBezTo>
                  <a:cubicBezTo>
                    <a:pt x="978332" y="49911"/>
                    <a:pt x="978561" y="48844"/>
                    <a:pt x="979323" y="47777"/>
                  </a:cubicBezTo>
                  <a:cubicBezTo>
                    <a:pt x="978713" y="45796"/>
                    <a:pt x="977951" y="43738"/>
                    <a:pt x="977037" y="41605"/>
                  </a:cubicBezTo>
                  <a:cubicBezTo>
                    <a:pt x="977037" y="40538"/>
                    <a:pt x="976656" y="39471"/>
                    <a:pt x="975894" y="38404"/>
                  </a:cubicBezTo>
                  <a:cubicBezTo>
                    <a:pt x="975284" y="37338"/>
                    <a:pt x="975284" y="36347"/>
                    <a:pt x="975894" y="35433"/>
                  </a:cubicBezTo>
                  <a:cubicBezTo>
                    <a:pt x="974980" y="34823"/>
                    <a:pt x="974980" y="34518"/>
                    <a:pt x="975894" y="34518"/>
                  </a:cubicBezTo>
                  <a:cubicBezTo>
                    <a:pt x="976504" y="34366"/>
                    <a:pt x="976732" y="33909"/>
                    <a:pt x="976580" y="33147"/>
                  </a:cubicBezTo>
                  <a:close/>
                  <a:moveTo>
                    <a:pt x="568986" y="32689"/>
                  </a:moveTo>
                  <a:cubicBezTo>
                    <a:pt x="572186" y="33756"/>
                    <a:pt x="575158" y="35356"/>
                    <a:pt x="577901" y="37490"/>
                  </a:cubicBezTo>
                  <a:cubicBezTo>
                    <a:pt x="581254" y="40386"/>
                    <a:pt x="584302" y="43662"/>
                    <a:pt x="587045" y="47320"/>
                  </a:cubicBezTo>
                  <a:cubicBezTo>
                    <a:pt x="589636" y="49911"/>
                    <a:pt x="589789" y="52578"/>
                    <a:pt x="587502" y="55321"/>
                  </a:cubicBezTo>
                  <a:cubicBezTo>
                    <a:pt x="585216" y="57759"/>
                    <a:pt x="582778" y="59664"/>
                    <a:pt x="580187" y="61036"/>
                  </a:cubicBezTo>
                  <a:cubicBezTo>
                    <a:pt x="580187" y="61798"/>
                    <a:pt x="579730" y="62103"/>
                    <a:pt x="578816" y="61950"/>
                  </a:cubicBezTo>
                  <a:cubicBezTo>
                    <a:pt x="578054" y="61493"/>
                    <a:pt x="577520" y="61722"/>
                    <a:pt x="577216" y="62636"/>
                  </a:cubicBezTo>
                  <a:cubicBezTo>
                    <a:pt x="575844" y="61722"/>
                    <a:pt x="574244" y="61722"/>
                    <a:pt x="572415" y="62636"/>
                  </a:cubicBezTo>
                  <a:cubicBezTo>
                    <a:pt x="571500" y="64008"/>
                    <a:pt x="570358" y="63931"/>
                    <a:pt x="568986" y="62407"/>
                  </a:cubicBezTo>
                  <a:cubicBezTo>
                    <a:pt x="567767" y="61036"/>
                    <a:pt x="566624" y="61112"/>
                    <a:pt x="565557" y="62636"/>
                  </a:cubicBezTo>
                  <a:cubicBezTo>
                    <a:pt x="564490" y="62636"/>
                    <a:pt x="563728" y="62941"/>
                    <a:pt x="563271" y="63550"/>
                  </a:cubicBezTo>
                  <a:cubicBezTo>
                    <a:pt x="562814" y="64312"/>
                    <a:pt x="562204" y="64617"/>
                    <a:pt x="561442" y="64465"/>
                  </a:cubicBezTo>
                  <a:cubicBezTo>
                    <a:pt x="559918" y="65074"/>
                    <a:pt x="558547" y="65608"/>
                    <a:pt x="557327" y="66065"/>
                  </a:cubicBezTo>
                  <a:cubicBezTo>
                    <a:pt x="556718" y="64846"/>
                    <a:pt x="556184" y="64541"/>
                    <a:pt x="555727" y="65151"/>
                  </a:cubicBezTo>
                  <a:cubicBezTo>
                    <a:pt x="555270" y="65760"/>
                    <a:pt x="554584" y="66294"/>
                    <a:pt x="553670" y="66751"/>
                  </a:cubicBezTo>
                  <a:cubicBezTo>
                    <a:pt x="552908" y="66294"/>
                    <a:pt x="552070" y="66446"/>
                    <a:pt x="551155" y="67208"/>
                  </a:cubicBezTo>
                  <a:cubicBezTo>
                    <a:pt x="550393" y="68122"/>
                    <a:pt x="549555" y="68884"/>
                    <a:pt x="548641" y="69494"/>
                  </a:cubicBezTo>
                  <a:cubicBezTo>
                    <a:pt x="548183" y="68275"/>
                    <a:pt x="547498" y="67970"/>
                    <a:pt x="546583" y="68580"/>
                  </a:cubicBezTo>
                  <a:cubicBezTo>
                    <a:pt x="545821" y="69189"/>
                    <a:pt x="545135" y="69189"/>
                    <a:pt x="544526" y="68580"/>
                  </a:cubicBezTo>
                  <a:cubicBezTo>
                    <a:pt x="542087" y="70256"/>
                    <a:pt x="539344" y="71399"/>
                    <a:pt x="536296" y="72009"/>
                  </a:cubicBezTo>
                  <a:cubicBezTo>
                    <a:pt x="535077" y="72923"/>
                    <a:pt x="533934" y="73380"/>
                    <a:pt x="532867" y="73380"/>
                  </a:cubicBezTo>
                  <a:cubicBezTo>
                    <a:pt x="531800" y="73075"/>
                    <a:pt x="530581" y="73380"/>
                    <a:pt x="529210" y="74295"/>
                  </a:cubicBezTo>
                  <a:cubicBezTo>
                    <a:pt x="527533" y="73685"/>
                    <a:pt x="527381" y="72694"/>
                    <a:pt x="528752" y="71323"/>
                  </a:cubicBezTo>
                  <a:cubicBezTo>
                    <a:pt x="528143" y="70408"/>
                    <a:pt x="528448" y="69418"/>
                    <a:pt x="529667" y="68351"/>
                  </a:cubicBezTo>
                  <a:cubicBezTo>
                    <a:pt x="531191" y="67284"/>
                    <a:pt x="532258" y="66217"/>
                    <a:pt x="532867" y="65151"/>
                  </a:cubicBezTo>
                  <a:cubicBezTo>
                    <a:pt x="534239" y="63474"/>
                    <a:pt x="535839" y="62103"/>
                    <a:pt x="537668" y="61036"/>
                  </a:cubicBezTo>
                  <a:cubicBezTo>
                    <a:pt x="538735" y="61798"/>
                    <a:pt x="539649" y="61645"/>
                    <a:pt x="540411" y="60579"/>
                  </a:cubicBezTo>
                  <a:cubicBezTo>
                    <a:pt x="541325" y="59512"/>
                    <a:pt x="542316" y="58978"/>
                    <a:pt x="543383" y="58978"/>
                  </a:cubicBezTo>
                  <a:cubicBezTo>
                    <a:pt x="545212" y="56692"/>
                    <a:pt x="547421" y="54940"/>
                    <a:pt x="550012" y="53721"/>
                  </a:cubicBezTo>
                  <a:cubicBezTo>
                    <a:pt x="552298" y="52349"/>
                    <a:pt x="554508" y="50596"/>
                    <a:pt x="556641" y="48463"/>
                  </a:cubicBezTo>
                  <a:cubicBezTo>
                    <a:pt x="557251" y="49225"/>
                    <a:pt x="558166" y="49149"/>
                    <a:pt x="559385" y="48234"/>
                  </a:cubicBezTo>
                  <a:cubicBezTo>
                    <a:pt x="560756" y="47320"/>
                    <a:pt x="560680" y="46710"/>
                    <a:pt x="559156" y="46405"/>
                  </a:cubicBezTo>
                  <a:cubicBezTo>
                    <a:pt x="562356" y="44424"/>
                    <a:pt x="564490" y="41452"/>
                    <a:pt x="565557" y="37490"/>
                  </a:cubicBezTo>
                  <a:cubicBezTo>
                    <a:pt x="564947" y="36423"/>
                    <a:pt x="565176" y="35433"/>
                    <a:pt x="566243" y="34518"/>
                  </a:cubicBezTo>
                  <a:cubicBezTo>
                    <a:pt x="567310" y="33756"/>
                    <a:pt x="568224" y="33147"/>
                    <a:pt x="568986" y="32689"/>
                  </a:cubicBezTo>
                  <a:close/>
                  <a:moveTo>
                    <a:pt x="1197179" y="17830"/>
                  </a:moveTo>
                  <a:cubicBezTo>
                    <a:pt x="1199008" y="17373"/>
                    <a:pt x="1200455" y="17754"/>
                    <a:pt x="1201522" y="18973"/>
                  </a:cubicBezTo>
                  <a:cubicBezTo>
                    <a:pt x="1202894" y="20193"/>
                    <a:pt x="1204418" y="20650"/>
                    <a:pt x="1206094" y="20345"/>
                  </a:cubicBezTo>
                  <a:cubicBezTo>
                    <a:pt x="1208533" y="22479"/>
                    <a:pt x="1211047" y="24765"/>
                    <a:pt x="1213638" y="27203"/>
                  </a:cubicBezTo>
                  <a:cubicBezTo>
                    <a:pt x="1216229" y="29641"/>
                    <a:pt x="1217219" y="32766"/>
                    <a:pt x="1216610" y="36576"/>
                  </a:cubicBezTo>
                  <a:cubicBezTo>
                    <a:pt x="1217829" y="39928"/>
                    <a:pt x="1218972" y="43281"/>
                    <a:pt x="1220039" y="46634"/>
                  </a:cubicBezTo>
                  <a:cubicBezTo>
                    <a:pt x="1219429" y="47853"/>
                    <a:pt x="1219429" y="48996"/>
                    <a:pt x="1220039" y="50063"/>
                  </a:cubicBezTo>
                  <a:cubicBezTo>
                    <a:pt x="1220496" y="52806"/>
                    <a:pt x="1221258" y="55397"/>
                    <a:pt x="1222325" y="57835"/>
                  </a:cubicBezTo>
                  <a:cubicBezTo>
                    <a:pt x="1222325" y="59055"/>
                    <a:pt x="1222706" y="59969"/>
                    <a:pt x="1223468" y="60579"/>
                  </a:cubicBezTo>
                  <a:cubicBezTo>
                    <a:pt x="1224535" y="61493"/>
                    <a:pt x="1225297" y="62484"/>
                    <a:pt x="1225754" y="63550"/>
                  </a:cubicBezTo>
                  <a:cubicBezTo>
                    <a:pt x="1226211" y="62484"/>
                    <a:pt x="1226440" y="62179"/>
                    <a:pt x="1226440" y="62636"/>
                  </a:cubicBezTo>
                  <a:cubicBezTo>
                    <a:pt x="1226135" y="62941"/>
                    <a:pt x="1226516" y="63246"/>
                    <a:pt x="1227583" y="63550"/>
                  </a:cubicBezTo>
                  <a:cubicBezTo>
                    <a:pt x="1227583" y="64617"/>
                    <a:pt x="1228040" y="65455"/>
                    <a:pt x="1228954" y="66065"/>
                  </a:cubicBezTo>
                  <a:cubicBezTo>
                    <a:pt x="1230021" y="66827"/>
                    <a:pt x="1230935" y="66903"/>
                    <a:pt x="1231697" y="66294"/>
                  </a:cubicBezTo>
                  <a:cubicBezTo>
                    <a:pt x="1233069" y="67208"/>
                    <a:pt x="1234364" y="67665"/>
                    <a:pt x="1235584" y="67665"/>
                  </a:cubicBezTo>
                  <a:cubicBezTo>
                    <a:pt x="1237108" y="67665"/>
                    <a:pt x="1238403" y="68046"/>
                    <a:pt x="1239470" y="68808"/>
                  </a:cubicBezTo>
                  <a:cubicBezTo>
                    <a:pt x="1240079" y="68199"/>
                    <a:pt x="1240689" y="68275"/>
                    <a:pt x="1241299" y="69037"/>
                  </a:cubicBezTo>
                  <a:cubicBezTo>
                    <a:pt x="1241908" y="69951"/>
                    <a:pt x="1242442" y="70637"/>
                    <a:pt x="1242899" y="71094"/>
                  </a:cubicBezTo>
                  <a:cubicBezTo>
                    <a:pt x="1245033" y="72313"/>
                    <a:pt x="1246937" y="73685"/>
                    <a:pt x="1248614" y="75209"/>
                  </a:cubicBezTo>
                  <a:cubicBezTo>
                    <a:pt x="1250138" y="75666"/>
                    <a:pt x="1251052" y="76657"/>
                    <a:pt x="1251357" y="78181"/>
                  </a:cubicBezTo>
                  <a:cubicBezTo>
                    <a:pt x="1252119" y="79552"/>
                    <a:pt x="1253034" y="80467"/>
                    <a:pt x="1254100" y="80924"/>
                  </a:cubicBezTo>
                  <a:cubicBezTo>
                    <a:pt x="1254862" y="82448"/>
                    <a:pt x="1256005" y="83820"/>
                    <a:pt x="1257529" y="85039"/>
                  </a:cubicBezTo>
                  <a:cubicBezTo>
                    <a:pt x="1259206" y="86410"/>
                    <a:pt x="1258977" y="87782"/>
                    <a:pt x="1256843" y="89154"/>
                  </a:cubicBezTo>
                  <a:cubicBezTo>
                    <a:pt x="1257758" y="90525"/>
                    <a:pt x="1257301" y="91744"/>
                    <a:pt x="1255472" y="92811"/>
                  </a:cubicBezTo>
                  <a:cubicBezTo>
                    <a:pt x="1254557" y="93573"/>
                    <a:pt x="1254100" y="94411"/>
                    <a:pt x="1254100" y="95326"/>
                  </a:cubicBezTo>
                  <a:cubicBezTo>
                    <a:pt x="1253795" y="95935"/>
                    <a:pt x="1253110" y="96621"/>
                    <a:pt x="1252043" y="97383"/>
                  </a:cubicBezTo>
                  <a:cubicBezTo>
                    <a:pt x="1250824" y="97840"/>
                    <a:pt x="1249757" y="98602"/>
                    <a:pt x="1248842" y="99669"/>
                  </a:cubicBezTo>
                  <a:cubicBezTo>
                    <a:pt x="1248080" y="100736"/>
                    <a:pt x="1247014" y="100965"/>
                    <a:pt x="1245642" y="100355"/>
                  </a:cubicBezTo>
                  <a:cubicBezTo>
                    <a:pt x="1245947" y="99288"/>
                    <a:pt x="1245566" y="98831"/>
                    <a:pt x="1244499" y="98983"/>
                  </a:cubicBezTo>
                  <a:cubicBezTo>
                    <a:pt x="1243585" y="99288"/>
                    <a:pt x="1243585" y="99745"/>
                    <a:pt x="1244499" y="100355"/>
                  </a:cubicBezTo>
                  <a:cubicBezTo>
                    <a:pt x="1243889" y="101574"/>
                    <a:pt x="1242899" y="102412"/>
                    <a:pt x="1241527" y="102870"/>
                  </a:cubicBezTo>
                  <a:cubicBezTo>
                    <a:pt x="1240308" y="103327"/>
                    <a:pt x="1239394" y="104089"/>
                    <a:pt x="1238784" y="105156"/>
                  </a:cubicBezTo>
                  <a:cubicBezTo>
                    <a:pt x="1237260" y="105613"/>
                    <a:pt x="1235660" y="106375"/>
                    <a:pt x="1233984" y="107442"/>
                  </a:cubicBezTo>
                  <a:cubicBezTo>
                    <a:pt x="1230326" y="110185"/>
                    <a:pt x="1227049" y="113309"/>
                    <a:pt x="1224154" y="116814"/>
                  </a:cubicBezTo>
                  <a:cubicBezTo>
                    <a:pt x="1223239" y="118795"/>
                    <a:pt x="1223239" y="120700"/>
                    <a:pt x="1224154" y="122529"/>
                  </a:cubicBezTo>
                  <a:lnTo>
                    <a:pt x="1241527" y="139217"/>
                  </a:lnTo>
                  <a:cubicBezTo>
                    <a:pt x="1249147" y="147142"/>
                    <a:pt x="1256996" y="154076"/>
                    <a:pt x="1265073" y="160020"/>
                  </a:cubicBezTo>
                  <a:cubicBezTo>
                    <a:pt x="1267664" y="162610"/>
                    <a:pt x="1270331" y="164744"/>
                    <a:pt x="1273074" y="166420"/>
                  </a:cubicBezTo>
                  <a:cubicBezTo>
                    <a:pt x="1275360" y="169468"/>
                    <a:pt x="1278256" y="171145"/>
                    <a:pt x="1281761" y="171450"/>
                  </a:cubicBezTo>
                  <a:cubicBezTo>
                    <a:pt x="1285418" y="171907"/>
                    <a:pt x="1288771" y="172974"/>
                    <a:pt x="1291819" y="174650"/>
                  </a:cubicBezTo>
                  <a:cubicBezTo>
                    <a:pt x="1292886" y="174498"/>
                    <a:pt x="1293800" y="174802"/>
                    <a:pt x="1294562" y="175564"/>
                  </a:cubicBezTo>
                  <a:cubicBezTo>
                    <a:pt x="1295477" y="176479"/>
                    <a:pt x="1296391" y="176631"/>
                    <a:pt x="1297306" y="176022"/>
                  </a:cubicBezTo>
                  <a:cubicBezTo>
                    <a:pt x="1298525" y="177088"/>
                    <a:pt x="1300049" y="177622"/>
                    <a:pt x="1301878" y="177622"/>
                  </a:cubicBezTo>
                  <a:cubicBezTo>
                    <a:pt x="1303706" y="177622"/>
                    <a:pt x="1305230" y="178231"/>
                    <a:pt x="1306450" y="179451"/>
                  </a:cubicBezTo>
                  <a:cubicBezTo>
                    <a:pt x="1310260" y="180517"/>
                    <a:pt x="1313993" y="181660"/>
                    <a:pt x="1317651" y="182880"/>
                  </a:cubicBezTo>
                  <a:cubicBezTo>
                    <a:pt x="1318565" y="184251"/>
                    <a:pt x="1320013" y="184785"/>
                    <a:pt x="1321994" y="184480"/>
                  </a:cubicBezTo>
                  <a:cubicBezTo>
                    <a:pt x="1324128" y="184175"/>
                    <a:pt x="1325576" y="184861"/>
                    <a:pt x="1326338" y="186537"/>
                  </a:cubicBezTo>
                  <a:cubicBezTo>
                    <a:pt x="1327252" y="186842"/>
                    <a:pt x="1327405" y="187375"/>
                    <a:pt x="1326795" y="188137"/>
                  </a:cubicBezTo>
                  <a:cubicBezTo>
                    <a:pt x="1326338" y="188899"/>
                    <a:pt x="1326033" y="189509"/>
                    <a:pt x="1325881" y="189966"/>
                  </a:cubicBezTo>
                  <a:cubicBezTo>
                    <a:pt x="1324966" y="190576"/>
                    <a:pt x="1325042" y="191185"/>
                    <a:pt x="1326109" y="191795"/>
                  </a:cubicBezTo>
                  <a:cubicBezTo>
                    <a:pt x="1327176" y="192405"/>
                    <a:pt x="1327252" y="192709"/>
                    <a:pt x="1326338" y="192709"/>
                  </a:cubicBezTo>
                  <a:cubicBezTo>
                    <a:pt x="1325728" y="195300"/>
                    <a:pt x="1324357" y="196748"/>
                    <a:pt x="1322223" y="197053"/>
                  </a:cubicBezTo>
                  <a:cubicBezTo>
                    <a:pt x="1321613" y="196138"/>
                    <a:pt x="1320699" y="195910"/>
                    <a:pt x="1319480" y="196367"/>
                  </a:cubicBezTo>
                  <a:cubicBezTo>
                    <a:pt x="1317956" y="196977"/>
                    <a:pt x="1317499" y="197586"/>
                    <a:pt x="1318108" y="198196"/>
                  </a:cubicBezTo>
                  <a:cubicBezTo>
                    <a:pt x="1317346" y="199263"/>
                    <a:pt x="1316203" y="199796"/>
                    <a:pt x="1314679" y="199796"/>
                  </a:cubicBezTo>
                  <a:cubicBezTo>
                    <a:pt x="1312546" y="201472"/>
                    <a:pt x="1310031" y="202463"/>
                    <a:pt x="1307135" y="202768"/>
                  </a:cubicBezTo>
                  <a:cubicBezTo>
                    <a:pt x="1303326" y="204139"/>
                    <a:pt x="1299058" y="204978"/>
                    <a:pt x="1294334" y="205282"/>
                  </a:cubicBezTo>
                  <a:cubicBezTo>
                    <a:pt x="1291438" y="203911"/>
                    <a:pt x="1288085" y="203454"/>
                    <a:pt x="1284276" y="203911"/>
                  </a:cubicBezTo>
                  <a:cubicBezTo>
                    <a:pt x="1282142" y="205130"/>
                    <a:pt x="1280008" y="205359"/>
                    <a:pt x="1277875" y="204597"/>
                  </a:cubicBezTo>
                  <a:cubicBezTo>
                    <a:pt x="1275131" y="202615"/>
                    <a:pt x="1272007" y="201244"/>
                    <a:pt x="1268502" y="200482"/>
                  </a:cubicBezTo>
                  <a:cubicBezTo>
                    <a:pt x="1266216" y="200634"/>
                    <a:pt x="1264540" y="199796"/>
                    <a:pt x="1263473" y="197967"/>
                  </a:cubicBezTo>
                  <a:cubicBezTo>
                    <a:pt x="1262406" y="196291"/>
                    <a:pt x="1261339" y="194538"/>
                    <a:pt x="1260272" y="192709"/>
                  </a:cubicBezTo>
                  <a:cubicBezTo>
                    <a:pt x="1259206" y="188899"/>
                    <a:pt x="1257148" y="185470"/>
                    <a:pt x="1254100" y="182422"/>
                  </a:cubicBezTo>
                  <a:cubicBezTo>
                    <a:pt x="1250290" y="179374"/>
                    <a:pt x="1246861" y="175641"/>
                    <a:pt x="1243813" y="171221"/>
                  </a:cubicBezTo>
                  <a:cubicBezTo>
                    <a:pt x="1239851" y="165125"/>
                    <a:pt x="1234974" y="159258"/>
                    <a:pt x="1229183" y="153619"/>
                  </a:cubicBezTo>
                  <a:cubicBezTo>
                    <a:pt x="1224763" y="149199"/>
                    <a:pt x="1219887" y="145846"/>
                    <a:pt x="1214552" y="143560"/>
                  </a:cubicBezTo>
                  <a:cubicBezTo>
                    <a:pt x="1213333" y="142494"/>
                    <a:pt x="1212190" y="141122"/>
                    <a:pt x="1211123" y="139446"/>
                  </a:cubicBezTo>
                  <a:cubicBezTo>
                    <a:pt x="1210209" y="137922"/>
                    <a:pt x="1209066" y="137845"/>
                    <a:pt x="1207694" y="139217"/>
                  </a:cubicBezTo>
                  <a:cubicBezTo>
                    <a:pt x="1207694" y="141198"/>
                    <a:pt x="1206932" y="142875"/>
                    <a:pt x="1205409" y="144246"/>
                  </a:cubicBezTo>
                  <a:cubicBezTo>
                    <a:pt x="1202360" y="147447"/>
                    <a:pt x="1200303" y="151104"/>
                    <a:pt x="1199236" y="155219"/>
                  </a:cubicBezTo>
                  <a:cubicBezTo>
                    <a:pt x="1198322" y="155219"/>
                    <a:pt x="1197941" y="155448"/>
                    <a:pt x="1198093" y="155905"/>
                  </a:cubicBezTo>
                  <a:cubicBezTo>
                    <a:pt x="1198551" y="156514"/>
                    <a:pt x="1198474" y="156972"/>
                    <a:pt x="1197865" y="157276"/>
                  </a:cubicBezTo>
                  <a:cubicBezTo>
                    <a:pt x="1199236" y="157886"/>
                    <a:pt x="1199389" y="158800"/>
                    <a:pt x="1198322" y="160020"/>
                  </a:cubicBezTo>
                  <a:cubicBezTo>
                    <a:pt x="1197560" y="160629"/>
                    <a:pt x="1197255" y="161391"/>
                    <a:pt x="1197407" y="162306"/>
                  </a:cubicBezTo>
                  <a:cubicBezTo>
                    <a:pt x="1197407" y="162915"/>
                    <a:pt x="1196874" y="163525"/>
                    <a:pt x="1195807" y="164134"/>
                  </a:cubicBezTo>
                  <a:cubicBezTo>
                    <a:pt x="1195350" y="165658"/>
                    <a:pt x="1194817" y="167411"/>
                    <a:pt x="1194207" y="169392"/>
                  </a:cubicBezTo>
                  <a:cubicBezTo>
                    <a:pt x="1192073" y="173355"/>
                    <a:pt x="1189559" y="176707"/>
                    <a:pt x="1186663" y="179451"/>
                  </a:cubicBezTo>
                  <a:cubicBezTo>
                    <a:pt x="1187273" y="180365"/>
                    <a:pt x="1186816" y="181432"/>
                    <a:pt x="1185292" y="182651"/>
                  </a:cubicBezTo>
                  <a:cubicBezTo>
                    <a:pt x="1184072" y="183718"/>
                    <a:pt x="1184301" y="184556"/>
                    <a:pt x="1185977" y="185166"/>
                  </a:cubicBezTo>
                  <a:cubicBezTo>
                    <a:pt x="1184454" y="186385"/>
                    <a:pt x="1183082" y="187528"/>
                    <a:pt x="1181863" y="188595"/>
                  </a:cubicBezTo>
                  <a:cubicBezTo>
                    <a:pt x="1180186" y="191185"/>
                    <a:pt x="1177824" y="193776"/>
                    <a:pt x="1174776" y="196367"/>
                  </a:cubicBezTo>
                  <a:cubicBezTo>
                    <a:pt x="1174624" y="197434"/>
                    <a:pt x="1174014" y="198501"/>
                    <a:pt x="1172947" y="199567"/>
                  </a:cubicBezTo>
                  <a:cubicBezTo>
                    <a:pt x="1171880" y="200634"/>
                    <a:pt x="1170966" y="200939"/>
                    <a:pt x="1170204" y="200482"/>
                  </a:cubicBezTo>
                  <a:lnTo>
                    <a:pt x="1161517" y="203911"/>
                  </a:lnTo>
                  <a:cubicBezTo>
                    <a:pt x="1161060" y="202692"/>
                    <a:pt x="1159993" y="202158"/>
                    <a:pt x="1158317" y="202311"/>
                  </a:cubicBezTo>
                  <a:cubicBezTo>
                    <a:pt x="1156793" y="202615"/>
                    <a:pt x="1155345" y="202768"/>
                    <a:pt x="1153973" y="202768"/>
                  </a:cubicBezTo>
                  <a:cubicBezTo>
                    <a:pt x="1151840" y="203530"/>
                    <a:pt x="1149478" y="203530"/>
                    <a:pt x="1146887" y="202768"/>
                  </a:cubicBezTo>
                  <a:cubicBezTo>
                    <a:pt x="1146125" y="203530"/>
                    <a:pt x="1145287" y="203606"/>
                    <a:pt x="1144372" y="202996"/>
                  </a:cubicBezTo>
                  <a:cubicBezTo>
                    <a:pt x="1143458" y="202082"/>
                    <a:pt x="1142467" y="201472"/>
                    <a:pt x="1141400" y="201168"/>
                  </a:cubicBezTo>
                  <a:cubicBezTo>
                    <a:pt x="1140486" y="200406"/>
                    <a:pt x="1139495" y="200253"/>
                    <a:pt x="1138429" y="200710"/>
                  </a:cubicBezTo>
                  <a:cubicBezTo>
                    <a:pt x="1137514" y="201168"/>
                    <a:pt x="1136600" y="200863"/>
                    <a:pt x="1135685" y="199796"/>
                  </a:cubicBezTo>
                  <a:cubicBezTo>
                    <a:pt x="1134466" y="199796"/>
                    <a:pt x="1133552" y="199263"/>
                    <a:pt x="1132942" y="198196"/>
                  </a:cubicBezTo>
                  <a:cubicBezTo>
                    <a:pt x="1132028" y="196977"/>
                    <a:pt x="1130961" y="196367"/>
                    <a:pt x="1129742" y="196367"/>
                  </a:cubicBezTo>
                  <a:cubicBezTo>
                    <a:pt x="1129132" y="196519"/>
                    <a:pt x="1128523" y="196291"/>
                    <a:pt x="1127913" y="195681"/>
                  </a:cubicBezTo>
                  <a:cubicBezTo>
                    <a:pt x="1127303" y="194767"/>
                    <a:pt x="1127151" y="194462"/>
                    <a:pt x="1127456" y="194767"/>
                  </a:cubicBezTo>
                  <a:cubicBezTo>
                    <a:pt x="1128370" y="193395"/>
                    <a:pt x="1127989" y="192557"/>
                    <a:pt x="1126313" y="192252"/>
                  </a:cubicBezTo>
                  <a:cubicBezTo>
                    <a:pt x="1124332" y="191947"/>
                    <a:pt x="1123112" y="191414"/>
                    <a:pt x="1122655" y="190652"/>
                  </a:cubicBezTo>
                  <a:cubicBezTo>
                    <a:pt x="1121741" y="190195"/>
                    <a:pt x="1121436" y="189966"/>
                    <a:pt x="1121741" y="189966"/>
                  </a:cubicBezTo>
                  <a:cubicBezTo>
                    <a:pt x="1122198" y="190119"/>
                    <a:pt x="1122503" y="189661"/>
                    <a:pt x="1122655" y="188595"/>
                  </a:cubicBezTo>
                  <a:lnTo>
                    <a:pt x="1133857" y="188595"/>
                  </a:lnTo>
                  <a:cubicBezTo>
                    <a:pt x="1134923" y="189357"/>
                    <a:pt x="1136219" y="189280"/>
                    <a:pt x="1137743" y="188366"/>
                  </a:cubicBezTo>
                  <a:cubicBezTo>
                    <a:pt x="1138962" y="187452"/>
                    <a:pt x="1140181" y="187375"/>
                    <a:pt x="1141400" y="188137"/>
                  </a:cubicBezTo>
                  <a:cubicBezTo>
                    <a:pt x="1142467" y="187833"/>
                    <a:pt x="1143458" y="187452"/>
                    <a:pt x="1144372" y="186994"/>
                  </a:cubicBezTo>
                  <a:cubicBezTo>
                    <a:pt x="1147115" y="185775"/>
                    <a:pt x="1149478" y="184251"/>
                    <a:pt x="1151459" y="182422"/>
                  </a:cubicBezTo>
                  <a:cubicBezTo>
                    <a:pt x="1154964" y="179679"/>
                    <a:pt x="1157479" y="176326"/>
                    <a:pt x="1159003" y="172364"/>
                  </a:cubicBezTo>
                  <a:cubicBezTo>
                    <a:pt x="1160069" y="170688"/>
                    <a:pt x="1161136" y="170230"/>
                    <a:pt x="1162203" y="170992"/>
                  </a:cubicBezTo>
                  <a:cubicBezTo>
                    <a:pt x="1163422" y="171754"/>
                    <a:pt x="1164337" y="172745"/>
                    <a:pt x="1164946" y="173964"/>
                  </a:cubicBezTo>
                  <a:lnTo>
                    <a:pt x="1169061" y="168249"/>
                  </a:lnTo>
                  <a:cubicBezTo>
                    <a:pt x="1169061" y="167182"/>
                    <a:pt x="1169594" y="166268"/>
                    <a:pt x="1170661" y="165506"/>
                  </a:cubicBezTo>
                  <a:cubicBezTo>
                    <a:pt x="1172033" y="164592"/>
                    <a:pt x="1171880" y="163982"/>
                    <a:pt x="1170204" y="163677"/>
                  </a:cubicBezTo>
                  <a:cubicBezTo>
                    <a:pt x="1171880" y="161696"/>
                    <a:pt x="1173404" y="160096"/>
                    <a:pt x="1174776" y="158877"/>
                  </a:cubicBezTo>
                  <a:cubicBezTo>
                    <a:pt x="1174776" y="157810"/>
                    <a:pt x="1175081" y="156743"/>
                    <a:pt x="1175690" y="155676"/>
                  </a:cubicBezTo>
                  <a:cubicBezTo>
                    <a:pt x="1176452" y="154762"/>
                    <a:pt x="1176148" y="154076"/>
                    <a:pt x="1174776" y="153619"/>
                  </a:cubicBezTo>
                  <a:cubicBezTo>
                    <a:pt x="1176300" y="152704"/>
                    <a:pt x="1177214" y="151333"/>
                    <a:pt x="1177519" y="149504"/>
                  </a:cubicBezTo>
                  <a:cubicBezTo>
                    <a:pt x="1177519" y="147675"/>
                    <a:pt x="1177976" y="146151"/>
                    <a:pt x="1178891" y="144932"/>
                  </a:cubicBezTo>
                  <a:cubicBezTo>
                    <a:pt x="1178586" y="143865"/>
                    <a:pt x="1178815" y="142798"/>
                    <a:pt x="1179577" y="141732"/>
                  </a:cubicBezTo>
                  <a:cubicBezTo>
                    <a:pt x="1180491" y="140665"/>
                    <a:pt x="1181025" y="139598"/>
                    <a:pt x="1181177" y="138531"/>
                  </a:cubicBezTo>
                  <a:cubicBezTo>
                    <a:pt x="1182701" y="135940"/>
                    <a:pt x="1183920" y="133197"/>
                    <a:pt x="1184834" y="130302"/>
                  </a:cubicBezTo>
                  <a:cubicBezTo>
                    <a:pt x="1186054" y="128930"/>
                    <a:pt x="1186892" y="127330"/>
                    <a:pt x="1187349" y="125501"/>
                  </a:cubicBezTo>
                  <a:cubicBezTo>
                    <a:pt x="1187959" y="123367"/>
                    <a:pt x="1187120" y="122148"/>
                    <a:pt x="1184834" y="121843"/>
                  </a:cubicBezTo>
                  <a:cubicBezTo>
                    <a:pt x="1183006" y="120015"/>
                    <a:pt x="1180872" y="118872"/>
                    <a:pt x="1178434" y="118414"/>
                  </a:cubicBezTo>
                  <a:cubicBezTo>
                    <a:pt x="1176757" y="118719"/>
                    <a:pt x="1175233" y="118186"/>
                    <a:pt x="1173862" y="116814"/>
                  </a:cubicBezTo>
                  <a:cubicBezTo>
                    <a:pt x="1172795" y="115595"/>
                    <a:pt x="1171576" y="114757"/>
                    <a:pt x="1170204" y="114300"/>
                  </a:cubicBezTo>
                  <a:cubicBezTo>
                    <a:pt x="1168223" y="112776"/>
                    <a:pt x="1166089" y="111861"/>
                    <a:pt x="1163803" y="111556"/>
                  </a:cubicBezTo>
                  <a:cubicBezTo>
                    <a:pt x="1162279" y="112166"/>
                    <a:pt x="1160679" y="112318"/>
                    <a:pt x="1159003" y="112014"/>
                  </a:cubicBezTo>
                  <a:cubicBezTo>
                    <a:pt x="1157783" y="110794"/>
                    <a:pt x="1156412" y="109575"/>
                    <a:pt x="1154888" y="108356"/>
                  </a:cubicBezTo>
                  <a:cubicBezTo>
                    <a:pt x="1153364" y="106832"/>
                    <a:pt x="1153059" y="105308"/>
                    <a:pt x="1153973" y="103784"/>
                  </a:cubicBezTo>
                  <a:cubicBezTo>
                    <a:pt x="1155345" y="101650"/>
                    <a:pt x="1157326" y="100660"/>
                    <a:pt x="1159917" y="100812"/>
                  </a:cubicBezTo>
                  <a:cubicBezTo>
                    <a:pt x="1162508" y="101117"/>
                    <a:pt x="1164565" y="100203"/>
                    <a:pt x="1166089" y="98069"/>
                  </a:cubicBezTo>
                  <a:cubicBezTo>
                    <a:pt x="1170052" y="97917"/>
                    <a:pt x="1173938" y="97307"/>
                    <a:pt x="1177748" y="96240"/>
                  </a:cubicBezTo>
                  <a:cubicBezTo>
                    <a:pt x="1179881" y="95021"/>
                    <a:pt x="1182091" y="94030"/>
                    <a:pt x="1184377" y="93268"/>
                  </a:cubicBezTo>
                  <a:cubicBezTo>
                    <a:pt x="1186663" y="92659"/>
                    <a:pt x="1188797" y="91516"/>
                    <a:pt x="1190778" y="89839"/>
                  </a:cubicBezTo>
                  <a:cubicBezTo>
                    <a:pt x="1193674" y="89992"/>
                    <a:pt x="1195579" y="89077"/>
                    <a:pt x="1196493" y="87096"/>
                  </a:cubicBezTo>
                  <a:cubicBezTo>
                    <a:pt x="1200151" y="86334"/>
                    <a:pt x="1201980" y="83972"/>
                    <a:pt x="1201980" y="80010"/>
                  </a:cubicBezTo>
                  <a:cubicBezTo>
                    <a:pt x="1202742" y="79400"/>
                    <a:pt x="1203046" y="78409"/>
                    <a:pt x="1202894" y="77038"/>
                  </a:cubicBezTo>
                  <a:cubicBezTo>
                    <a:pt x="1202437" y="75666"/>
                    <a:pt x="1202665" y="74676"/>
                    <a:pt x="1203580" y="74066"/>
                  </a:cubicBezTo>
                  <a:cubicBezTo>
                    <a:pt x="1203275" y="69799"/>
                    <a:pt x="1203427" y="65760"/>
                    <a:pt x="1204037" y="61950"/>
                  </a:cubicBezTo>
                  <a:cubicBezTo>
                    <a:pt x="1204646" y="57835"/>
                    <a:pt x="1204875" y="53721"/>
                    <a:pt x="1204723" y="49606"/>
                  </a:cubicBezTo>
                  <a:cubicBezTo>
                    <a:pt x="1203961" y="46710"/>
                    <a:pt x="1203580" y="43815"/>
                    <a:pt x="1203580" y="40919"/>
                  </a:cubicBezTo>
                  <a:cubicBezTo>
                    <a:pt x="1203275" y="37719"/>
                    <a:pt x="1202056" y="35052"/>
                    <a:pt x="1199922" y="32918"/>
                  </a:cubicBezTo>
                  <a:cubicBezTo>
                    <a:pt x="1198855" y="31699"/>
                    <a:pt x="1197788" y="30327"/>
                    <a:pt x="1196722" y="28803"/>
                  </a:cubicBezTo>
                  <a:cubicBezTo>
                    <a:pt x="1195655" y="27584"/>
                    <a:pt x="1195807" y="26136"/>
                    <a:pt x="1197179" y="24460"/>
                  </a:cubicBezTo>
                  <a:cubicBezTo>
                    <a:pt x="1196112" y="24003"/>
                    <a:pt x="1195426" y="23317"/>
                    <a:pt x="1195121" y="22402"/>
                  </a:cubicBezTo>
                  <a:cubicBezTo>
                    <a:pt x="1194969" y="21793"/>
                    <a:pt x="1194436" y="21259"/>
                    <a:pt x="1193521" y="20802"/>
                  </a:cubicBezTo>
                  <a:cubicBezTo>
                    <a:pt x="1194436" y="19888"/>
                    <a:pt x="1195655" y="18897"/>
                    <a:pt x="1197179" y="17830"/>
                  </a:cubicBezTo>
                  <a:close/>
                  <a:moveTo>
                    <a:pt x="480746" y="16459"/>
                  </a:moveTo>
                  <a:cubicBezTo>
                    <a:pt x="481813" y="17678"/>
                    <a:pt x="482728" y="17678"/>
                    <a:pt x="483490" y="16459"/>
                  </a:cubicBezTo>
                  <a:cubicBezTo>
                    <a:pt x="485166" y="16611"/>
                    <a:pt x="486766" y="17145"/>
                    <a:pt x="488290" y="18059"/>
                  </a:cubicBezTo>
                  <a:cubicBezTo>
                    <a:pt x="492557" y="19278"/>
                    <a:pt x="496520" y="21259"/>
                    <a:pt x="500177" y="24003"/>
                  </a:cubicBezTo>
                  <a:cubicBezTo>
                    <a:pt x="502006" y="25527"/>
                    <a:pt x="503683" y="26898"/>
                    <a:pt x="505207" y="28117"/>
                  </a:cubicBezTo>
                  <a:cubicBezTo>
                    <a:pt x="507340" y="30251"/>
                    <a:pt x="509626" y="32613"/>
                    <a:pt x="512065" y="35204"/>
                  </a:cubicBezTo>
                  <a:cubicBezTo>
                    <a:pt x="512065" y="36118"/>
                    <a:pt x="512446" y="36957"/>
                    <a:pt x="513208" y="37719"/>
                  </a:cubicBezTo>
                  <a:cubicBezTo>
                    <a:pt x="513512" y="38633"/>
                    <a:pt x="513360" y="39471"/>
                    <a:pt x="512750" y="40233"/>
                  </a:cubicBezTo>
                  <a:cubicBezTo>
                    <a:pt x="512293" y="42824"/>
                    <a:pt x="511074" y="44729"/>
                    <a:pt x="509093" y="45948"/>
                  </a:cubicBezTo>
                  <a:cubicBezTo>
                    <a:pt x="506654" y="47472"/>
                    <a:pt x="504597" y="48996"/>
                    <a:pt x="502921" y="50520"/>
                  </a:cubicBezTo>
                  <a:cubicBezTo>
                    <a:pt x="502921" y="51739"/>
                    <a:pt x="502311" y="52578"/>
                    <a:pt x="501092" y="53035"/>
                  </a:cubicBezTo>
                  <a:cubicBezTo>
                    <a:pt x="499720" y="53187"/>
                    <a:pt x="498958" y="53797"/>
                    <a:pt x="498806" y="54864"/>
                  </a:cubicBezTo>
                  <a:cubicBezTo>
                    <a:pt x="497739" y="54711"/>
                    <a:pt x="496824" y="55016"/>
                    <a:pt x="496063" y="55778"/>
                  </a:cubicBezTo>
                  <a:cubicBezTo>
                    <a:pt x="495148" y="56845"/>
                    <a:pt x="494462" y="57226"/>
                    <a:pt x="494005" y="56921"/>
                  </a:cubicBezTo>
                  <a:cubicBezTo>
                    <a:pt x="492176" y="58597"/>
                    <a:pt x="489890" y="59512"/>
                    <a:pt x="487147" y="59664"/>
                  </a:cubicBezTo>
                  <a:cubicBezTo>
                    <a:pt x="486385" y="60579"/>
                    <a:pt x="485699" y="60883"/>
                    <a:pt x="485090" y="60579"/>
                  </a:cubicBezTo>
                  <a:cubicBezTo>
                    <a:pt x="484480" y="60426"/>
                    <a:pt x="484175" y="60731"/>
                    <a:pt x="484175" y="61493"/>
                  </a:cubicBezTo>
                  <a:cubicBezTo>
                    <a:pt x="481432" y="61188"/>
                    <a:pt x="478918" y="61722"/>
                    <a:pt x="476632" y="63093"/>
                  </a:cubicBezTo>
                  <a:cubicBezTo>
                    <a:pt x="475260" y="62941"/>
                    <a:pt x="474193" y="63246"/>
                    <a:pt x="473431" y="64008"/>
                  </a:cubicBezTo>
                  <a:cubicBezTo>
                    <a:pt x="472821" y="64922"/>
                    <a:pt x="471983" y="65608"/>
                    <a:pt x="470917" y="66065"/>
                  </a:cubicBezTo>
                  <a:cubicBezTo>
                    <a:pt x="468326" y="68199"/>
                    <a:pt x="465354" y="69570"/>
                    <a:pt x="462001" y="70180"/>
                  </a:cubicBezTo>
                  <a:cubicBezTo>
                    <a:pt x="460477" y="71399"/>
                    <a:pt x="458877" y="72542"/>
                    <a:pt x="457201" y="73609"/>
                  </a:cubicBezTo>
                  <a:cubicBezTo>
                    <a:pt x="455524" y="72999"/>
                    <a:pt x="454991" y="72085"/>
                    <a:pt x="455600" y="70866"/>
                  </a:cubicBezTo>
                  <a:cubicBezTo>
                    <a:pt x="456819" y="70256"/>
                    <a:pt x="457429" y="69265"/>
                    <a:pt x="457429" y="67894"/>
                  </a:cubicBezTo>
                  <a:cubicBezTo>
                    <a:pt x="457734" y="66827"/>
                    <a:pt x="458267" y="65913"/>
                    <a:pt x="459029" y="65151"/>
                  </a:cubicBezTo>
                  <a:cubicBezTo>
                    <a:pt x="461620" y="61493"/>
                    <a:pt x="463982" y="57531"/>
                    <a:pt x="466116" y="53263"/>
                  </a:cubicBezTo>
                  <a:cubicBezTo>
                    <a:pt x="467640" y="52044"/>
                    <a:pt x="468707" y="50444"/>
                    <a:pt x="469316" y="48463"/>
                  </a:cubicBezTo>
                  <a:cubicBezTo>
                    <a:pt x="469926" y="46634"/>
                    <a:pt x="470993" y="45110"/>
                    <a:pt x="472517" y="43891"/>
                  </a:cubicBezTo>
                  <a:cubicBezTo>
                    <a:pt x="471602" y="43129"/>
                    <a:pt x="471526" y="42443"/>
                    <a:pt x="472288" y="41833"/>
                  </a:cubicBezTo>
                  <a:cubicBezTo>
                    <a:pt x="473203" y="41224"/>
                    <a:pt x="473888" y="40690"/>
                    <a:pt x="474346" y="40233"/>
                  </a:cubicBezTo>
                  <a:cubicBezTo>
                    <a:pt x="475565" y="37795"/>
                    <a:pt x="476708" y="35280"/>
                    <a:pt x="477775" y="32689"/>
                  </a:cubicBezTo>
                  <a:cubicBezTo>
                    <a:pt x="479756" y="30099"/>
                    <a:pt x="479984" y="27203"/>
                    <a:pt x="478460" y="24003"/>
                  </a:cubicBezTo>
                  <a:cubicBezTo>
                    <a:pt x="476936" y="22783"/>
                    <a:pt x="476632" y="21564"/>
                    <a:pt x="477546" y="20345"/>
                  </a:cubicBezTo>
                  <a:cubicBezTo>
                    <a:pt x="478308" y="18821"/>
                    <a:pt x="479375" y="17526"/>
                    <a:pt x="480746" y="16459"/>
                  </a:cubicBezTo>
                  <a:close/>
                  <a:moveTo>
                    <a:pt x="64008" y="15773"/>
                  </a:moveTo>
                  <a:cubicBezTo>
                    <a:pt x="65532" y="15773"/>
                    <a:pt x="66904" y="15925"/>
                    <a:pt x="68123" y="16230"/>
                  </a:cubicBezTo>
                  <a:cubicBezTo>
                    <a:pt x="73762" y="17297"/>
                    <a:pt x="78867" y="19659"/>
                    <a:pt x="83439" y="23317"/>
                  </a:cubicBezTo>
                  <a:cubicBezTo>
                    <a:pt x="86183" y="24993"/>
                    <a:pt x="88926" y="26898"/>
                    <a:pt x="91669" y="29032"/>
                  </a:cubicBezTo>
                  <a:cubicBezTo>
                    <a:pt x="96851" y="33299"/>
                    <a:pt x="100356" y="38404"/>
                    <a:pt x="102185" y="44348"/>
                  </a:cubicBezTo>
                  <a:cubicBezTo>
                    <a:pt x="103556" y="45110"/>
                    <a:pt x="104928" y="45186"/>
                    <a:pt x="106299" y="44577"/>
                  </a:cubicBezTo>
                  <a:cubicBezTo>
                    <a:pt x="107671" y="43967"/>
                    <a:pt x="109043" y="43662"/>
                    <a:pt x="110414" y="43662"/>
                  </a:cubicBezTo>
                  <a:cubicBezTo>
                    <a:pt x="111481" y="43205"/>
                    <a:pt x="112776" y="42900"/>
                    <a:pt x="114300" y="42748"/>
                  </a:cubicBezTo>
                  <a:cubicBezTo>
                    <a:pt x="115520" y="42443"/>
                    <a:pt x="116358" y="41757"/>
                    <a:pt x="116815" y="40690"/>
                  </a:cubicBezTo>
                  <a:cubicBezTo>
                    <a:pt x="118339" y="41605"/>
                    <a:pt x="119863" y="41757"/>
                    <a:pt x="121387" y="41148"/>
                  </a:cubicBezTo>
                  <a:cubicBezTo>
                    <a:pt x="122759" y="40233"/>
                    <a:pt x="124206" y="39928"/>
                    <a:pt x="125730" y="40233"/>
                  </a:cubicBezTo>
                  <a:cubicBezTo>
                    <a:pt x="129541" y="39776"/>
                    <a:pt x="133046" y="39928"/>
                    <a:pt x="136246" y="40690"/>
                  </a:cubicBezTo>
                  <a:cubicBezTo>
                    <a:pt x="142190" y="40538"/>
                    <a:pt x="146609" y="43129"/>
                    <a:pt x="149505" y="48463"/>
                  </a:cubicBezTo>
                  <a:cubicBezTo>
                    <a:pt x="148895" y="52273"/>
                    <a:pt x="147981" y="55930"/>
                    <a:pt x="146762" y="59436"/>
                  </a:cubicBezTo>
                  <a:cubicBezTo>
                    <a:pt x="145695" y="60198"/>
                    <a:pt x="145543" y="60883"/>
                    <a:pt x="146305" y="61493"/>
                  </a:cubicBezTo>
                  <a:cubicBezTo>
                    <a:pt x="147067" y="62255"/>
                    <a:pt x="147219" y="62560"/>
                    <a:pt x="146762" y="62407"/>
                  </a:cubicBezTo>
                  <a:cubicBezTo>
                    <a:pt x="145847" y="63017"/>
                    <a:pt x="145847" y="63322"/>
                    <a:pt x="146762" y="63322"/>
                  </a:cubicBezTo>
                  <a:cubicBezTo>
                    <a:pt x="147829" y="63474"/>
                    <a:pt x="147829" y="63779"/>
                    <a:pt x="146762" y="64236"/>
                  </a:cubicBezTo>
                  <a:cubicBezTo>
                    <a:pt x="144476" y="65913"/>
                    <a:pt x="142875" y="68046"/>
                    <a:pt x="141961" y="70637"/>
                  </a:cubicBezTo>
                  <a:cubicBezTo>
                    <a:pt x="143028" y="71551"/>
                    <a:pt x="143257" y="72313"/>
                    <a:pt x="142647" y="72923"/>
                  </a:cubicBezTo>
                  <a:cubicBezTo>
                    <a:pt x="142037" y="73685"/>
                    <a:pt x="141504" y="74523"/>
                    <a:pt x="141047" y="75438"/>
                  </a:cubicBezTo>
                  <a:cubicBezTo>
                    <a:pt x="140132" y="75438"/>
                    <a:pt x="139675" y="75819"/>
                    <a:pt x="139675" y="76581"/>
                  </a:cubicBezTo>
                  <a:cubicBezTo>
                    <a:pt x="139675" y="77495"/>
                    <a:pt x="139294" y="78028"/>
                    <a:pt x="138532" y="78181"/>
                  </a:cubicBezTo>
                  <a:cubicBezTo>
                    <a:pt x="139294" y="79095"/>
                    <a:pt x="139142" y="80010"/>
                    <a:pt x="138075" y="80924"/>
                  </a:cubicBezTo>
                  <a:cubicBezTo>
                    <a:pt x="137008" y="81534"/>
                    <a:pt x="136399" y="82219"/>
                    <a:pt x="136246" y="82981"/>
                  </a:cubicBezTo>
                  <a:cubicBezTo>
                    <a:pt x="133198" y="84505"/>
                    <a:pt x="131598" y="86868"/>
                    <a:pt x="131446" y="90068"/>
                  </a:cubicBezTo>
                  <a:cubicBezTo>
                    <a:pt x="129921" y="92202"/>
                    <a:pt x="128550" y="94335"/>
                    <a:pt x="127331" y="96469"/>
                  </a:cubicBezTo>
                  <a:cubicBezTo>
                    <a:pt x="126112" y="98755"/>
                    <a:pt x="124206" y="100355"/>
                    <a:pt x="121616" y="101269"/>
                  </a:cubicBezTo>
                  <a:cubicBezTo>
                    <a:pt x="119482" y="103708"/>
                    <a:pt x="117348" y="106222"/>
                    <a:pt x="115215" y="108813"/>
                  </a:cubicBezTo>
                  <a:cubicBezTo>
                    <a:pt x="113996" y="110032"/>
                    <a:pt x="113996" y="110794"/>
                    <a:pt x="115215" y="111099"/>
                  </a:cubicBezTo>
                  <a:cubicBezTo>
                    <a:pt x="116586" y="111099"/>
                    <a:pt x="117729" y="111099"/>
                    <a:pt x="118644" y="111099"/>
                  </a:cubicBezTo>
                  <a:cubicBezTo>
                    <a:pt x="121540" y="110642"/>
                    <a:pt x="123597" y="111023"/>
                    <a:pt x="124816" y="112242"/>
                  </a:cubicBezTo>
                  <a:cubicBezTo>
                    <a:pt x="126035" y="113766"/>
                    <a:pt x="127483" y="115138"/>
                    <a:pt x="129160" y="116357"/>
                  </a:cubicBezTo>
                  <a:cubicBezTo>
                    <a:pt x="130531" y="120624"/>
                    <a:pt x="129921" y="124358"/>
                    <a:pt x="127331" y="127558"/>
                  </a:cubicBezTo>
                  <a:cubicBezTo>
                    <a:pt x="127331" y="131216"/>
                    <a:pt x="125959" y="133350"/>
                    <a:pt x="123216" y="133959"/>
                  </a:cubicBezTo>
                  <a:cubicBezTo>
                    <a:pt x="121082" y="135026"/>
                    <a:pt x="118949" y="135940"/>
                    <a:pt x="116815" y="136702"/>
                  </a:cubicBezTo>
                  <a:cubicBezTo>
                    <a:pt x="116358" y="135178"/>
                    <a:pt x="115443" y="134950"/>
                    <a:pt x="114072" y="136017"/>
                  </a:cubicBezTo>
                  <a:cubicBezTo>
                    <a:pt x="112548" y="138150"/>
                    <a:pt x="110186" y="139522"/>
                    <a:pt x="106985" y="140131"/>
                  </a:cubicBezTo>
                  <a:cubicBezTo>
                    <a:pt x="106985" y="138912"/>
                    <a:pt x="106757" y="138531"/>
                    <a:pt x="106299" y="138988"/>
                  </a:cubicBezTo>
                  <a:cubicBezTo>
                    <a:pt x="105842" y="139598"/>
                    <a:pt x="105461" y="139979"/>
                    <a:pt x="105156" y="140131"/>
                  </a:cubicBezTo>
                  <a:cubicBezTo>
                    <a:pt x="102108" y="143332"/>
                    <a:pt x="100356" y="147294"/>
                    <a:pt x="99899" y="152019"/>
                  </a:cubicBezTo>
                  <a:cubicBezTo>
                    <a:pt x="98984" y="153085"/>
                    <a:pt x="98603" y="154381"/>
                    <a:pt x="98756" y="155905"/>
                  </a:cubicBezTo>
                  <a:cubicBezTo>
                    <a:pt x="98908" y="157581"/>
                    <a:pt x="98679" y="159029"/>
                    <a:pt x="98070" y="160248"/>
                  </a:cubicBezTo>
                  <a:cubicBezTo>
                    <a:pt x="97917" y="165125"/>
                    <a:pt x="97689" y="169773"/>
                    <a:pt x="97384" y="174193"/>
                  </a:cubicBezTo>
                  <a:cubicBezTo>
                    <a:pt x="97079" y="178003"/>
                    <a:pt x="97308" y="181508"/>
                    <a:pt x="98070" y="184708"/>
                  </a:cubicBezTo>
                  <a:cubicBezTo>
                    <a:pt x="98070" y="189738"/>
                    <a:pt x="98298" y="194843"/>
                    <a:pt x="98756" y="200025"/>
                  </a:cubicBezTo>
                  <a:cubicBezTo>
                    <a:pt x="99518" y="200634"/>
                    <a:pt x="99594" y="201472"/>
                    <a:pt x="98984" y="202539"/>
                  </a:cubicBezTo>
                  <a:cubicBezTo>
                    <a:pt x="98375" y="203301"/>
                    <a:pt x="98527" y="204063"/>
                    <a:pt x="99441" y="204825"/>
                  </a:cubicBezTo>
                  <a:cubicBezTo>
                    <a:pt x="98375" y="205435"/>
                    <a:pt x="98070" y="205968"/>
                    <a:pt x="98527" y="206425"/>
                  </a:cubicBezTo>
                  <a:cubicBezTo>
                    <a:pt x="98679" y="206730"/>
                    <a:pt x="98756" y="207340"/>
                    <a:pt x="98756" y="208254"/>
                  </a:cubicBezTo>
                  <a:cubicBezTo>
                    <a:pt x="97841" y="208864"/>
                    <a:pt x="97537" y="209626"/>
                    <a:pt x="97841" y="210540"/>
                  </a:cubicBezTo>
                  <a:cubicBezTo>
                    <a:pt x="98298" y="211607"/>
                    <a:pt x="98146" y="212445"/>
                    <a:pt x="97384" y="213055"/>
                  </a:cubicBezTo>
                  <a:cubicBezTo>
                    <a:pt x="97232" y="215798"/>
                    <a:pt x="96317" y="218084"/>
                    <a:pt x="94641" y="219913"/>
                  </a:cubicBezTo>
                  <a:cubicBezTo>
                    <a:pt x="94641" y="223570"/>
                    <a:pt x="93269" y="226466"/>
                    <a:pt x="90526" y="228600"/>
                  </a:cubicBezTo>
                  <a:lnTo>
                    <a:pt x="78410" y="227685"/>
                  </a:lnTo>
                  <a:cubicBezTo>
                    <a:pt x="77953" y="228447"/>
                    <a:pt x="77496" y="228523"/>
                    <a:pt x="77039" y="227914"/>
                  </a:cubicBezTo>
                  <a:cubicBezTo>
                    <a:pt x="76734" y="227304"/>
                    <a:pt x="76353" y="227533"/>
                    <a:pt x="75896" y="228600"/>
                  </a:cubicBezTo>
                  <a:cubicBezTo>
                    <a:pt x="74829" y="228142"/>
                    <a:pt x="73686" y="227838"/>
                    <a:pt x="72467" y="227685"/>
                  </a:cubicBezTo>
                  <a:cubicBezTo>
                    <a:pt x="71095" y="227228"/>
                    <a:pt x="70333" y="226390"/>
                    <a:pt x="70181" y="225171"/>
                  </a:cubicBezTo>
                  <a:cubicBezTo>
                    <a:pt x="70943" y="224104"/>
                    <a:pt x="71019" y="222885"/>
                    <a:pt x="70409" y="221513"/>
                  </a:cubicBezTo>
                  <a:cubicBezTo>
                    <a:pt x="69952" y="220446"/>
                    <a:pt x="69876" y="219303"/>
                    <a:pt x="70181" y="218084"/>
                  </a:cubicBezTo>
                  <a:cubicBezTo>
                    <a:pt x="69723" y="215188"/>
                    <a:pt x="69038" y="212445"/>
                    <a:pt x="68123" y="209854"/>
                  </a:cubicBezTo>
                  <a:cubicBezTo>
                    <a:pt x="69190" y="207264"/>
                    <a:pt x="69190" y="204901"/>
                    <a:pt x="68123" y="202768"/>
                  </a:cubicBezTo>
                  <a:cubicBezTo>
                    <a:pt x="67971" y="201701"/>
                    <a:pt x="68123" y="200710"/>
                    <a:pt x="68581" y="199796"/>
                  </a:cubicBezTo>
                  <a:cubicBezTo>
                    <a:pt x="69038" y="199034"/>
                    <a:pt x="68885" y="198348"/>
                    <a:pt x="68123" y="197739"/>
                  </a:cubicBezTo>
                  <a:cubicBezTo>
                    <a:pt x="68123" y="195453"/>
                    <a:pt x="68352" y="193624"/>
                    <a:pt x="68809" y="192252"/>
                  </a:cubicBezTo>
                  <a:cubicBezTo>
                    <a:pt x="68657" y="190881"/>
                    <a:pt x="68428" y="189509"/>
                    <a:pt x="68123" y="188137"/>
                  </a:cubicBezTo>
                  <a:cubicBezTo>
                    <a:pt x="69038" y="186918"/>
                    <a:pt x="69190" y="185547"/>
                    <a:pt x="68581" y="184023"/>
                  </a:cubicBezTo>
                  <a:cubicBezTo>
                    <a:pt x="67666" y="182346"/>
                    <a:pt x="67742" y="180898"/>
                    <a:pt x="68809" y="179679"/>
                  </a:cubicBezTo>
                  <a:cubicBezTo>
                    <a:pt x="68352" y="178765"/>
                    <a:pt x="68352" y="177698"/>
                    <a:pt x="68809" y="176479"/>
                  </a:cubicBezTo>
                  <a:cubicBezTo>
                    <a:pt x="68199" y="175260"/>
                    <a:pt x="67971" y="173736"/>
                    <a:pt x="68123" y="171907"/>
                  </a:cubicBezTo>
                  <a:cubicBezTo>
                    <a:pt x="68428" y="170535"/>
                    <a:pt x="68123" y="169164"/>
                    <a:pt x="67209" y="167792"/>
                  </a:cubicBezTo>
                  <a:cubicBezTo>
                    <a:pt x="67666" y="163220"/>
                    <a:pt x="67514" y="158877"/>
                    <a:pt x="66752" y="154762"/>
                  </a:cubicBezTo>
                  <a:cubicBezTo>
                    <a:pt x="66904" y="151866"/>
                    <a:pt x="65685" y="150495"/>
                    <a:pt x="63094" y="150647"/>
                  </a:cubicBezTo>
                  <a:cubicBezTo>
                    <a:pt x="61418" y="150495"/>
                    <a:pt x="59741" y="150647"/>
                    <a:pt x="58065" y="151104"/>
                  </a:cubicBezTo>
                  <a:cubicBezTo>
                    <a:pt x="56388" y="151561"/>
                    <a:pt x="54941" y="151104"/>
                    <a:pt x="53721" y="149733"/>
                  </a:cubicBezTo>
                  <a:cubicBezTo>
                    <a:pt x="52655" y="150799"/>
                    <a:pt x="51588" y="151028"/>
                    <a:pt x="50521" y="150418"/>
                  </a:cubicBezTo>
                  <a:cubicBezTo>
                    <a:pt x="49454" y="149961"/>
                    <a:pt x="48387" y="149733"/>
                    <a:pt x="47321" y="149733"/>
                  </a:cubicBezTo>
                  <a:cubicBezTo>
                    <a:pt x="47016" y="148666"/>
                    <a:pt x="46254" y="148056"/>
                    <a:pt x="45035" y="147904"/>
                  </a:cubicBezTo>
                  <a:cubicBezTo>
                    <a:pt x="43968" y="147904"/>
                    <a:pt x="43130" y="147370"/>
                    <a:pt x="42520" y="146304"/>
                  </a:cubicBezTo>
                  <a:cubicBezTo>
                    <a:pt x="40234" y="145389"/>
                    <a:pt x="38863" y="143789"/>
                    <a:pt x="38405" y="141503"/>
                  </a:cubicBezTo>
                  <a:cubicBezTo>
                    <a:pt x="37948" y="138912"/>
                    <a:pt x="38177" y="136550"/>
                    <a:pt x="39091" y="134416"/>
                  </a:cubicBezTo>
                  <a:cubicBezTo>
                    <a:pt x="40158" y="133654"/>
                    <a:pt x="41072" y="132664"/>
                    <a:pt x="41834" y="131445"/>
                  </a:cubicBezTo>
                  <a:cubicBezTo>
                    <a:pt x="42749" y="130378"/>
                    <a:pt x="43815" y="129844"/>
                    <a:pt x="45035" y="129844"/>
                  </a:cubicBezTo>
                  <a:cubicBezTo>
                    <a:pt x="47321" y="127863"/>
                    <a:pt x="49683" y="126492"/>
                    <a:pt x="52121" y="125730"/>
                  </a:cubicBezTo>
                  <a:cubicBezTo>
                    <a:pt x="53798" y="125882"/>
                    <a:pt x="55245" y="125425"/>
                    <a:pt x="56465" y="124358"/>
                  </a:cubicBezTo>
                  <a:cubicBezTo>
                    <a:pt x="57684" y="123444"/>
                    <a:pt x="59055" y="122910"/>
                    <a:pt x="60580" y="122758"/>
                  </a:cubicBezTo>
                  <a:cubicBezTo>
                    <a:pt x="62256" y="120929"/>
                    <a:pt x="64085" y="119557"/>
                    <a:pt x="66066" y="118643"/>
                  </a:cubicBezTo>
                  <a:cubicBezTo>
                    <a:pt x="67437" y="117119"/>
                    <a:pt x="68352" y="115519"/>
                    <a:pt x="68809" y="113842"/>
                  </a:cubicBezTo>
                  <a:lnTo>
                    <a:pt x="68809" y="101727"/>
                  </a:lnTo>
                  <a:cubicBezTo>
                    <a:pt x="67133" y="100965"/>
                    <a:pt x="66904" y="99593"/>
                    <a:pt x="68123" y="97612"/>
                  </a:cubicBezTo>
                  <a:cubicBezTo>
                    <a:pt x="67514" y="97155"/>
                    <a:pt x="67361" y="96393"/>
                    <a:pt x="67666" y="95326"/>
                  </a:cubicBezTo>
                  <a:cubicBezTo>
                    <a:pt x="67666" y="94564"/>
                    <a:pt x="67133" y="94183"/>
                    <a:pt x="66066" y="94183"/>
                  </a:cubicBezTo>
                  <a:cubicBezTo>
                    <a:pt x="64085" y="96469"/>
                    <a:pt x="61951" y="98298"/>
                    <a:pt x="59665" y="99669"/>
                  </a:cubicBezTo>
                  <a:cubicBezTo>
                    <a:pt x="57531" y="101041"/>
                    <a:pt x="55703" y="102946"/>
                    <a:pt x="54179" y="105384"/>
                  </a:cubicBezTo>
                  <a:cubicBezTo>
                    <a:pt x="52960" y="105994"/>
                    <a:pt x="52045" y="106908"/>
                    <a:pt x="51436" y="108127"/>
                  </a:cubicBezTo>
                  <a:cubicBezTo>
                    <a:pt x="50826" y="109347"/>
                    <a:pt x="49835" y="110490"/>
                    <a:pt x="48464" y="111556"/>
                  </a:cubicBezTo>
                  <a:cubicBezTo>
                    <a:pt x="48768" y="110794"/>
                    <a:pt x="48464" y="110413"/>
                    <a:pt x="47549" y="110413"/>
                  </a:cubicBezTo>
                  <a:cubicBezTo>
                    <a:pt x="46787" y="110413"/>
                    <a:pt x="46482" y="110794"/>
                    <a:pt x="46635" y="111556"/>
                  </a:cubicBezTo>
                  <a:cubicBezTo>
                    <a:pt x="45416" y="113385"/>
                    <a:pt x="44425" y="114757"/>
                    <a:pt x="43663" y="115671"/>
                  </a:cubicBezTo>
                  <a:cubicBezTo>
                    <a:pt x="40920" y="119938"/>
                    <a:pt x="38405" y="124434"/>
                    <a:pt x="36119" y="129159"/>
                  </a:cubicBezTo>
                  <a:cubicBezTo>
                    <a:pt x="34443" y="132359"/>
                    <a:pt x="33300" y="135864"/>
                    <a:pt x="32690" y="139674"/>
                  </a:cubicBezTo>
                  <a:cubicBezTo>
                    <a:pt x="31776" y="140893"/>
                    <a:pt x="31776" y="142265"/>
                    <a:pt x="32690" y="143789"/>
                  </a:cubicBezTo>
                  <a:cubicBezTo>
                    <a:pt x="31776" y="144399"/>
                    <a:pt x="31547" y="145084"/>
                    <a:pt x="32004" y="145846"/>
                  </a:cubicBezTo>
                  <a:cubicBezTo>
                    <a:pt x="32614" y="146761"/>
                    <a:pt x="32843" y="147675"/>
                    <a:pt x="32690" y="148590"/>
                  </a:cubicBezTo>
                  <a:cubicBezTo>
                    <a:pt x="33300" y="152095"/>
                    <a:pt x="31928" y="154609"/>
                    <a:pt x="28576" y="156133"/>
                  </a:cubicBezTo>
                  <a:cubicBezTo>
                    <a:pt x="26594" y="154914"/>
                    <a:pt x="24461" y="153314"/>
                    <a:pt x="22175" y="151333"/>
                  </a:cubicBezTo>
                  <a:cubicBezTo>
                    <a:pt x="20041" y="151942"/>
                    <a:pt x="18060" y="151180"/>
                    <a:pt x="16231" y="149047"/>
                  </a:cubicBezTo>
                  <a:cubicBezTo>
                    <a:pt x="13335" y="147828"/>
                    <a:pt x="11507" y="146075"/>
                    <a:pt x="10745" y="143789"/>
                  </a:cubicBezTo>
                  <a:cubicBezTo>
                    <a:pt x="9678" y="141198"/>
                    <a:pt x="8611" y="138836"/>
                    <a:pt x="7544" y="136702"/>
                  </a:cubicBezTo>
                  <a:cubicBezTo>
                    <a:pt x="7392" y="134264"/>
                    <a:pt x="6249" y="131978"/>
                    <a:pt x="4115" y="129844"/>
                  </a:cubicBezTo>
                  <a:cubicBezTo>
                    <a:pt x="2134" y="127863"/>
                    <a:pt x="762" y="125958"/>
                    <a:pt x="0" y="124129"/>
                  </a:cubicBezTo>
                  <a:cubicBezTo>
                    <a:pt x="1829" y="122301"/>
                    <a:pt x="3201" y="120472"/>
                    <a:pt x="4115" y="118643"/>
                  </a:cubicBezTo>
                  <a:cubicBezTo>
                    <a:pt x="5487" y="117119"/>
                    <a:pt x="6173" y="115747"/>
                    <a:pt x="6173" y="114528"/>
                  </a:cubicBezTo>
                  <a:cubicBezTo>
                    <a:pt x="6020" y="111175"/>
                    <a:pt x="6477" y="108127"/>
                    <a:pt x="7544" y="105384"/>
                  </a:cubicBezTo>
                  <a:cubicBezTo>
                    <a:pt x="8611" y="100050"/>
                    <a:pt x="10516" y="94945"/>
                    <a:pt x="13259" y="90068"/>
                  </a:cubicBezTo>
                  <a:cubicBezTo>
                    <a:pt x="14479" y="87782"/>
                    <a:pt x="15926" y="85420"/>
                    <a:pt x="17603" y="82981"/>
                  </a:cubicBezTo>
                  <a:cubicBezTo>
                    <a:pt x="19431" y="80543"/>
                    <a:pt x="21717" y="78943"/>
                    <a:pt x="24461" y="78181"/>
                  </a:cubicBezTo>
                  <a:lnTo>
                    <a:pt x="29718" y="75438"/>
                  </a:lnTo>
                  <a:cubicBezTo>
                    <a:pt x="31395" y="76504"/>
                    <a:pt x="32157" y="77876"/>
                    <a:pt x="32004" y="79552"/>
                  </a:cubicBezTo>
                  <a:cubicBezTo>
                    <a:pt x="31852" y="81381"/>
                    <a:pt x="31623" y="83058"/>
                    <a:pt x="31319" y="84582"/>
                  </a:cubicBezTo>
                  <a:cubicBezTo>
                    <a:pt x="31928" y="85648"/>
                    <a:pt x="32690" y="85572"/>
                    <a:pt x="33605" y="84353"/>
                  </a:cubicBezTo>
                  <a:cubicBezTo>
                    <a:pt x="34214" y="82981"/>
                    <a:pt x="34824" y="82753"/>
                    <a:pt x="35433" y="83667"/>
                  </a:cubicBezTo>
                  <a:cubicBezTo>
                    <a:pt x="39853" y="79857"/>
                    <a:pt x="44501" y="76504"/>
                    <a:pt x="49378" y="73609"/>
                  </a:cubicBezTo>
                  <a:cubicBezTo>
                    <a:pt x="52274" y="71018"/>
                    <a:pt x="54331" y="68656"/>
                    <a:pt x="55550" y="66522"/>
                  </a:cubicBezTo>
                  <a:cubicBezTo>
                    <a:pt x="57074" y="67437"/>
                    <a:pt x="58446" y="67360"/>
                    <a:pt x="59665" y="66294"/>
                  </a:cubicBezTo>
                  <a:cubicBezTo>
                    <a:pt x="60884" y="65227"/>
                    <a:pt x="61951" y="64312"/>
                    <a:pt x="62866" y="63550"/>
                  </a:cubicBezTo>
                  <a:cubicBezTo>
                    <a:pt x="63932" y="62788"/>
                    <a:pt x="64999" y="62255"/>
                    <a:pt x="66066" y="61950"/>
                  </a:cubicBezTo>
                  <a:cubicBezTo>
                    <a:pt x="67285" y="61798"/>
                    <a:pt x="67666" y="60960"/>
                    <a:pt x="67209" y="59436"/>
                  </a:cubicBezTo>
                  <a:cubicBezTo>
                    <a:pt x="68581" y="54864"/>
                    <a:pt x="68428" y="50215"/>
                    <a:pt x="66752" y="45491"/>
                  </a:cubicBezTo>
                  <a:cubicBezTo>
                    <a:pt x="65990" y="43205"/>
                    <a:pt x="65304" y="40919"/>
                    <a:pt x="64694" y="38633"/>
                  </a:cubicBezTo>
                  <a:cubicBezTo>
                    <a:pt x="61951" y="35433"/>
                    <a:pt x="59817" y="31927"/>
                    <a:pt x="58293" y="28117"/>
                  </a:cubicBezTo>
                  <a:cubicBezTo>
                    <a:pt x="55245" y="25527"/>
                    <a:pt x="54865" y="22555"/>
                    <a:pt x="57151" y="19202"/>
                  </a:cubicBezTo>
                  <a:cubicBezTo>
                    <a:pt x="58979" y="17221"/>
                    <a:pt x="61265" y="16078"/>
                    <a:pt x="64008" y="15773"/>
                  </a:cubicBezTo>
                  <a:close/>
                  <a:moveTo>
                    <a:pt x="1433094" y="12573"/>
                  </a:moveTo>
                  <a:lnTo>
                    <a:pt x="1437209" y="14401"/>
                  </a:lnTo>
                  <a:cubicBezTo>
                    <a:pt x="1441171" y="15621"/>
                    <a:pt x="1444676" y="17754"/>
                    <a:pt x="1447724" y="20802"/>
                  </a:cubicBezTo>
                  <a:cubicBezTo>
                    <a:pt x="1452296" y="20193"/>
                    <a:pt x="1456640" y="18821"/>
                    <a:pt x="1460755" y="16687"/>
                  </a:cubicBezTo>
                  <a:cubicBezTo>
                    <a:pt x="1461364" y="15621"/>
                    <a:pt x="1461898" y="15468"/>
                    <a:pt x="1462355" y="16230"/>
                  </a:cubicBezTo>
                  <a:cubicBezTo>
                    <a:pt x="1462507" y="16992"/>
                    <a:pt x="1462888" y="17373"/>
                    <a:pt x="1463498" y="17373"/>
                  </a:cubicBezTo>
                  <a:cubicBezTo>
                    <a:pt x="1461669" y="19202"/>
                    <a:pt x="1459535" y="20726"/>
                    <a:pt x="1457097" y="21945"/>
                  </a:cubicBezTo>
                  <a:cubicBezTo>
                    <a:pt x="1456335" y="23012"/>
                    <a:pt x="1455344" y="24003"/>
                    <a:pt x="1454125" y="24917"/>
                  </a:cubicBezTo>
                  <a:cubicBezTo>
                    <a:pt x="1452601" y="25527"/>
                    <a:pt x="1452449" y="26441"/>
                    <a:pt x="1453668" y="27660"/>
                  </a:cubicBezTo>
                  <a:cubicBezTo>
                    <a:pt x="1453973" y="29794"/>
                    <a:pt x="1454735" y="31623"/>
                    <a:pt x="1455954" y="33147"/>
                  </a:cubicBezTo>
                  <a:cubicBezTo>
                    <a:pt x="1458088" y="36195"/>
                    <a:pt x="1459459" y="39471"/>
                    <a:pt x="1460069" y="42976"/>
                  </a:cubicBezTo>
                  <a:cubicBezTo>
                    <a:pt x="1458850" y="44500"/>
                    <a:pt x="1457783" y="46101"/>
                    <a:pt x="1456868" y="47777"/>
                  </a:cubicBezTo>
                  <a:cubicBezTo>
                    <a:pt x="1456106" y="49453"/>
                    <a:pt x="1454811" y="50596"/>
                    <a:pt x="1452982" y="51206"/>
                  </a:cubicBezTo>
                  <a:cubicBezTo>
                    <a:pt x="1450696" y="51206"/>
                    <a:pt x="1448639" y="50825"/>
                    <a:pt x="1446810" y="50063"/>
                  </a:cubicBezTo>
                  <a:cubicBezTo>
                    <a:pt x="1444067" y="47472"/>
                    <a:pt x="1441781" y="44881"/>
                    <a:pt x="1439952" y="42291"/>
                  </a:cubicBezTo>
                  <a:cubicBezTo>
                    <a:pt x="1439647" y="41224"/>
                    <a:pt x="1439114" y="40081"/>
                    <a:pt x="1438352" y="38862"/>
                  </a:cubicBezTo>
                  <a:cubicBezTo>
                    <a:pt x="1437133" y="37642"/>
                    <a:pt x="1436523" y="36195"/>
                    <a:pt x="1436523" y="34518"/>
                  </a:cubicBezTo>
                  <a:cubicBezTo>
                    <a:pt x="1436523" y="32537"/>
                    <a:pt x="1435761" y="30937"/>
                    <a:pt x="1434237" y="29718"/>
                  </a:cubicBezTo>
                  <a:cubicBezTo>
                    <a:pt x="1432865" y="25603"/>
                    <a:pt x="1431951" y="21259"/>
                    <a:pt x="1431494" y="16687"/>
                  </a:cubicBezTo>
                  <a:cubicBezTo>
                    <a:pt x="1431494" y="15011"/>
                    <a:pt x="1432027" y="13639"/>
                    <a:pt x="1433094" y="12573"/>
                  </a:cubicBezTo>
                  <a:close/>
                  <a:moveTo>
                    <a:pt x="1486358" y="4800"/>
                  </a:moveTo>
                  <a:cubicBezTo>
                    <a:pt x="1488949" y="4495"/>
                    <a:pt x="1490854" y="4953"/>
                    <a:pt x="1492073" y="6172"/>
                  </a:cubicBezTo>
                  <a:cubicBezTo>
                    <a:pt x="1493444" y="6934"/>
                    <a:pt x="1494283" y="8305"/>
                    <a:pt x="1494587" y="10287"/>
                  </a:cubicBezTo>
                  <a:cubicBezTo>
                    <a:pt x="1494435" y="13487"/>
                    <a:pt x="1493825" y="16535"/>
                    <a:pt x="1492759" y="19431"/>
                  </a:cubicBezTo>
                  <a:cubicBezTo>
                    <a:pt x="1492301" y="22021"/>
                    <a:pt x="1491539" y="24612"/>
                    <a:pt x="1490473" y="27203"/>
                  </a:cubicBezTo>
                  <a:cubicBezTo>
                    <a:pt x="1488796" y="32232"/>
                    <a:pt x="1487044" y="37261"/>
                    <a:pt x="1485215" y="42291"/>
                  </a:cubicBezTo>
                  <a:cubicBezTo>
                    <a:pt x="1483234" y="48082"/>
                    <a:pt x="1480338" y="53416"/>
                    <a:pt x="1476528" y="58293"/>
                  </a:cubicBezTo>
                  <a:cubicBezTo>
                    <a:pt x="1475461" y="58902"/>
                    <a:pt x="1475233" y="59512"/>
                    <a:pt x="1475842" y="60121"/>
                  </a:cubicBezTo>
                  <a:cubicBezTo>
                    <a:pt x="1476757" y="60731"/>
                    <a:pt x="1477519" y="60883"/>
                    <a:pt x="1478128" y="60579"/>
                  </a:cubicBezTo>
                  <a:cubicBezTo>
                    <a:pt x="1482243" y="60883"/>
                    <a:pt x="1486205" y="61493"/>
                    <a:pt x="1490015" y="62407"/>
                  </a:cubicBezTo>
                  <a:cubicBezTo>
                    <a:pt x="1492301" y="63474"/>
                    <a:pt x="1494587" y="64389"/>
                    <a:pt x="1496873" y="65151"/>
                  </a:cubicBezTo>
                  <a:cubicBezTo>
                    <a:pt x="1497483" y="64846"/>
                    <a:pt x="1498245" y="64922"/>
                    <a:pt x="1499159" y="65379"/>
                  </a:cubicBezTo>
                  <a:cubicBezTo>
                    <a:pt x="1500226" y="65989"/>
                    <a:pt x="1501293" y="66141"/>
                    <a:pt x="1502360" y="65836"/>
                  </a:cubicBezTo>
                  <a:cubicBezTo>
                    <a:pt x="1504189" y="67360"/>
                    <a:pt x="1506094" y="68732"/>
                    <a:pt x="1508075" y="69951"/>
                  </a:cubicBezTo>
                  <a:cubicBezTo>
                    <a:pt x="1508532" y="71932"/>
                    <a:pt x="1509599" y="73304"/>
                    <a:pt x="1511275" y="74066"/>
                  </a:cubicBezTo>
                  <a:cubicBezTo>
                    <a:pt x="1512647" y="74980"/>
                    <a:pt x="1514095" y="75971"/>
                    <a:pt x="1515619" y="77038"/>
                  </a:cubicBezTo>
                  <a:cubicBezTo>
                    <a:pt x="1516990" y="78562"/>
                    <a:pt x="1518209" y="79476"/>
                    <a:pt x="1519276" y="79781"/>
                  </a:cubicBezTo>
                  <a:cubicBezTo>
                    <a:pt x="1523696" y="82829"/>
                    <a:pt x="1527354" y="86334"/>
                    <a:pt x="1530249" y="90297"/>
                  </a:cubicBezTo>
                  <a:cubicBezTo>
                    <a:pt x="1532383" y="91363"/>
                    <a:pt x="1533297" y="92964"/>
                    <a:pt x="1532992" y="95097"/>
                  </a:cubicBezTo>
                  <a:cubicBezTo>
                    <a:pt x="1532840" y="97231"/>
                    <a:pt x="1531926" y="98831"/>
                    <a:pt x="1530249" y="99898"/>
                  </a:cubicBezTo>
                  <a:cubicBezTo>
                    <a:pt x="1528725" y="102184"/>
                    <a:pt x="1526439" y="103098"/>
                    <a:pt x="1523391" y="102641"/>
                  </a:cubicBezTo>
                  <a:cubicBezTo>
                    <a:pt x="1521410" y="102946"/>
                    <a:pt x="1519581" y="102793"/>
                    <a:pt x="1517905" y="102184"/>
                  </a:cubicBezTo>
                  <a:cubicBezTo>
                    <a:pt x="1516228" y="101727"/>
                    <a:pt x="1514552" y="101879"/>
                    <a:pt x="1512876" y="102641"/>
                  </a:cubicBezTo>
                  <a:cubicBezTo>
                    <a:pt x="1509370" y="103403"/>
                    <a:pt x="1506398" y="104851"/>
                    <a:pt x="1503960" y="106984"/>
                  </a:cubicBezTo>
                  <a:cubicBezTo>
                    <a:pt x="1501369" y="107137"/>
                    <a:pt x="1499236" y="108051"/>
                    <a:pt x="1497559" y="109728"/>
                  </a:cubicBezTo>
                  <a:cubicBezTo>
                    <a:pt x="1495883" y="111404"/>
                    <a:pt x="1494054" y="112776"/>
                    <a:pt x="1492073" y="113842"/>
                  </a:cubicBezTo>
                  <a:cubicBezTo>
                    <a:pt x="1490396" y="115366"/>
                    <a:pt x="1488568" y="116357"/>
                    <a:pt x="1486586" y="116814"/>
                  </a:cubicBezTo>
                  <a:cubicBezTo>
                    <a:pt x="1484758" y="117424"/>
                    <a:pt x="1483081" y="118338"/>
                    <a:pt x="1481557" y="119557"/>
                  </a:cubicBezTo>
                  <a:cubicBezTo>
                    <a:pt x="1479728" y="120472"/>
                    <a:pt x="1478738" y="121996"/>
                    <a:pt x="1478585" y="124129"/>
                  </a:cubicBezTo>
                  <a:cubicBezTo>
                    <a:pt x="1478128" y="125958"/>
                    <a:pt x="1477442" y="127635"/>
                    <a:pt x="1476528" y="129159"/>
                  </a:cubicBezTo>
                  <a:cubicBezTo>
                    <a:pt x="1477900" y="130835"/>
                    <a:pt x="1477747" y="132435"/>
                    <a:pt x="1476071" y="133959"/>
                  </a:cubicBezTo>
                  <a:cubicBezTo>
                    <a:pt x="1474547" y="135636"/>
                    <a:pt x="1474318" y="137312"/>
                    <a:pt x="1475385" y="138988"/>
                  </a:cubicBezTo>
                  <a:cubicBezTo>
                    <a:pt x="1475690" y="138988"/>
                    <a:pt x="1475385" y="139369"/>
                    <a:pt x="1474471" y="140131"/>
                  </a:cubicBezTo>
                  <a:cubicBezTo>
                    <a:pt x="1473556" y="140893"/>
                    <a:pt x="1472870" y="141655"/>
                    <a:pt x="1472413" y="142417"/>
                  </a:cubicBezTo>
                  <a:cubicBezTo>
                    <a:pt x="1474090" y="142875"/>
                    <a:pt x="1474090" y="143560"/>
                    <a:pt x="1472413" y="144475"/>
                  </a:cubicBezTo>
                  <a:cubicBezTo>
                    <a:pt x="1471346" y="146913"/>
                    <a:pt x="1469746" y="148971"/>
                    <a:pt x="1467613" y="150647"/>
                  </a:cubicBezTo>
                  <a:cubicBezTo>
                    <a:pt x="1466546" y="150647"/>
                    <a:pt x="1466012" y="150876"/>
                    <a:pt x="1466012" y="151333"/>
                  </a:cubicBezTo>
                  <a:cubicBezTo>
                    <a:pt x="1466012" y="151942"/>
                    <a:pt x="1465860" y="152476"/>
                    <a:pt x="1465555" y="152933"/>
                  </a:cubicBezTo>
                  <a:cubicBezTo>
                    <a:pt x="1464031" y="153847"/>
                    <a:pt x="1463117" y="154990"/>
                    <a:pt x="1462812" y="156362"/>
                  </a:cubicBezTo>
                  <a:cubicBezTo>
                    <a:pt x="1462660" y="158038"/>
                    <a:pt x="1463346" y="159181"/>
                    <a:pt x="1464869" y="159791"/>
                  </a:cubicBezTo>
                  <a:cubicBezTo>
                    <a:pt x="1466393" y="160553"/>
                    <a:pt x="1467994" y="160705"/>
                    <a:pt x="1469670" y="160248"/>
                  </a:cubicBezTo>
                  <a:cubicBezTo>
                    <a:pt x="1471346" y="159791"/>
                    <a:pt x="1473023" y="159715"/>
                    <a:pt x="1474699" y="160020"/>
                  </a:cubicBezTo>
                  <a:cubicBezTo>
                    <a:pt x="1478662" y="158953"/>
                    <a:pt x="1482548" y="159105"/>
                    <a:pt x="1486358" y="160477"/>
                  </a:cubicBezTo>
                  <a:cubicBezTo>
                    <a:pt x="1490625" y="162610"/>
                    <a:pt x="1495273" y="163601"/>
                    <a:pt x="1500302" y="163449"/>
                  </a:cubicBezTo>
                  <a:cubicBezTo>
                    <a:pt x="1501826" y="165277"/>
                    <a:pt x="1503655" y="166801"/>
                    <a:pt x="1505789" y="168021"/>
                  </a:cubicBezTo>
                  <a:cubicBezTo>
                    <a:pt x="1507922" y="169392"/>
                    <a:pt x="1509599" y="171069"/>
                    <a:pt x="1510818" y="173050"/>
                  </a:cubicBezTo>
                  <a:cubicBezTo>
                    <a:pt x="1512799" y="176403"/>
                    <a:pt x="1514018" y="180060"/>
                    <a:pt x="1514476" y="184023"/>
                  </a:cubicBezTo>
                  <a:cubicBezTo>
                    <a:pt x="1512952" y="186156"/>
                    <a:pt x="1510894" y="187147"/>
                    <a:pt x="1508303" y="186994"/>
                  </a:cubicBezTo>
                  <a:cubicBezTo>
                    <a:pt x="1505865" y="186994"/>
                    <a:pt x="1503427" y="186994"/>
                    <a:pt x="1500988" y="186994"/>
                  </a:cubicBezTo>
                  <a:cubicBezTo>
                    <a:pt x="1499617" y="186690"/>
                    <a:pt x="1498169" y="186918"/>
                    <a:pt x="1496645" y="187680"/>
                  </a:cubicBezTo>
                  <a:cubicBezTo>
                    <a:pt x="1494968" y="187985"/>
                    <a:pt x="1493673" y="187528"/>
                    <a:pt x="1492759" y="186309"/>
                  </a:cubicBezTo>
                  <a:cubicBezTo>
                    <a:pt x="1491997" y="186309"/>
                    <a:pt x="1491997" y="186080"/>
                    <a:pt x="1492759" y="185623"/>
                  </a:cubicBezTo>
                  <a:cubicBezTo>
                    <a:pt x="1493825" y="185013"/>
                    <a:pt x="1493825" y="184480"/>
                    <a:pt x="1492759" y="184023"/>
                  </a:cubicBezTo>
                  <a:cubicBezTo>
                    <a:pt x="1494283" y="182803"/>
                    <a:pt x="1494283" y="182041"/>
                    <a:pt x="1492759" y="181737"/>
                  </a:cubicBezTo>
                  <a:cubicBezTo>
                    <a:pt x="1491235" y="181584"/>
                    <a:pt x="1490092" y="181203"/>
                    <a:pt x="1489330" y="180594"/>
                  </a:cubicBezTo>
                  <a:cubicBezTo>
                    <a:pt x="1485977" y="180594"/>
                    <a:pt x="1482700" y="180822"/>
                    <a:pt x="1479500" y="181279"/>
                  </a:cubicBezTo>
                  <a:cubicBezTo>
                    <a:pt x="1478585" y="180213"/>
                    <a:pt x="1477823" y="180060"/>
                    <a:pt x="1477214" y="180822"/>
                  </a:cubicBezTo>
                  <a:cubicBezTo>
                    <a:pt x="1476299" y="181737"/>
                    <a:pt x="1476376" y="182651"/>
                    <a:pt x="1477442" y="183565"/>
                  </a:cubicBezTo>
                  <a:cubicBezTo>
                    <a:pt x="1477138" y="185851"/>
                    <a:pt x="1476604" y="188137"/>
                    <a:pt x="1475842" y="190423"/>
                  </a:cubicBezTo>
                  <a:cubicBezTo>
                    <a:pt x="1476147" y="193014"/>
                    <a:pt x="1475537" y="195376"/>
                    <a:pt x="1474013" y="197510"/>
                  </a:cubicBezTo>
                  <a:cubicBezTo>
                    <a:pt x="1474471" y="199186"/>
                    <a:pt x="1474242" y="200634"/>
                    <a:pt x="1473328" y="201853"/>
                  </a:cubicBezTo>
                  <a:cubicBezTo>
                    <a:pt x="1472718" y="203377"/>
                    <a:pt x="1472413" y="204901"/>
                    <a:pt x="1472413" y="206425"/>
                  </a:cubicBezTo>
                  <a:cubicBezTo>
                    <a:pt x="1471194" y="207035"/>
                    <a:pt x="1470889" y="207873"/>
                    <a:pt x="1471499" y="208940"/>
                  </a:cubicBezTo>
                  <a:cubicBezTo>
                    <a:pt x="1471956" y="209702"/>
                    <a:pt x="1471651" y="210388"/>
                    <a:pt x="1470584" y="210997"/>
                  </a:cubicBezTo>
                  <a:cubicBezTo>
                    <a:pt x="1469975" y="216941"/>
                    <a:pt x="1467232" y="221818"/>
                    <a:pt x="1462355" y="225628"/>
                  </a:cubicBezTo>
                  <a:cubicBezTo>
                    <a:pt x="1458697" y="229438"/>
                    <a:pt x="1454201" y="230962"/>
                    <a:pt x="1448867" y="230200"/>
                  </a:cubicBezTo>
                  <a:cubicBezTo>
                    <a:pt x="1447039" y="230352"/>
                    <a:pt x="1445286" y="230124"/>
                    <a:pt x="1443610" y="229514"/>
                  </a:cubicBezTo>
                  <a:cubicBezTo>
                    <a:pt x="1441933" y="229057"/>
                    <a:pt x="1440181" y="229285"/>
                    <a:pt x="1438352" y="230200"/>
                  </a:cubicBezTo>
                  <a:cubicBezTo>
                    <a:pt x="1435456" y="229895"/>
                    <a:pt x="1432942" y="228752"/>
                    <a:pt x="1430808" y="226771"/>
                  </a:cubicBezTo>
                  <a:cubicBezTo>
                    <a:pt x="1428674" y="226771"/>
                    <a:pt x="1427074" y="225856"/>
                    <a:pt x="1426007" y="224028"/>
                  </a:cubicBezTo>
                  <a:cubicBezTo>
                    <a:pt x="1424941" y="222351"/>
                    <a:pt x="1423569" y="221513"/>
                    <a:pt x="1421893" y="221513"/>
                  </a:cubicBezTo>
                  <a:cubicBezTo>
                    <a:pt x="1420369" y="220141"/>
                    <a:pt x="1418768" y="219075"/>
                    <a:pt x="1417092" y="218313"/>
                  </a:cubicBezTo>
                  <a:cubicBezTo>
                    <a:pt x="1415263" y="218008"/>
                    <a:pt x="1413587" y="217093"/>
                    <a:pt x="1412063" y="215569"/>
                  </a:cubicBezTo>
                  <a:cubicBezTo>
                    <a:pt x="1410386" y="213436"/>
                    <a:pt x="1408253" y="211531"/>
                    <a:pt x="1405662" y="209854"/>
                  </a:cubicBezTo>
                  <a:cubicBezTo>
                    <a:pt x="1404595" y="208178"/>
                    <a:pt x="1403224" y="207035"/>
                    <a:pt x="1401547" y="206425"/>
                  </a:cubicBezTo>
                  <a:cubicBezTo>
                    <a:pt x="1399718" y="205511"/>
                    <a:pt x="1398118" y="204292"/>
                    <a:pt x="1396747" y="202768"/>
                  </a:cubicBezTo>
                  <a:cubicBezTo>
                    <a:pt x="1393394" y="200634"/>
                    <a:pt x="1393241" y="198120"/>
                    <a:pt x="1396289" y="195224"/>
                  </a:cubicBezTo>
                  <a:cubicBezTo>
                    <a:pt x="1396594" y="193700"/>
                    <a:pt x="1397509" y="192328"/>
                    <a:pt x="1399033" y="191109"/>
                  </a:cubicBezTo>
                  <a:cubicBezTo>
                    <a:pt x="1400252" y="189585"/>
                    <a:pt x="1401319" y="188823"/>
                    <a:pt x="1402233" y="188823"/>
                  </a:cubicBezTo>
                  <a:cubicBezTo>
                    <a:pt x="1403757" y="189890"/>
                    <a:pt x="1405129" y="189585"/>
                    <a:pt x="1406348" y="187909"/>
                  </a:cubicBezTo>
                  <a:cubicBezTo>
                    <a:pt x="1407567" y="186232"/>
                    <a:pt x="1408710" y="184937"/>
                    <a:pt x="1409777" y="184023"/>
                  </a:cubicBezTo>
                  <a:cubicBezTo>
                    <a:pt x="1411910" y="183261"/>
                    <a:pt x="1413587" y="181965"/>
                    <a:pt x="1414806" y="180136"/>
                  </a:cubicBezTo>
                  <a:cubicBezTo>
                    <a:pt x="1416178" y="178460"/>
                    <a:pt x="1418006" y="177241"/>
                    <a:pt x="1420292" y="176479"/>
                  </a:cubicBezTo>
                  <a:cubicBezTo>
                    <a:pt x="1421359" y="177088"/>
                    <a:pt x="1422350" y="176860"/>
                    <a:pt x="1423264" y="175793"/>
                  </a:cubicBezTo>
                  <a:cubicBezTo>
                    <a:pt x="1424331" y="174726"/>
                    <a:pt x="1425245" y="173812"/>
                    <a:pt x="1426007" y="173050"/>
                  </a:cubicBezTo>
                  <a:cubicBezTo>
                    <a:pt x="1427379" y="173355"/>
                    <a:pt x="1428370" y="172897"/>
                    <a:pt x="1428979" y="171678"/>
                  </a:cubicBezTo>
                  <a:cubicBezTo>
                    <a:pt x="1429741" y="170611"/>
                    <a:pt x="1430808" y="170078"/>
                    <a:pt x="1432180" y="170078"/>
                  </a:cubicBezTo>
                  <a:cubicBezTo>
                    <a:pt x="1435685" y="168402"/>
                    <a:pt x="1439342" y="167030"/>
                    <a:pt x="1443152" y="165963"/>
                  </a:cubicBezTo>
                  <a:cubicBezTo>
                    <a:pt x="1444829" y="166116"/>
                    <a:pt x="1445438" y="165582"/>
                    <a:pt x="1444981" y="164363"/>
                  </a:cubicBezTo>
                  <a:cubicBezTo>
                    <a:pt x="1444676" y="163144"/>
                    <a:pt x="1444372" y="162077"/>
                    <a:pt x="1444067" y="161163"/>
                  </a:cubicBezTo>
                  <a:cubicBezTo>
                    <a:pt x="1443305" y="160553"/>
                    <a:pt x="1443152" y="159791"/>
                    <a:pt x="1443610" y="158877"/>
                  </a:cubicBezTo>
                  <a:cubicBezTo>
                    <a:pt x="1443762" y="157962"/>
                    <a:pt x="1443457" y="157124"/>
                    <a:pt x="1442695" y="156362"/>
                  </a:cubicBezTo>
                  <a:lnTo>
                    <a:pt x="1442009" y="145389"/>
                  </a:lnTo>
                  <a:cubicBezTo>
                    <a:pt x="1442771" y="144475"/>
                    <a:pt x="1442695" y="143941"/>
                    <a:pt x="1441781" y="143789"/>
                  </a:cubicBezTo>
                  <a:cubicBezTo>
                    <a:pt x="1441019" y="143789"/>
                    <a:pt x="1440409" y="143789"/>
                    <a:pt x="1439952" y="143789"/>
                  </a:cubicBezTo>
                  <a:cubicBezTo>
                    <a:pt x="1437971" y="142875"/>
                    <a:pt x="1435913" y="142189"/>
                    <a:pt x="1433780" y="141732"/>
                  </a:cubicBezTo>
                  <a:cubicBezTo>
                    <a:pt x="1431189" y="141732"/>
                    <a:pt x="1428827" y="141122"/>
                    <a:pt x="1426693" y="139903"/>
                  </a:cubicBezTo>
                  <a:cubicBezTo>
                    <a:pt x="1424560" y="138379"/>
                    <a:pt x="1422197" y="137617"/>
                    <a:pt x="1419607" y="137617"/>
                  </a:cubicBezTo>
                  <a:cubicBezTo>
                    <a:pt x="1417168" y="135178"/>
                    <a:pt x="1414425" y="132130"/>
                    <a:pt x="1411377" y="128473"/>
                  </a:cubicBezTo>
                  <a:cubicBezTo>
                    <a:pt x="1411834" y="127558"/>
                    <a:pt x="1411758" y="126644"/>
                    <a:pt x="1411148" y="125730"/>
                  </a:cubicBezTo>
                  <a:cubicBezTo>
                    <a:pt x="1410691" y="124968"/>
                    <a:pt x="1410767" y="124282"/>
                    <a:pt x="1411377" y="123672"/>
                  </a:cubicBezTo>
                  <a:cubicBezTo>
                    <a:pt x="1411987" y="122453"/>
                    <a:pt x="1412977" y="121843"/>
                    <a:pt x="1414349" y="121843"/>
                  </a:cubicBezTo>
                  <a:cubicBezTo>
                    <a:pt x="1415873" y="121843"/>
                    <a:pt x="1416940" y="121310"/>
                    <a:pt x="1417549" y="120243"/>
                  </a:cubicBezTo>
                  <a:cubicBezTo>
                    <a:pt x="1419988" y="119786"/>
                    <a:pt x="1422274" y="118719"/>
                    <a:pt x="1424407" y="117043"/>
                  </a:cubicBezTo>
                  <a:cubicBezTo>
                    <a:pt x="1426388" y="115062"/>
                    <a:pt x="1428293" y="113385"/>
                    <a:pt x="1430122" y="112014"/>
                  </a:cubicBezTo>
                  <a:cubicBezTo>
                    <a:pt x="1431494" y="110490"/>
                    <a:pt x="1433018" y="109499"/>
                    <a:pt x="1434694" y="109042"/>
                  </a:cubicBezTo>
                  <a:cubicBezTo>
                    <a:pt x="1436371" y="108585"/>
                    <a:pt x="1437590" y="107670"/>
                    <a:pt x="1438352" y="106299"/>
                  </a:cubicBezTo>
                  <a:cubicBezTo>
                    <a:pt x="1440485" y="106451"/>
                    <a:pt x="1442086" y="105460"/>
                    <a:pt x="1443152" y="103327"/>
                  </a:cubicBezTo>
                  <a:cubicBezTo>
                    <a:pt x="1448944" y="101650"/>
                    <a:pt x="1454582" y="100279"/>
                    <a:pt x="1460069" y="99212"/>
                  </a:cubicBezTo>
                  <a:cubicBezTo>
                    <a:pt x="1464793" y="99517"/>
                    <a:pt x="1468679" y="101193"/>
                    <a:pt x="1471727" y="104241"/>
                  </a:cubicBezTo>
                  <a:cubicBezTo>
                    <a:pt x="1473861" y="105308"/>
                    <a:pt x="1475156" y="106908"/>
                    <a:pt x="1475614" y="109042"/>
                  </a:cubicBezTo>
                  <a:cubicBezTo>
                    <a:pt x="1476071" y="111175"/>
                    <a:pt x="1477138" y="113004"/>
                    <a:pt x="1478814" y="114528"/>
                  </a:cubicBezTo>
                  <a:cubicBezTo>
                    <a:pt x="1482776" y="112242"/>
                    <a:pt x="1486663" y="109880"/>
                    <a:pt x="1490473" y="107442"/>
                  </a:cubicBezTo>
                  <a:cubicBezTo>
                    <a:pt x="1496264" y="102870"/>
                    <a:pt x="1501674" y="98145"/>
                    <a:pt x="1506703" y="93268"/>
                  </a:cubicBezTo>
                  <a:cubicBezTo>
                    <a:pt x="1506398" y="90678"/>
                    <a:pt x="1504951" y="88773"/>
                    <a:pt x="1502360" y="87553"/>
                  </a:cubicBezTo>
                  <a:cubicBezTo>
                    <a:pt x="1498702" y="86029"/>
                    <a:pt x="1494968" y="84124"/>
                    <a:pt x="1491159" y="81838"/>
                  </a:cubicBezTo>
                  <a:cubicBezTo>
                    <a:pt x="1490092" y="82143"/>
                    <a:pt x="1489330" y="82067"/>
                    <a:pt x="1488872" y="81610"/>
                  </a:cubicBezTo>
                  <a:cubicBezTo>
                    <a:pt x="1488568" y="81305"/>
                    <a:pt x="1487730" y="81153"/>
                    <a:pt x="1486358" y="81153"/>
                  </a:cubicBezTo>
                  <a:cubicBezTo>
                    <a:pt x="1482243" y="80695"/>
                    <a:pt x="1478357" y="81229"/>
                    <a:pt x="1474699" y="82753"/>
                  </a:cubicBezTo>
                  <a:cubicBezTo>
                    <a:pt x="1471956" y="82753"/>
                    <a:pt x="1469441" y="83134"/>
                    <a:pt x="1467155" y="83896"/>
                  </a:cubicBezTo>
                  <a:cubicBezTo>
                    <a:pt x="1466089" y="84963"/>
                    <a:pt x="1464869" y="85648"/>
                    <a:pt x="1463498" y="85953"/>
                  </a:cubicBezTo>
                  <a:cubicBezTo>
                    <a:pt x="1462126" y="85953"/>
                    <a:pt x="1460983" y="86487"/>
                    <a:pt x="1460069" y="87553"/>
                  </a:cubicBezTo>
                  <a:cubicBezTo>
                    <a:pt x="1459155" y="87249"/>
                    <a:pt x="1458240" y="87401"/>
                    <a:pt x="1457326" y="88011"/>
                  </a:cubicBezTo>
                  <a:cubicBezTo>
                    <a:pt x="1456564" y="88773"/>
                    <a:pt x="1455878" y="88849"/>
                    <a:pt x="1455268" y="88239"/>
                  </a:cubicBezTo>
                  <a:cubicBezTo>
                    <a:pt x="1453439" y="88544"/>
                    <a:pt x="1451763" y="89001"/>
                    <a:pt x="1450239" y="89611"/>
                  </a:cubicBezTo>
                  <a:cubicBezTo>
                    <a:pt x="1447953" y="89611"/>
                    <a:pt x="1445819" y="90220"/>
                    <a:pt x="1443838" y="91440"/>
                  </a:cubicBezTo>
                  <a:cubicBezTo>
                    <a:pt x="1442009" y="92811"/>
                    <a:pt x="1439800" y="93421"/>
                    <a:pt x="1437209" y="93268"/>
                  </a:cubicBezTo>
                  <a:cubicBezTo>
                    <a:pt x="1436294" y="94335"/>
                    <a:pt x="1435151" y="94716"/>
                    <a:pt x="1433780" y="94411"/>
                  </a:cubicBezTo>
                  <a:cubicBezTo>
                    <a:pt x="1432408" y="94259"/>
                    <a:pt x="1431189" y="94488"/>
                    <a:pt x="1430122" y="95097"/>
                  </a:cubicBezTo>
                  <a:cubicBezTo>
                    <a:pt x="1429360" y="94945"/>
                    <a:pt x="1428522" y="95021"/>
                    <a:pt x="1427608" y="95326"/>
                  </a:cubicBezTo>
                  <a:cubicBezTo>
                    <a:pt x="1426846" y="95783"/>
                    <a:pt x="1426084" y="95707"/>
                    <a:pt x="1425322" y="95097"/>
                  </a:cubicBezTo>
                  <a:cubicBezTo>
                    <a:pt x="1418616" y="94335"/>
                    <a:pt x="1412596" y="95326"/>
                    <a:pt x="1407262" y="98069"/>
                  </a:cubicBezTo>
                  <a:cubicBezTo>
                    <a:pt x="1404367" y="98221"/>
                    <a:pt x="1401852" y="99364"/>
                    <a:pt x="1399718" y="101498"/>
                  </a:cubicBezTo>
                  <a:cubicBezTo>
                    <a:pt x="1397585" y="101650"/>
                    <a:pt x="1396289" y="102717"/>
                    <a:pt x="1395832" y="104698"/>
                  </a:cubicBezTo>
                  <a:cubicBezTo>
                    <a:pt x="1395223" y="106375"/>
                    <a:pt x="1394842" y="108051"/>
                    <a:pt x="1394689" y="109728"/>
                  </a:cubicBezTo>
                  <a:cubicBezTo>
                    <a:pt x="1394689" y="112623"/>
                    <a:pt x="1394232" y="115366"/>
                    <a:pt x="1393318" y="117957"/>
                  </a:cubicBezTo>
                  <a:cubicBezTo>
                    <a:pt x="1393470" y="119329"/>
                    <a:pt x="1393089" y="120396"/>
                    <a:pt x="1392175" y="121158"/>
                  </a:cubicBezTo>
                  <a:cubicBezTo>
                    <a:pt x="1391413" y="122072"/>
                    <a:pt x="1391032" y="123139"/>
                    <a:pt x="1391032" y="124358"/>
                  </a:cubicBezTo>
                  <a:cubicBezTo>
                    <a:pt x="1390879" y="125272"/>
                    <a:pt x="1391032" y="126111"/>
                    <a:pt x="1391489" y="126873"/>
                  </a:cubicBezTo>
                  <a:cubicBezTo>
                    <a:pt x="1392098" y="127939"/>
                    <a:pt x="1391946" y="128473"/>
                    <a:pt x="1391032" y="128473"/>
                  </a:cubicBezTo>
                  <a:cubicBezTo>
                    <a:pt x="1390270" y="129082"/>
                    <a:pt x="1390422" y="129540"/>
                    <a:pt x="1391489" y="129844"/>
                  </a:cubicBezTo>
                  <a:cubicBezTo>
                    <a:pt x="1392251" y="130149"/>
                    <a:pt x="1392098" y="130683"/>
                    <a:pt x="1391032" y="131445"/>
                  </a:cubicBezTo>
                  <a:cubicBezTo>
                    <a:pt x="1391489" y="132664"/>
                    <a:pt x="1391413" y="133578"/>
                    <a:pt x="1390803" y="134188"/>
                  </a:cubicBezTo>
                  <a:cubicBezTo>
                    <a:pt x="1389889" y="134797"/>
                    <a:pt x="1389355" y="135636"/>
                    <a:pt x="1389203" y="136702"/>
                  </a:cubicBezTo>
                  <a:cubicBezTo>
                    <a:pt x="1389051" y="139750"/>
                    <a:pt x="1388288" y="142341"/>
                    <a:pt x="1386917" y="144475"/>
                  </a:cubicBezTo>
                  <a:cubicBezTo>
                    <a:pt x="1388288" y="145084"/>
                    <a:pt x="1388746" y="145999"/>
                    <a:pt x="1388288" y="147218"/>
                  </a:cubicBezTo>
                  <a:cubicBezTo>
                    <a:pt x="1387984" y="148437"/>
                    <a:pt x="1387755" y="149580"/>
                    <a:pt x="1387603" y="150647"/>
                  </a:cubicBezTo>
                  <a:cubicBezTo>
                    <a:pt x="1387145" y="151714"/>
                    <a:pt x="1386536" y="152781"/>
                    <a:pt x="1385774" y="153847"/>
                  </a:cubicBezTo>
                  <a:cubicBezTo>
                    <a:pt x="1384707" y="154914"/>
                    <a:pt x="1383716" y="154838"/>
                    <a:pt x="1382802" y="153619"/>
                  </a:cubicBezTo>
                  <a:cubicBezTo>
                    <a:pt x="1381278" y="154228"/>
                    <a:pt x="1379678" y="154838"/>
                    <a:pt x="1378001" y="155448"/>
                  </a:cubicBezTo>
                  <a:cubicBezTo>
                    <a:pt x="1377239" y="154838"/>
                    <a:pt x="1376477" y="155143"/>
                    <a:pt x="1375715" y="156362"/>
                  </a:cubicBezTo>
                  <a:cubicBezTo>
                    <a:pt x="1375106" y="157734"/>
                    <a:pt x="1374192" y="158191"/>
                    <a:pt x="1372972" y="157734"/>
                  </a:cubicBezTo>
                  <a:cubicBezTo>
                    <a:pt x="1372515" y="156819"/>
                    <a:pt x="1371677" y="155981"/>
                    <a:pt x="1370458" y="155219"/>
                  </a:cubicBezTo>
                  <a:cubicBezTo>
                    <a:pt x="1369391" y="154609"/>
                    <a:pt x="1369162" y="153847"/>
                    <a:pt x="1369772" y="152933"/>
                  </a:cubicBezTo>
                  <a:cubicBezTo>
                    <a:pt x="1368705" y="146989"/>
                    <a:pt x="1368172" y="140970"/>
                    <a:pt x="1368172" y="134874"/>
                  </a:cubicBezTo>
                  <a:cubicBezTo>
                    <a:pt x="1368781" y="133197"/>
                    <a:pt x="1369010" y="131368"/>
                    <a:pt x="1368857" y="129387"/>
                  </a:cubicBezTo>
                  <a:cubicBezTo>
                    <a:pt x="1368705" y="127558"/>
                    <a:pt x="1369010" y="125882"/>
                    <a:pt x="1369772" y="124358"/>
                  </a:cubicBezTo>
                  <a:cubicBezTo>
                    <a:pt x="1370839" y="123291"/>
                    <a:pt x="1371296" y="121996"/>
                    <a:pt x="1371143" y="120472"/>
                  </a:cubicBezTo>
                  <a:cubicBezTo>
                    <a:pt x="1370839" y="119253"/>
                    <a:pt x="1371067" y="118033"/>
                    <a:pt x="1371829" y="116814"/>
                  </a:cubicBezTo>
                  <a:cubicBezTo>
                    <a:pt x="1371982" y="113004"/>
                    <a:pt x="1373125" y="109728"/>
                    <a:pt x="1375258" y="106984"/>
                  </a:cubicBezTo>
                  <a:cubicBezTo>
                    <a:pt x="1374649" y="106527"/>
                    <a:pt x="1374649" y="105994"/>
                    <a:pt x="1375258" y="105384"/>
                  </a:cubicBezTo>
                  <a:cubicBezTo>
                    <a:pt x="1375868" y="104470"/>
                    <a:pt x="1376096" y="103555"/>
                    <a:pt x="1375944" y="102641"/>
                  </a:cubicBezTo>
                  <a:cubicBezTo>
                    <a:pt x="1377011" y="101879"/>
                    <a:pt x="1377697" y="100812"/>
                    <a:pt x="1378001" y="99441"/>
                  </a:cubicBezTo>
                  <a:cubicBezTo>
                    <a:pt x="1378306" y="98221"/>
                    <a:pt x="1378992" y="97231"/>
                    <a:pt x="1380059" y="96469"/>
                  </a:cubicBezTo>
                  <a:cubicBezTo>
                    <a:pt x="1383412" y="92811"/>
                    <a:pt x="1386917" y="89077"/>
                    <a:pt x="1390574" y="85267"/>
                  </a:cubicBezTo>
                  <a:cubicBezTo>
                    <a:pt x="1391184" y="86791"/>
                    <a:pt x="1392175" y="87553"/>
                    <a:pt x="1393546" y="87553"/>
                  </a:cubicBezTo>
                  <a:cubicBezTo>
                    <a:pt x="1394918" y="87553"/>
                    <a:pt x="1395985" y="87934"/>
                    <a:pt x="1396747" y="88696"/>
                  </a:cubicBezTo>
                  <a:lnTo>
                    <a:pt x="1405662" y="82753"/>
                  </a:lnTo>
                  <a:cubicBezTo>
                    <a:pt x="1409167" y="81229"/>
                    <a:pt x="1412444" y="80086"/>
                    <a:pt x="1415492" y="79324"/>
                  </a:cubicBezTo>
                  <a:cubicBezTo>
                    <a:pt x="1416559" y="78257"/>
                    <a:pt x="1417778" y="77724"/>
                    <a:pt x="1419149" y="77724"/>
                  </a:cubicBezTo>
                  <a:cubicBezTo>
                    <a:pt x="1420369" y="77419"/>
                    <a:pt x="1421512" y="76733"/>
                    <a:pt x="1422578" y="75666"/>
                  </a:cubicBezTo>
                  <a:cubicBezTo>
                    <a:pt x="1420597" y="74447"/>
                    <a:pt x="1418235" y="73914"/>
                    <a:pt x="1415492" y="74066"/>
                  </a:cubicBezTo>
                  <a:cubicBezTo>
                    <a:pt x="1411987" y="72237"/>
                    <a:pt x="1408329" y="70256"/>
                    <a:pt x="1404519" y="68122"/>
                  </a:cubicBezTo>
                  <a:cubicBezTo>
                    <a:pt x="1399338" y="63246"/>
                    <a:pt x="1395223" y="58140"/>
                    <a:pt x="1392175" y="52806"/>
                  </a:cubicBezTo>
                  <a:cubicBezTo>
                    <a:pt x="1390803" y="48996"/>
                    <a:pt x="1389279" y="45339"/>
                    <a:pt x="1387603" y="41833"/>
                  </a:cubicBezTo>
                  <a:cubicBezTo>
                    <a:pt x="1387603" y="40462"/>
                    <a:pt x="1387298" y="39166"/>
                    <a:pt x="1386688" y="37947"/>
                  </a:cubicBezTo>
                  <a:cubicBezTo>
                    <a:pt x="1386079" y="36880"/>
                    <a:pt x="1385926" y="35814"/>
                    <a:pt x="1386231" y="34747"/>
                  </a:cubicBezTo>
                  <a:cubicBezTo>
                    <a:pt x="1385621" y="31394"/>
                    <a:pt x="1386612" y="28498"/>
                    <a:pt x="1389203" y="26060"/>
                  </a:cubicBezTo>
                  <a:cubicBezTo>
                    <a:pt x="1390270" y="24384"/>
                    <a:pt x="1391337" y="24003"/>
                    <a:pt x="1392403" y="24917"/>
                  </a:cubicBezTo>
                  <a:cubicBezTo>
                    <a:pt x="1393470" y="25527"/>
                    <a:pt x="1394384" y="26441"/>
                    <a:pt x="1395146" y="27660"/>
                  </a:cubicBezTo>
                  <a:cubicBezTo>
                    <a:pt x="1397585" y="30861"/>
                    <a:pt x="1400480" y="32689"/>
                    <a:pt x="1403833" y="33147"/>
                  </a:cubicBezTo>
                  <a:cubicBezTo>
                    <a:pt x="1407034" y="36347"/>
                    <a:pt x="1410005" y="36118"/>
                    <a:pt x="1412749" y="32461"/>
                  </a:cubicBezTo>
                  <a:cubicBezTo>
                    <a:pt x="1414425" y="32461"/>
                    <a:pt x="1415797" y="33223"/>
                    <a:pt x="1416863" y="34747"/>
                  </a:cubicBezTo>
                  <a:cubicBezTo>
                    <a:pt x="1415644" y="35966"/>
                    <a:pt x="1414501" y="37338"/>
                    <a:pt x="1413434" y="38862"/>
                  </a:cubicBezTo>
                  <a:cubicBezTo>
                    <a:pt x="1415720" y="41605"/>
                    <a:pt x="1418006" y="43967"/>
                    <a:pt x="1420292" y="45948"/>
                  </a:cubicBezTo>
                  <a:cubicBezTo>
                    <a:pt x="1420597" y="47320"/>
                    <a:pt x="1421435" y="48463"/>
                    <a:pt x="1422807" y="49377"/>
                  </a:cubicBezTo>
                  <a:cubicBezTo>
                    <a:pt x="1424331" y="50444"/>
                    <a:pt x="1425169" y="51816"/>
                    <a:pt x="1425322" y="53492"/>
                  </a:cubicBezTo>
                  <a:cubicBezTo>
                    <a:pt x="1427913" y="57302"/>
                    <a:pt x="1429741" y="61417"/>
                    <a:pt x="1430808" y="65836"/>
                  </a:cubicBezTo>
                  <a:cubicBezTo>
                    <a:pt x="1432484" y="67208"/>
                    <a:pt x="1432484" y="68351"/>
                    <a:pt x="1430808" y="69265"/>
                  </a:cubicBezTo>
                  <a:cubicBezTo>
                    <a:pt x="1429132" y="70637"/>
                    <a:pt x="1428522" y="71856"/>
                    <a:pt x="1428979" y="72923"/>
                  </a:cubicBezTo>
                  <a:cubicBezTo>
                    <a:pt x="1431113" y="72466"/>
                    <a:pt x="1433094" y="71475"/>
                    <a:pt x="1434923" y="69951"/>
                  </a:cubicBezTo>
                  <a:cubicBezTo>
                    <a:pt x="1435837" y="70408"/>
                    <a:pt x="1436523" y="70180"/>
                    <a:pt x="1436980" y="69265"/>
                  </a:cubicBezTo>
                  <a:cubicBezTo>
                    <a:pt x="1437590" y="68656"/>
                    <a:pt x="1438047" y="68656"/>
                    <a:pt x="1438352" y="69265"/>
                  </a:cubicBezTo>
                  <a:cubicBezTo>
                    <a:pt x="1440790" y="67589"/>
                    <a:pt x="1443381" y="66446"/>
                    <a:pt x="1446124" y="65836"/>
                  </a:cubicBezTo>
                  <a:cubicBezTo>
                    <a:pt x="1446886" y="64770"/>
                    <a:pt x="1447801" y="64236"/>
                    <a:pt x="1448867" y="64236"/>
                  </a:cubicBezTo>
                  <a:cubicBezTo>
                    <a:pt x="1450239" y="64084"/>
                    <a:pt x="1451001" y="63474"/>
                    <a:pt x="1451153" y="62407"/>
                  </a:cubicBezTo>
                  <a:cubicBezTo>
                    <a:pt x="1452068" y="62560"/>
                    <a:pt x="1452677" y="62331"/>
                    <a:pt x="1452982" y="61722"/>
                  </a:cubicBezTo>
                  <a:cubicBezTo>
                    <a:pt x="1453744" y="61112"/>
                    <a:pt x="1454506" y="60883"/>
                    <a:pt x="1455268" y="61036"/>
                  </a:cubicBezTo>
                  <a:cubicBezTo>
                    <a:pt x="1462736" y="54940"/>
                    <a:pt x="1469441" y="48158"/>
                    <a:pt x="1475385" y="40690"/>
                  </a:cubicBezTo>
                  <a:cubicBezTo>
                    <a:pt x="1478585" y="35814"/>
                    <a:pt x="1481329" y="30556"/>
                    <a:pt x="1483615" y="24917"/>
                  </a:cubicBezTo>
                  <a:cubicBezTo>
                    <a:pt x="1486205" y="21259"/>
                    <a:pt x="1487653" y="17297"/>
                    <a:pt x="1487958" y="13030"/>
                  </a:cubicBezTo>
                  <a:cubicBezTo>
                    <a:pt x="1489025" y="11658"/>
                    <a:pt x="1488949" y="10515"/>
                    <a:pt x="1487730" y="9601"/>
                  </a:cubicBezTo>
                  <a:cubicBezTo>
                    <a:pt x="1486510" y="8839"/>
                    <a:pt x="1485139" y="8610"/>
                    <a:pt x="1483615" y="8915"/>
                  </a:cubicBezTo>
                  <a:cubicBezTo>
                    <a:pt x="1483615" y="7848"/>
                    <a:pt x="1483386" y="7467"/>
                    <a:pt x="1482929" y="7772"/>
                  </a:cubicBezTo>
                  <a:cubicBezTo>
                    <a:pt x="1482472" y="7772"/>
                    <a:pt x="1482700" y="7467"/>
                    <a:pt x="1483615" y="6858"/>
                  </a:cubicBezTo>
                  <a:cubicBezTo>
                    <a:pt x="1483615" y="6096"/>
                    <a:pt x="1484148" y="5791"/>
                    <a:pt x="1485215" y="5943"/>
                  </a:cubicBezTo>
                  <a:cubicBezTo>
                    <a:pt x="1486282" y="6248"/>
                    <a:pt x="1486663" y="5867"/>
                    <a:pt x="1486358" y="4800"/>
                  </a:cubicBezTo>
                  <a:close/>
                  <a:moveTo>
                    <a:pt x="336043" y="4343"/>
                  </a:moveTo>
                  <a:lnTo>
                    <a:pt x="337185" y="4343"/>
                  </a:lnTo>
                  <a:cubicBezTo>
                    <a:pt x="339319" y="4648"/>
                    <a:pt x="341605" y="4800"/>
                    <a:pt x="344044" y="4800"/>
                  </a:cubicBezTo>
                  <a:cubicBezTo>
                    <a:pt x="346482" y="4800"/>
                    <a:pt x="348692" y="5562"/>
                    <a:pt x="350673" y="7086"/>
                  </a:cubicBezTo>
                  <a:cubicBezTo>
                    <a:pt x="353873" y="8153"/>
                    <a:pt x="356845" y="9753"/>
                    <a:pt x="359588" y="11887"/>
                  </a:cubicBezTo>
                  <a:cubicBezTo>
                    <a:pt x="363093" y="15240"/>
                    <a:pt x="366370" y="19126"/>
                    <a:pt x="369418" y="23545"/>
                  </a:cubicBezTo>
                  <a:cubicBezTo>
                    <a:pt x="369571" y="24917"/>
                    <a:pt x="369951" y="25755"/>
                    <a:pt x="370561" y="26060"/>
                  </a:cubicBezTo>
                  <a:cubicBezTo>
                    <a:pt x="371476" y="26822"/>
                    <a:pt x="371704" y="27736"/>
                    <a:pt x="371247" y="28803"/>
                  </a:cubicBezTo>
                  <a:cubicBezTo>
                    <a:pt x="373533" y="32156"/>
                    <a:pt x="374904" y="36042"/>
                    <a:pt x="375362" y="40462"/>
                  </a:cubicBezTo>
                  <a:cubicBezTo>
                    <a:pt x="376276" y="41681"/>
                    <a:pt x="376581" y="43053"/>
                    <a:pt x="376276" y="44577"/>
                  </a:cubicBezTo>
                  <a:cubicBezTo>
                    <a:pt x="375971" y="46101"/>
                    <a:pt x="376200" y="47472"/>
                    <a:pt x="376962" y="48691"/>
                  </a:cubicBezTo>
                  <a:cubicBezTo>
                    <a:pt x="376962" y="56769"/>
                    <a:pt x="377190" y="64617"/>
                    <a:pt x="377648" y="72237"/>
                  </a:cubicBezTo>
                  <a:cubicBezTo>
                    <a:pt x="377800" y="77724"/>
                    <a:pt x="377572" y="82829"/>
                    <a:pt x="376962" y="87553"/>
                  </a:cubicBezTo>
                  <a:cubicBezTo>
                    <a:pt x="377114" y="89687"/>
                    <a:pt x="377114" y="91363"/>
                    <a:pt x="376962" y="92583"/>
                  </a:cubicBezTo>
                  <a:cubicBezTo>
                    <a:pt x="377419" y="93802"/>
                    <a:pt x="377419" y="95173"/>
                    <a:pt x="376962" y="96697"/>
                  </a:cubicBezTo>
                  <a:cubicBezTo>
                    <a:pt x="377876" y="97307"/>
                    <a:pt x="377952" y="97917"/>
                    <a:pt x="377190" y="98526"/>
                  </a:cubicBezTo>
                  <a:cubicBezTo>
                    <a:pt x="376886" y="99288"/>
                    <a:pt x="376809" y="100050"/>
                    <a:pt x="376962" y="100812"/>
                  </a:cubicBezTo>
                  <a:cubicBezTo>
                    <a:pt x="377114" y="102946"/>
                    <a:pt x="377114" y="104546"/>
                    <a:pt x="376962" y="105613"/>
                  </a:cubicBezTo>
                  <a:lnTo>
                    <a:pt x="376962" y="120243"/>
                  </a:lnTo>
                  <a:cubicBezTo>
                    <a:pt x="377114" y="122377"/>
                    <a:pt x="377114" y="124053"/>
                    <a:pt x="376962" y="125272"/>
                  </a:cubicBezTo>
                  <a:cubicBezTo>
                    <a:pt x="378029" y="127406"/>
                    <a:pt x="378029" y="129463"/>
                    <a:pt x="376962" y="131445"/>
                  </a:cubicBezTo>
                  <a:cubicBezTo>
                    <a:pt x="377572" y="134797"/>
                    <a:pt x="377800" y="138226"/>
                    <a:pt x="377648" y="141732"/>
                  </a:cubicBezTo>
                  <a:cubicBezTo>
                    <a:pt x="377800" y="143865"/>
                    <a:pt x="377800" y="145465"/>
                    <a:pt x="377648" y="146532"/>
                  </a:cubicBezTo>
                  <a:lnTo>
                    <a:pt x="378333" y="159334"/>
                  </a:lnTo>
                  <a:cubicBezTo>
                    <a:pt x="379400" y="159943"/>
                    <a:pt x="379553" y="160629"/>
                    <a:pt x="378791" y="161391"/>
                  </a:cubicBezTo>
                  <a:cubicBezTo>
                    <a:pt x="378181" y="162306"/>
                    <a:pt x="378181" y="162991"/>
                    <a:pt x="378791" y="163449"/>
                  </a:cubicBezTo>
                  <a:cubicBezTo>
                    <a:pt x="378638" y="167106"/>
                    <a:pt x="378486" y="170611"/>
                    <a:pt x="378333" y="173964"/>
                  </a:cubicBezTo>
                  <a:cubicBezTo>
                    <a:pt x="377572" y="175793"/>
                    <a:pt x="377572" y="177546"/>
                    <a:pt x="378333" y="179222"/>
                  </a:cubicBezTo>
                  <a:cubicBezTo>
                    <a:pt x="377419" y="180594"/>
                    <a:pt x="377190" y="181889"/>
                    <a:pt x="377648" y="183108"/>
                  </a:cubicBezTo>
                  <a:cubicBezTo>
                    <a:pt x="378105" y="184327"/>
                    <a:pt x="378105" y="185394"/>
                    <a:pt x="377648" y="186309"/>
                  </a:cubicBezTo>
                  <a:cubicBezTo>
                    <a:pt x="378410" y="187833"/>
                    <a:pt x="378638" y="189433"/>
                    <a:pt x="378333" y="191109"/>
                  </a:cubicBezTo>
                  <a:cubicBezTo>
                    <a:pt x="378029" y="192938"/>
                    <a:pt x="378181" y="194614"/>
                    <a:pt x="378791" y="196138"/>
                  </a:cubicBezTo>
                  <a:cubicBezTo>
                    <a:pt x="378029" y="196748"/>
                    <a:pt x="377876" y="197434"/>
                    <a:pt x="378333" y="198196"/>
                  </a:cubicBezTo>
                  <a:cubicBezTo>
                    <a:pt x="378943" y="199110"/>
                    <a:pt x="378943" y="199796"/>
                    <a:pt x="378333" y="200253"/>
                  </a:cubicBezTo>
                  <a:cubicBezTo>
                    <a:pt x="377876" y="205740"/>
                    <a:pt x="376505" y="210845"/>
                    <a:pt x="374219" y="215569"/>
                  </a:cubicBezTo>
                  <a:cubicBezTo>
                    <a:pt x="373914" y="221513"/>
                    <a:pt x="371323" y="226390"/>
                    <a:pt x="366446" y="230200"/>
                  </a:cubicBezTo>
                  <a:cubicBezTo>
                    <a:pt x="363551" y="233400"/>
                    <a:pt x="360807" y="236677"/>
                    <a:pt x="358217" y="240030"/>
                  </a:cubicBezTo>
                  <a:cubicBezTo>
                    <a:pt x="356540" y="242163"/>
                    <a:pt x="354407" y="242544"/>
                    <a:pt x="351816" y="241173"/>
                  </a:cubicBezTo>
                  <a:cubicBezTo>
                    <a:pt x="350139" y="239191"/>
                    <a:pt x="348387" y="237744"/>
                    <a:pt x="346558" y="236829"/>
                  </a:cubicBezTo>
                  <a:cubicBezTo>
                    <a:pt x="344425" y="235762"/>
                    <a:pt x="342519" y="234315"/>
                    <a:pt x="340843" y="232486"/>
                  </a:cubicBezTo>
                  <a:cubicBezTo>
                    <a:pt x="339929" y="231114"/>
                    <a:pt x="338786" y="229819"/>
                    <a:pt x="337414" y="228600"/>
                  </a:cubicBezTo>
                  <a:cubicBezTo>
                    <a:pt x="336195" y="227533"/>
                    <a:pt x="335509" y="226237"/>
                    <a:pt x="335357" y="224713"/>
                  </a:cubicBezTo>
                  <a:lnTo>
                    <a:pt x="331013" y="216255"/>
                  </a:lnTo>
                  <a:cubicBezTo>
                    <a:pt x="329489" y="215188"/>
                    <a:pt x="329489" y="214350"/>
                    <a:pt x="331013" y="213741"/>
                  </a:cubicBezTo>
                  <a:cubicBezTo>
                    <a:pt x="331166" y="212826"/>
                    <a:pt x="331623" y="212674"/>
                    <a:pt x="332385" y="213283"/>
                  </a:cubicBezTo>
                  <a:cubicBezTo>
                    <a:pt x="333299" y="214198"/>
                    <a:pt x="333756" y="214960"/>
                    <a:pt x="333756" y="215569"/>
                  </a:cubicBezTo>
                  <a:cubicBezTo>
                    <a:pt x="336957" y="218160"/>
                    <a:pt x="340005" y="221208"/>
                    <a:pt x="342901" y="224713"/>
                  </a:cubicBezTo>
                  <a:cubicBezTo>
                    <a:pt x="345644" y="227457"/>
                    <a:pt x="349073" y="228828"/>
                    <a:pt x="353187" y="228828"/>
                  </a:cubicBezTo>
                  <a:cubicBezTo>
                    <a:pt x="354711" y="228219"/>
                    <a:pt x="356159" y="227533"/>
                    <a:pt x="357531" y="226771"/>
                  </a:cubicBezTo>
                  <a:cubicBezTo>
                    <a:pt x="359055" y="226009"/>
                    <a:pt x="359893" y="224790"/>
                    <a:pt x="360046" y="223113"/>
                  </a:cubicBezTo>
                  <a:cubicBezTo>
                    <a:pt x="362636" y="220370"/>
                    <a:pt x="364008" y="217246"/>
                    <a:pt x="364160" y="213741"/>
                  </a:cubicBezTo>
                  <a:cubicBezTo>
                    <a:pt x="364922" y="212369"/>
                    <a:pt x="365303" y="210921"/>
                    <a:pt x="365303" y="209397"/>
                  </a:cubicBezTo>
                  <a:cubicBezTo>
                    <a:pt x="364999" y="207721"/>
                    <a:pt x="365151" y="206273"/>
                    <a:pt x="365760" y="205054"/>
                  </a:cubicBezTo>
                  <a:cubicBezTo>
                    <a:pt x="365608" y="199263"/>
                    <a:pt x="365837" y="194157"/>
                    <a:pt x="366446" y="189738"/>
                  </a:cubicBezTo>
                  <a:cubicBezTo>
                    <a:pt x="366904" y="186994"/>
                    <a:pt x="366675" y="184480"/>
                    <a:pt x="365760" y="182194"/>
                  </a:cubicBezTo>
                  <a:cubicBezTo>
                    <a:pt x="366522" y="180975"/>
                    <a:pt x="366751" y="179374"/>
                    <a:pt x="366446" y="177393"/>
                  </a:cubicBezTo>
                  <a:cubicBezTo>
                    <a:pt x="366446" y="173583"/>
                    <a:pt x="366675" y="169849"/>
                    <a:pt x="367132" y="166192"/>
                  </a:cubicBezTo>
                  <a:cubicBezTo>
                    <a:pt x="366522" y="161620"/>
                    <a:pt x="366294" y="156743"/>
                    <a:pt x="366446" y="151561"/>
                  </a:cubicBezTo>
                  <a:cubicBezTo>
                    <a:pt x="365684" y="150342"/>
                    <a:pt x="365608" y="148894"/>
                    <a:pt x="366218" y="147218"/>
                  </a:cubicBezTo>
                  <a:cubicBezTo>
                    <a:pt x="366980" y="145542"/>
                    <a:pt x="366827" y="143941"/>
                    <a:pt x="365760" y="142417"/>
                  </a:cubicBezTo>
                  <a:cubicBezTo>
                    <a:pt x="366218" y="141198"/>
                    <a:pt x="366218" y="139827"/>
                    <a:pt x="365760" y="138303"/>
                  </a:cubicBezTo>
                  <a:cubicBezTo>
                    <a:pt x="365456" y="134950"/>
                    <a:pt x="365684" y="131445"/>
                    <a:pt x="366446" y="127787"/>
                  </a:cubicBezTo>
                  <a:cubicBezTo>
                    <a:pt x="365684" y="125044"/>
                    <a:pt x="365456" y="121920"/>
                    <a:pt x="365760" y="118414"/>
                  </a:cubicBezTo>
                  <a:cubicBezTo>
                    <a:pt x="366522" y="114909"/>
                    <a:pt x="366751" y="111252"/>
                    <a:pt x="366446" y="107442"/>
                  </a:cubicBezTo>
                  <a:cubicBezTo>
                    <a:pt x="366294" y="103632"/>
                    <a:pt x="366522" y="100050"/>
                    <a:pt x="367132" y="96697"/>
                  </a:cubicBezTo>
                  <a:cubicBezTo>
                    <a:pt x="366218" y="96088"/>
                    <a:pt x="366065" y="95250"/>
                    <a:pt x="366675" y="94183"/>
                  </a:cubicBezTo>
                  <a:cubicBezTo>
                    <a:pt x="367437" y="93268"/>
                    <a:pt x="367361" y="92506"/>
                    <a:pt x="366446" y="91897"/>
                  </a:cubicBezTo>
                  <a:cubicBezTo>
                    <a:pt x="367361" y="90220"/>
                    <a:pt x="367589" y="88315"/>
                    <a:pt x="367132" y="86182"/>
                  </a:cubicBezTo>
                  <a:cubicBezTo>
                    <a:pt x="366980" y="84048"/>
                    <a:pt x="367208" y="82296"/>
                    <a:pt x="367818" y="80924"/>
                  </a:cubicBezTo>
                  <a:lnTo>
                    <a:pt x="367818" y="66751"/>
                  </a:lnTo>
                  <a:cubicBezTo>
                    <a:pt x="367818" y="64617"/>
                    <a:pt x="367818" y="63093"/>
                    <a:pt x="367818" y="62179"/>
                  </a:cubicBezTo>
                  <a:cubicBezTo>
                    <a:pt x="367361" y="58674"/>
                    <a:pt x="367132" y="55168"/>
                    <a:pt x="367132" y="51663"/>
                  </a:cubicBezTo>
                  <a:cubicBezTo>
                    <a:pt x="366980" y="49682"/>
                    <a:pt x="366980" y="47929"/>
                    <a:pt x="367132" y="46405"/>
                  </a:cubicBezTo>
                  <a:cubicBezTo>
                    <a:pt x="366522" y="45034"/>
                    <a:pt x="366294" y="43281"/>
                    <a:pt x="366446" y="41148"/>
                  </a:cubicBezTo>
                  <a:cubicBezTo>
                    <a:pt x="366904" y="39166"/>
                    <a:pt x="366522" y="37566"/>
                    <a:pt x="365303" y="36347"/>
                  </a:cubicBezTo>
                  <a:cubicBezTo>
                    <a:pt x="364999" y="33299"/>
                    <a:pt x="364008" y="30784"/>
                    <a:pt x="362331" y="28803"/>
                  </a:cubicBezTo>
                  <a:cubicBezTo>
                    <a:pt x="361570" y="24688"/>
                    <a:pt x="359284" y="21793"/>
                    <a:pt x="355474" y="20116"/>
                  </a:cubicBezTo>
                  <a:cubicBezTo>
                    <a:pt x="353949" y="18897"/>
                    <a:pt x="352121" y="18364"/>
                    <a:pt x="349987" y="18516"/>
                  </a:cubicBezTo>
                  <a:cubicBezTo>
                    <a:pt x="348006" y="18973"/>
                    <a:pt x="346101" y="19050"/>
                    <a:pt x="344272" y="18745"/>
                  </a:cubicBezTo>
                  <a:cubicBezTo>
                    <a:pt x="338329" y="18745"/>
                    <a:pt x="332461" y="19202"/>
                    <a:pt x="326670" y="20116"/>
                  </a:cubicBezTo>
                  <a:cubicBezTo>
                    <a:pt x="320879" y="22098"/>
                    <a:pt x="315164" y="24231"/>
                    <a:pt x="309525" y="26517"/>
                  </a:cubicBezTo>
                  <a:lnTo>
                    <a:pt x="302667" y="29946"/>
                  </a:lnTo>
                  <a:cubicBezTo>
                    <a:pt x="294437" y="34366"/>
                    <a:pt x="286817" y="39852"/>
                    <a:pt x="279807" y="46405"/>
                  </a:cubicBezTo>
                  <a:cubicBezTo>
                    <a:pt x="278283" y="47320"/>
                    <a:pt x="276759" y="48539"/>
                    <a:pt x="275235" y="50063"/>
                  </a:cubicBezTo>
                  <a:cubicBezTo>
                    <a:pt x="274016" y="51739"/>
                    <a:pt x="272873" y="52425"/>
                    <a:pt x="271806" y="52120"/>
                  </a:cubicBezTo>
                  <a:cubicBezTo>
                    <a:pt x="269825" y="50901"/>
                    <a:pt x="270129" y="49530"/>
                    <a:pt x="272720" y="48006"/>
                  </a:cubicBezTo>
                  <a:cubicBezTo>
                    <a:pt x="273635" y="46939"/>
                    <a:pt x="273406" y="46558"/>
                    <a:pt x="272034" y="46863"/>
                  </a:cubicBezTo>
                  <a:cubicBezTo>
                    <a:pt x="270968" y="46863"/>
                    <a:pt x="270434" y="46558"/>
                    <a:pt x="270434" y="45948"/>
                  </a:cubicBezTo>
                  <a:cubicBezTo>
                    <a:pt x="269215" y="45186"/>
                    <a:pt x="269444" y="44196"/>
                    <a:pt x="271120" y="42976"/>
                  </a:cubicBezTo>
                  <a:cubicBezTo>
                    <a:pt x="273101" y="41452"/>
                    <a:pt x="273101" y="40386"/>
                    <a:pt x="271120" y="39776"/>
                  </a:cubicBezTo>
                  <a:lnTo>
                    <a:pt x="276149" y="34061"/>
                  </a:lnTo>
                  <a:cubicBezTo>
                    <a:pt x="279350" y="31165"/>
                    <a:pt x="282550" y="28422"/>
                    <a:pt x="285751" y="25831"/>
                  </a:cubicBezTo>
                  <a:cubicBezTo>
                    <a:pt x="292151" y="21412"/>
                    <a:pt x="298400" y="17145"/>
                    <a:pt x="304496" y="13030"/>
                  </a:cubicBezTo>
                  <a:cubicBezTo>
                    <a:pt x="308610" y="11353"/>
                    <a:pt x="312725" y="9677"/>
                    <a:pt x="316840" y="8001"/>
                  </a:cubicBezTo>
                  <a:cubicBezTo>
                    <a:pt x="321107" y="6324"/>
                    <a:pt x="325603" y="5486"/>
                    <a:pt x="330328" y="5486"/>
                  </a:cubicBezTo>
                  <a:cubicBezTo>
                    <a:pt x="330937" y="4724"/>
                    <a:pt x="331852" y="4572"/>
                    <a:pt x="333071" y="5029"/>
                  </a:cubicBezTo>
                  <a:cubicBezTo>
                    <a:pt x="334442" y="5334"/>
                    <a:pt x="335433" y="5105"/>
                    <a:pt x="336043" y="4343"/>
                  </a:cubicBezTo>
                  <a:close/>
                  <a:moveTo>
                    <a:pt x="752780" y="0"/>
                  </a:moveTo>
                  <a:lnTo>
                    <a:pt x="756895" y="685"/>
                  </a:lnTo>
                  <a:cubicBezTo>
                    <a:pt x="761620" y="3429"/>
                    <a:pt x="765734" y="6400"/>
                    <a:pt x="769239" y="9601"/>
                  </a:cubicBezTo>
                  <a:cubicBezTo>
                    <a:pt x="774421" y="14020"/>
                    <a:pt x="779069" y="18440"/>
                    <a:pt x="783184" y="22860"/>
                  </a:cubicBezTo>
                  <a:cubicBezTo>
                    <a:pt x="783489" y="24384"/>
                    <a:pt x="784175" y="25679"/>
                    <a:pt x="785241" y="26746"/>
                  </a:cubicBezTo>
                  <a:cubicBezTo>
                    <a:pt x="786461" y="27965"/>
                    <a:pt x="787146" y="29184"/>
                    <a:pt x="787299" y="30403"/>
                  </a:cubicBezTo>
                  <a:cubicBezTo>
                    <a:pt x="790804" y="32842"/>
                    <a:pt x="794309" y="34747"/>
                    <a:pt x="797814" y="36118"/>
                  </a:cubicBezTo>
                  <a:cubicBezTo>
                    <a:pt x="800253" y="37642"/>
                    <a:pt x="802158" y="39471"/>
                    <a:pt x="803529" y="41605"/>
                  </a:cubicBezTo>
                  <a:cubicBezTo>
                    <a:pt x="805511" y="43129"/>
                    <a:pt x="806501" y="44958"/>
                    <a:pt x="806501" y="47091"/>
                  </a:cubicBezTo>
                  <a:cubicBezTo>
                    <a:pt x="806197" y="49377"/>
                    <a:pt x="805434" y="51282"/>
                    <a:pt x="804215" y="52806"/>
                  </a:cubicBezTo>
                  <a:cubicBezTo>
                    <a:pt x="803453" y="54483"/>
                    <a:pt x="802310" y="55854"/>
                    <a:pt x="800786" y="56921"/>
                  </a:cubicBezTo>
                  <a:cubicBezTo>
                    <a:pt x="799262" y="57988"/>
                    <a:pt x="798043" y="59131"/>
                    <a:pt x="797129" y="60350"/>
                  </a:cubicBezTo>
                  <a:cubicBezTo>
                    <a:pt x="794233" y="63246"/>
                    <a:pt x="791185" y="65532"/>
                    <a:pt x="787985" y="67208"/>
                  </a:cubicBezTo>
                  <a:cubicBezTo>
                    <a:pt x="786156" y="69799"/>
                    <a:pt x="784784" y="72618"/>
                    <a:pt x="783870" y="75666"/>
                  </a:cubicBezTo>
                  <a:cubicBezTo>
                    <a:pt x="783108" y="76733"/>
                    <a:pt x="783108" y="77571"/>
                    <a:pt x="783870" y="78181"/>
                  </a:cubicBezTo>
                  <a:cubicBezTo>
                    <a:pt x="784937" y="78638"/>
                    <a:pt x="785927" y="78943"/>
                    <a:pt x="786842" y="79095"/>
                  </a:cubicBezTo>
                  <a:cubicBezTo>
                    <a:pt x="789585" y="78638"/>
                    <a:pt x="792328" y="78867"/>
                    <a:pt x="795071" y="79781"/>
                  </a:cubicBezTo>
                  <a:cubicBezTo>
                    <a:pt x="796443" y="81457"/>
                    <a:pt x="797814" y="83058"/>
                    <a:pt x="799186" y="84582"/>
                  </a:cubicBezTo>
                  <a:cubicBezTo>
                    <a:pt x="800710" y="86258"/>
                    <a:pt x="801472" y="88163"/>
                    <a:pt x="801472" y="90297"/>
                  </a:cubicBezTo>
                  <a:cubicBezTo>
                    <a:pt x="800405" y="93345"/>
                    <a:pt x="798272" y="95402"/>
                    <a:pt x="795071" y="96469"/>
                  </a:cubicBezTo>
                  <a:cubicBezTo>
                    <a:pt x="793090" y="98298"/>
                    <a:pt x="790728" y="99517"/>
                    <a:pt x="787985" y="100126"/>
                  </a:cubicBezTo>
                  <a:cubicBezTo>
                    <a:pt x="786918" y="100431"/>
                    <a:pt x="785318" y="101346"/>
                    <a:pt x="783184" y="102870"/>
                  </a:cubicBezTo>
                  <a:cubicBezTo>
                    <a:pt x="781965" y="103174"/>
                    <a:pt x="781736" y="103555"/>
                    <a:pt x="782498" y="104013"/>
                  </a:cubicBezTo>
                  <a:cubicBezTo>
                    <a:pt x="783413" y="104622"/>
                    <a:pt x="784098" y="104470"/>
                    <a:pt x="784556" y="103555"/>
                  </a:cubicBezTo>
                  <a:lnTo>
                    <a:pt x="794385" y="102870"/>
                  </a:lnTo>
                  <a:cubicBezTo>
                    <a:pt x="798043" y="103784"/>
                    <a:pt x="801777" y="104470"/>
                    <a:pt x="805587" y="104927"/>
                  </a:cubicBezTo>
                  <a:cubicBezTo>
                    <a:pt x="809702" y="105841"/>
                    <a:pt x="814121" y="106299"/>
                    <a:pt x="818846" y="106299"/>
                  </a:cubicBezTo>
                  <a:cubicBezTo>
                    <a:pt x="819912" y="107365"/>
                    <a:pt x="821208" y="107594"/>
                    <a:pt x="822732" y="106984"/>
                  </a:cubicBezTo>
                  <a:cubicBezTo>
                    <a:pt x="824408" y="106527"/>
                    <a:pt x="825856" y="106756"/>
                    <a:pt x="827075" y="107670"/>
                  </a:cubicBezTo>
                  <a:cubicBezTo>
                    <a:pt x="830428" y="107518"/>
                    <a:pt x="833400" y="107746"/>
                    <a:pt x="835991" y="108356"/>
                  </a:cubicBezTo>
                  <a:cubicBezTo>
                    <a:pt x="838734" y="108966"/>
                    <a:pt x="840639" y="110337"/>
                    <a:pt x="841706" y="112471"/>
                  </a:cubicBezTo>
                  <a:cubicBezTo>
                    <a:pt x="839877" y="113538"/>
                    <a:pt x="839877" y="114681"/>
                    <a:pt x="841706" y="115900"/>
                  </a:cubicBezTo>
                  <a:cubicBezTo>
                    <a:pt x="840182" y="118186"/>
                    <a:pt x="838277" y="119862"/>
                    <a:pt x="835991" y="120929"/>
                  </a:cubicBezTo>
                  <a:cubicBezTo>
                    <a:pt x="833400" y="121996"/>
                    <a:pt x="831038" y="123367"/>
                    <a:pt x="828904" y="125044"/>
                  </a:cubicBezTo>
                  <a:cubicBezTo>
                    <a:pt x="826161" y="127939"/>
                    <a:pt x="823646" y="130530"/>
                    <a:pt x="821360" y="132816"/>
                  </a:cubicBezTo>
                  <a:cubicBezTo>
                    <a:pt x="818617" y="134493"/>
                    <a:pt x="815874" y="136245"/>
                    <a:pt x="813131" y="138074"/>
                  </a:cubicBezTo>
                  <a:cubicBezTo>
                    <a:pt x="814045" y="138836"/>
                    <a:pt x="814121" y="139217"/>
                    <a:pt x="813359" y="139217"/>
                  </a:cubicBezTo>
                  <a:cubicBezTo>
                    <a:pt x="812597" y="139369"/>
                    <a:pt x="812292" y="139750"/>
                    <a:pt x="812445" y="140360"/>
                  </a:cubicBezTo>
                  <a:cubicBezTo>
                    <a:pt x="810921" y="140360"/>
                    <a:pt x="809549" y="140893"/>
                    <a:pt x="808330" y="141960"/>
                  </a:cubicBezTo>
                  <a:cubicBezTo>
                    <a:pt x="807111" y="143027"/>
                    <a:pt x="806197" y="143484"/>
                    <a:pt x="805587" y="143332"/>
                  </a:cubicBezTo>
                  <a:lnTo>
                    <a:pt x="804901" y="143789"/>
                  </a:lnTo>
                  <a:cubicBezTo>
                    <a:pt x="802920" y="143027"/>
                    <a:pt x="801320" y="143408"/>
                    <a:pt x="800100" y="144932"/>
                  </a:cubicBezTo>
                  <a:cubicBezTo>
                    <a:pt x="799034" y="146608"/>
                    <a:pt x="797586" y="147218"/>
                    <a:pt x="795757" y="146761"/>
                  </a:cubicBezTo>
                  <a:cubicBezTo>
                    <a:pt x="794233" y="146913"/>
                    <a:pt x="793319" y="147599"/>
                    <a:pt x="793014" y="148818"/>
                  </a:cubicBezTo>
                  <a:cubicBezTo>
                    <a:pt x="792861" y="150190"/>
                    <a:pt x="792557" y="151333"/>
                    <a:pt x="792099" y="152247"/>
                  </a:cubicBezTo>
                  <a:cubicBezTo>
                    <a:pt x="793776" y="154381"/>
                    <a:pt x="794309" y="156438"/>
                    <a:pt x="793700" y="158419"/>
                  </a:cubicBezTo>
                  <a:cubicBezTo>
                    <a:pt x="792938" y="159181"/>
                    <a:pt x="792861" y="159715"/>
                    <a:pt x="793471" y="160020"/>
                  </a:cubicBezTo>
                  <a:cubicBezTo>
                    <a:pt x="794081" y="160477"/>
                    <a:pt x="794385" y="160934"/>
                    <a:pt x="794385" y="161391"/>
                  </a:cubicBezTo>
                  <a:cubicBezTo>
                    <a:pt x="794843" y="162458"/>
                    <a:pt x="795300" y="163525"/>
                    <a:pt x="795757" y="164592"/>
                  </a:cubicBezTo>
                  <a:cubicBezTo>
                    <a:pt x="796367" y="165658"/>
                    <a:pt x="796138" y="166573"/>
                    <a:pt x="795071" y="167335"/>
                  </a:cubicBezTo>
                  <a:cubicBezTo>
                    <a:pt x="792633" y="168859"/>
                    <a:pt x="792404" y="170611"/>
                    <a:pt x="794385" y="172593"/>
                  </a:cubicBezTo>
                  <a:cubicBezTo>
                    <a:pt x="795452" y="172745"/>
                    <a:pt x="795300" y="173278"/>
                    <a:pt x="793928" y="174193"/>
                  </a:cubicBezTo>
                  <a:cubicBezTo>
                    <a:pt x="792709" y="175107"/>
                    <a:pt x="792861" y="175564"/>
                    <a:pt x="794385" y="175564"/>
                  </a:cubicBezTo>
                  <a:cubicBezTo>
                    <a:pt x="794538" y="180746"/>
                    <a:pt x="795681" y="185470"/>
                    <a:pt x="797814" y="189738"/>
                  </a:cubicBezTo>
                  <a:cubicBezTo>
                    <a:pt x="798272" y="192938"/>
                    <a:pt x="799262" y="195681"/>
                    <a:pt x="800786" y="197967"/>
                  </a:cubicBezTo>
                  <a:cubicBezTo>
                    <a:pt x="803225" y="201777"/>
                    <a:pt x="806730" y="204444"/>
                    <a:pt x="811302" y="205968"/>
                  </a:cubicBezTo>
                  <a:cubicBezTo>
                    <a:pt x="812521" y="205663"/>
                    <a:pt x="813664" y="205816"/>
                    <a:pt x="814731" y="206425"/>
                  </a:cubicBezTo>
                  <a:cubicBezTo>
                    <a:pt x="815950" y="207035"/>
                    <a:pt x="817017" y="207035"/>
                    <a:pt x="817931" y="206425"/>
                  </a:cubicBezTo>
                  <a:cubicBezTo>
                    <a:pt x="818998" y="207797"/>
                    <a:pt x="819912" y="208026"/>
                    <a:pt x="820674" y="207111"/>
                  </a:cubicBezTo>
                  <a:cubicBezTo>
                    <a:pt x="822199" y="208026"/>
                    <a:pt x="823722" y="208178"/>
                    <a:pt x="825246" y="207568"/>
                  </a:cubicBezTo>
                  <a:cubicBezTo>
                    <a:pt x="826770" y="207111"/>
                    <a:pt x="828371" y="206959"/>
                    <a:pt x="830047" y="207111"/>
                  </a:cubicBezTo>
                  <a:cubicBezTo>
                    <a:pt x="834009" y="204520"/>
                    <a:pt x="836524" y="201015"/>
                    <a:pt x="837591" y="196596"/>
                  </a:cubicBezTo>
                  <a:cubicBezTo>
                    <a:pt x="838658" y="195529"/>
                    <a:pt x="839191" y="194310"/>
                    <a:pt x="839191" y="192938"/>
                  </a:cubicBezTo>
                  <a:cubicBezTo>
                    <a:pt x="839343" y="191566"/>
                    <a:pt x="839648" y="190271"/>
                    <a:pt x="840106" y="189052"/>
                  </a:cubicBezTo>
                  <a:cubicBezTo>
                    <a:pt x="840715" y="187528"/>
                    <a:pt x="841477" y="186156"/>
                    <a:pt x="842391" y="184937"/>
                  </a:cubicBezTo>
                  <a:cubicBezTo>
                    <a:pt x="843611" y="184632"/>
                    <a:pt x="843992" y="184175"/>
                    <a:pt x="843535" y="183565"/>
                  </a:cubicBezTo>
                  <a:cubicBezTo>
                    <a:pt x="843230" y="182956"/>
                    <a:pt x="842849" y="182422"/>
                    <a:pt x="842391" y="181965"/>
                  </a:cubicBezTo>
                  <a:cubicBezTo>
                    <a:pt x="843611" y="181356"/>
                    <a:pt x="844220" y="180441"/>
                    <a:pt x="844220" y="179222"/>
                  </a:cubicBezTo>
                  <a:cubicBezTo>
                    <a:pt x="844525" y="177850"/>
                    <a:pt x="844830" y="176631"/>
                    <a:pt x="845135" y="175564"/>
                  </a:cubicBezTo>
                  <a:cubicBezTo>
                    <a:pt x="846201" y="174193"/>
                    <a:pt x="846201" y="172669"/>
                    <a:pt x="845135" y="170992"/>
                  </a:cubicBezTo>
                  <a:cubicBezTo>
                    <a:pt x="843763" y="170535"/>
                    <a:pt x="843611" y="169545"/>
                    <a:pt x="844677" y="168021"/>
                  </a:cubicBezTo>
                  <a:cubicBezTo>
                    <a:pt x="845439" y="167411"/>
                    <a:pt x="845363" y="166878"/>
                    <a:pt x="844449" y="166420"/>
                  </a:cubicBezTo>
                  <a:cubicBezTo>
                    <a:pt x="843687" y="165963"/>
                    <a:pt x="843382" y="165354"/>
                    <a:pt x="843535" y="164592"/>
                  </a:cubicBezTo>
                  <a:cubicBezTo>
                    <a:pt x="843382" y="163677"/>
                    <a:pt x="843611" y="162610"/>
                    <a:pt x="844220" y="161391"/>
                  </a:cubicBezTo>
                  <a:cubicBezTo>
                    <a:pt x="844830" y="160324"/>
                    <a:pt x="845592" y="160020"/>
                    <a:pt x="846506" y="160477"/>
                  </a:cubicBezTo>
                  <a:cubicBezTo>
                    <a:pt x="847116" y="159562"/>
                    <a:pt x="847649" y="159562"/>
                    <a:pt x="848106" y="160477"/>
                  </a:cubicBezTo>
                  <a:cubicBezTo>
                    <a:pt x="848716" y="161086"/>
                    <a:pt x="849097" y="161620"/>
                    <a:pt x="849249" y="162077"/>
                  </a:cubicBezTo>
                  <a:cubicBezTo>
                    <a:pt x="850316" y="162382"/>
                    <a:pt x="850316" y="162687"/>
                    <a:pt x="849249" y="162991"/>
                  </a:cubicBezTo>
                  <a:cubicBezTo>
                    <a:pt x="848487" y="162991"/>
                    <a:pt x="848487" y="163296"/>
                    <a:pt x="849249" y="163906"/>
                  </a:cubicBezTo>
                  <a:cubicBezTo>
                    <a:pt x="848945" y="165125"/>
                    <a:pt x="849326" y="166116"/>
                    <a:pt x="850392" y="166878"/>
                  </a:cubicBezTo>
                  <a:cubicBezTo>
                    <a:pt x="851154" y="167182"/>
                    <a:pt x="851993" y="167868"/>
                    <a:pt x="852907" y="168935"/>
                  </a:cubicBezTo>
                  <a:cubicBezTo>
                    <a:pt x="854736" y="171678"/>
                    <a:pt x="856869" y="174421"/>
                    <a:pt x="859308" y="177165"/>
                  </a:cubicBezTo>
                  <a:cubicBezTo>
                    <a:pt x="860070" y="177469"/>
                    <a:pt x="860146" y="178155"/>
                    <a:pt x="859537" y="179222"/>
                  </a:cubicBezTo>
                  <a:cubicBezTo>
                    <a:pt x="858622" y="180441"/>
                    <a:pt x="858698" y="181356"/>
                    <a:pt x="859765" y="181965"/>
                  </a:cubicBezTo>
                  <a:cubicBezTo>
                    <a:pt x="859765" y="183337"/>
                    <a:pt x="860222" y="184404"/>
                    <a:pt x="861137" y="185166"/>
                  </a:cubicBezTo>
                  <a:cubicBezTo>
                    <a:pt x="862203" y="186232"/>
                    <a:pt x="862203" y="187299"/>
                    <a:pt x="861137" y="188366"/>
                  </a:cubicBezTo>
                  <a:cubicBezTo>
                    <a:pt x="861594" y="188823"/>
                    <a:pt x="861670" y="189280"/>
                    <a:pt x="861365" y="189738"/>
                  </a:cubicBezTo>
                  <a:cubicBezTo>
                    <a:pt x="861213" y="190347"/>
                    <a:pt x="861518" y="190881"/>
                    <a:pt x="862280" y="191338"/>
                  </a:cubicBezTo>
                  <a:cubicBezTo>
                    <a:pt x="862280" y="192557"/>
                    <a:pt x="862508" y="193700"/>
                    <a:pt x="862966" y="194767"/>
                  </a:cubicBezTo>
                  <a:cubicBezTo>
                    <a:pt x="863575" y="195986"/>
                    <a:pt x="863194" y="196824"/>
                    <a:pt x="861822" y="197281"/>
                  </a:cubicBezTo>
                  <a:cubicBezTo>
                    <a:pt x="863194" y="198348"/>
                    <a:pt x="863347" y="199491"/>
                    <a:pt x="862280" y="200710"/>
                  </a:cubicBezTo>
                  <a:cubicBezTo>
                    <a:pt x="861213" y="202082"/>
                    <a:pt x="860375" y="203454"/>
                    <a:pt x="859765" y="204825"/>
                  </a:cubicBezTo>
                  <a:cubicBezTo>
                    <a:pt x="858698" y="206502"/>
                    <a:pt x="858089" y="208330"/>
                    <a:pt x="857936" y="210312"/>
                  </a:cubicBezTo>
                  <a:cubicBezTo>
                    <a:pt x="857936" y="212445"/>
                    <a:pt x="857174" y="214122"/>
                    <a:pt x="855650" y="215341"/>
                  </a:cubicBezTo>
                  <a:cubicBezTo>
                    <a:pt x="855650" y="217779"/>
                    <a:pt x="854964" y="219684"/>
                    <a:pt x="853593" y="221056"/>
                  </a:cubicBezTo>
                  <a:cubicBezTo>
                    <a:pt x="854203" y="222427"/>
                    <a:pt x="853821" y="223494"/>
                    <a:pt x="852450" y="224256"/>
                  </a:cubicBezTo>
                  <a:cubicBezTo>
                    <a:pt x="851078" y="225171"/>
                    <a:pt x="849859" y="225933"/>
                    <a:pt x="848792" y="226542"/>
                  </a:cubicBezTo>
                  <a:lnTo>
                    <a:pt x="839420" y="227228"/>
                  </a:lnTo>
                  <a:cubicBezTo>
                    <a:pt x="836524" y="227533"/>
                    <a:pt x="833019" y="227533"/>
                    <a:pt x="828904" y="227228"/>
                  </a:cubicBezTo>
                  <a:cubicBezTo>
                    <a:pt x="828599" y="227990"/>
                    <a:pt x="827990" y="228066"/>
                    <a:pt x="827075" y="227457"/>
                  </a:cubicBezTo>
                  <a:cubicBezTo>
                    <a:pt x="826313" y="226847"/>
                    <a:pt x="825551" y="227076"/>
                    <a:pt x="824789" y="228142"/>
                  </a:cubicBezTo>
                  <a:cubicBezTo>
                    <a:pt x="821436" y="227685"/>
                    <a:pt x="818312" y="226923"/>
                    <a:pt x="815417" y="225856"/>
                  </a:cubicBezTo>
                  <a:cubicBezTo>
                    <a:pt x="813283" y="225704"/>
                    <a:pt x="811531" y="225323"/>
                    <a:pt x="810159" y="224713"/>
                  </a:cubicBezTo>
                  <a:lnTo>
                    <a:pt x="801929" y="220370"/>
                  </a:lnTo>
                  <a:cubicBezTo>
                    <a:pt x="799491" y="219760"/>
                    <a:pt x="797205" y="218313"/>
                    <a:pt x="795071" y="216027"/>
                  </a:cubicBezTo>
                  <a:cubicBezTo>
                    <a:pt x="793090" y="214807"/>
                    <a:pt x="791261" y="213436"/>
                    <a:pt x="789585" y="211912"/>
                  </a:cubicBezTo>
                  <a:cubicBezTo>
                    <a:pt x="788518" y="209931"/>
                    <a:pt x="787146" y="208102"/>
                    <a:pt x="785470" y="206425"/>
                  </a:cubicBezTo>
                  <a:cubicBezTo>
                    <a:pt x="783946" y="204749"/>
                    <a:pt x="783032" y="202844"/>
                    <a:pt x="782727" y="200710"/>
                  </a:cubicBezTo>
                  <a:cubicBezTo>
                    <a:pt x="781355" y="200406"/>
                    <a:pt x="780898" y="199567"/>
                    <a:pt x="781355" y="198196"/>
                  </a:cubicBezTo>
                  <a:cubicBezTo>
                    <a:pt x="781508" y="196977"/>
                    <a:pt x="780974" y="196062"/>
                    <a:pt x="779755" y="195453"/>
                  </a:cubicBezTo>
                  <a:cubicBezTo>
                    <a:pt x="779908" y="193471"/>
                    <a:pt x="779679" y="191643"/>
                    <a:pt x="779069" y="189966"/>
                  </a:cubicBezTo>
                  <a:cubicBezTo>
                    <a:pt x="778460" y="188442"/>
                    <a:pt x="778231" y="186766"/>
                    <a:pt x="778383" y="184937"/>
                  </a:cubicBezTo>
                  <a:cubicBezTo>
                    <a:pt x="777622" y="183261"/>
                    <a:pt x="777469" y="181432"/>
                    <a:pt x="777926" y="179451"/>
                  </a:cubicBezTo>
                  <a:cubicBezTo>
                    <a:pt x="778079" y="177317"/>
                    <a:pt x="777774" y="175412"/>
                    <a:pt x="777012" y="173736"/>
                  </a:cubicBezTo>
                  <a:cubicBezTo>
                    <a:pt x="776707" y="170535"/>
                    <a:pt x="777012" y="167487"/>
                    <a:pt x="777926" y="164592"/>
                  </a:cubicBezTo>
                  <a:cubicBezTo>
                    <a:pt x="778231" y="159410"/>
                    <a:pt x="777469" y="154838"/>
                    <a:pt x="775640" y="150876"/>
                  </a:cubicBezTo>
                  <a:cubicBezTo>
                    <a:pt x="773354" y="152095"/>
                    <a:pt x="770992" y="153466"/>
                    <a:pt x="768554" y="154990"/>
                  </a:cubicBezTo>
                  <a:cubicBezTo>
                    <a:pt x="765810" y="157124"/>
                    <a:pt x="763524" y="159486"/>
                    <a:pt x="761696" y="162077"/>
                  </a:cubicBezTo>
                  <a:cubicBezTo>
                    <a:pt x="760629" y="161772"/>
                    <a:pt x="759943" y="162077"/>
                    <a:pt x="759638" y="162991"/>
                  </a:cubicBezTo>
                  <a:cubicBezTo>
                    <a:pt x="759333" y="163601"/>
                    <a:pt x="758648" y="163906"/>
                    <a:pt x="757581" y="163906"/>
                  </a:cubicBezTo>
                  <a:cubicBezTo>
                    <a:pt x="754533" y="166649"/>
                    <a:pt x="751561" y="169011"/>
                    <a:pt x="748666" y="170992"/>
                  </a:cubicBezTo>
                  <a:cubicBezTo>
                    <a:pt x="747751" y="172059"/>
                    <a:pt x="746760" y="172974"/>
                    <a:pt x="745694" y="173736"/>
                  </a:cubicBezTo>
                  <a:cubicBezTo>
                    <a:pt x="744474" y="174802"/>
                    <a:pt x="744093" y="175793"/>
                    <a:pt x="744551" y="176707"/>
                  </a:cubicBezTo>
                  <a:cubicBezTo>
                    <a:pt x="744093" y="176860"/>
                    <a:pt x="743636" y="177393"/>
                    <a:pt x="743179" y="178308"/>
                  </a:cubicBezTo>
                  <a:cubicBezTo>
                    <a:pt x="742569" y="178917"/>
                    <a:pt x="742036" y="178765"/>
                    <a:pt x="741579" y="177850"/>
                  </a:cubicBezTo>
                  <a:cubicBezTo>
                    <a:pt x="739445" y="180289"/>
                    <a:pt x="737540" y="182651"/>
                    <a:pt x="735864" y="184937"/>
                  </a:cubicBezTo>
                  <a:cubicBezTo>
                    <a:pt x="736931" y="185394"/>
                    <a:pt x="737235" y="185623"/>
                    <a:pt x="736778" y="185623"/>
                  </a:cubicBezTo>
                  <a:cubicBezTo>
                    <a:pt x="736474" y="185623"/>
                    <a:pt x="736169" y="186004"/>
                    <a:pt x="735864" y="186766"/>
                  </a:cubicBezTo>
                  <a:cubicBezTo>
                    <a:pt x="734340" y="188290"/>
                    <a:pt x="733959" y="189814"/>
                    <a:pt x="734721" y="191338"/>
                  </a:cubicBezTo>
                  <a:cubicBezTo>
                    <a:pt x="736092" y="191643"/>
                    <a:pt x="736245" y="192481"/>
                    <a:pt x="735178" y="193852"/>
                  </a:cubicBezTo>
                  <a:cubicBezTo>
                    <a:pt x="734873" y="196291"/>
                    <a:pt x="733730" y="198196"/>
                    <a:pt x="731749" y="199567"/>
                  </a:cubicBezTo>
                  <a:cubicBezTo>
                    <a:pt x="732359" y="200634"/>
                    <a:pt x="732359" y="201777"/>
                    <a:pt x="731749" y="202996"/>
                  </a:cubicBezTo>
                  <a:cubicBezTo>
                    <a:pt x="732968" y="203454"/>
                    <a:pt x="733121" y="203987"/>
                    <a:pt x="732206" y="204597"/>
                  </a:cubicBezTo>
                  <a:cubicBezTo>
                    <a:pt x="731292" y="205511"/>
                    <a:pt x="730758" y="206349"/>
                    <a:pt x="730606" y="207111"/>
                  </a:cubicBezTo>
                  <a:cubicBezTo>
                    <a:pt x="729539" y="208026"/>
                    <a:pt x="729387" y="208864"/>
                    <a:pt x="730149" y="209626"/>
                  </a:cubicBezTo>
                  <a:cubicBezTo>
                    <a:pt x="731216" y="210540"/>
                    <a:pt x="731139" y="211302"/>
                    <a:pt x="729920" y="211912"/>
                  </a:cubicBezTo>
                  <a:cubicBezTo>
                    <a:pt x="730682" y="212369"/>
                    <a:pt x="730530" y="212674"/>
                    <a:pt x="729463" y="212826"/>
                  </a:cubicBezTo>
                  <a:cubicBezTo>
                    <a:pt x="728701" y="213131"/>
                    <a:pt x="728853" y="213588"/>
                    <a:pt x="729920" y="214198"/>
                  </a:cubicBezTo>
                  <a:cubicBezTo>
                    <a:pt x="728853" y="214807"/>
                    <a:pt x="728701" y="215112"/>
                    <a:pt x="729463" y="215112"/>
                  </a:cubicBezTo>
                  <a:cubicBezTo>
                    <a:pt x="730225" y="215265"/>
                    <a:pt x="730606" y="215569"/>
                    <a:pt x="730606" y="216027"/>
                  </a:cubicBezTo>
                  <a:cubicBezTo>
                    <a:pt x="729692" y="216484"/>
                    <a:pt x="729539" y="216941"/>
                    <a:pt x="730149" y="217398"/>
                  </a:cubicBezTo>
                  <a:cubicBezTo>
                    <a:pt x="730758" y="218008"/>
                    <a:pt x="730682" y="218541"/>
                    <a:pt x="729920" y="218998"/>
                  </a:cubicBezTo>
                  <a:cubicBezTo>
                    <a:pt x="730377" y="219760"/>
                    <a:pt x="730911" y="220370"/>
                    <a:pt x="731520" y="220827"/>
                  </a:cubicBezTo>
                  <a:cubicBezTo>
                    <a:pt x="732130" y="221437"/>
                    <a:pt x="731825" y="221970"/>
                    <a:pt x="730606" y="222427"/>
                  </a:cubicBezTo>
                  <a:cubicBezTo>
                    <a:pt x="731368" y="223189"/>
                    <a:pt x="731139" y="223951"/>
                    <a:pt x="729920" y="224713"/>
                  </a:cubicBezTo>
                  <a:cubicBezTo>
                    <a:pt x="731597" y="226085"/>
                    <a:pt x="731292" y="227228"/>
                    <a:pt x="729006" y="228142"/>
                  </a:cubicBezTo>
                  <a:cubicBezTo>
                    <a:pt x="728244" y="228904"/>
                    <a:pt x="727558" y="228676"/>
                    <a:pt x="726948" y="227457"/>
                  </a:cubicBezTo>
                  <a:cubicBezTo>
                    <a:pt x="726339" y="226390"/>
                    <a:pt x="725653" y="226314"/>
                    <a:pt x="724891" y="227228"/>
                  </a:cubicBezTo>
                  <a:cubicBezTo>
                    <a:pt x="724891" y="228447"/>
                    <a:pt x="724205" y="229285"/>
                    <a:pt x="722834" y="229743"/>
                  </a:cubicBezTo>
                  <a:cubicBezTo>
                    <a:pt x="721767" y="229895"/>
                    <a:pt x="720852" y="230200"/>
                    <a:pt x="720091" y="230657"/>
                  </a:cubicBezTo>
                  <a:cubicBezTo>
                    <a:pt x="718566" y="230505"/>
                    <a:pt x="717500" y="229743"/>
                    <a:pt x="716890" y="228371"/>
                  </a:cubicBezTo>
                  <a:cubicBezTo>
                    <a:pt x="716280" y="226999"/>
                    <a:pt x="715214" y="225780"/>
                    <a:pt x="713690" y="224713"/>
                  </a:cubicBezTo>
                  <a:cubicBezTo>
                    <a:pt x="713842" y="223799"/>
                    <a:pt x="713461" y="223037"/>
                    <a:pt x="712547" y="222427"/>
                  </a:cubicBezTo>
                  <a:cubicBezTo>
                    <a:pt x="711785" y="221818"/>
                    <a:pt x="711708" y="221361"/>
                    <a:pt x="712318" y="221056"/>
                  </a:cubicBezTo>
                  <a:cubicBezTo>
                    <a:pt x="710489" y="219989"/>
                    <a:pt x="709118" y="218617"/>
                    <a:pt x="708203" y="216941"/>
                  </a:cubicBezTo>
                  <a:cubicBezTo>
                    <a:pt x="708813" y="215874"/>
                    <a:pt x="708660" y="214731"/>
                    <a:pt x="707746" y="213512"/>
                  </a:cubicBezTo>
                  <a:cubicBezTo>
                    <a:pt x="706832" y="212293"/>
                    <a:pt x="706298" y="211150"/>
                    <a:pt x="706146" y="210083"/>
                  </a:cubicBezTo>
                  <a:cubicBezTo>
                    <a:pt x="704774" y="208254"/>
                    <a:pt x="705079" y="206883"/>
                    <a:pt x="707060" y="205968"/>
                  </a:cubicBezTo>
                  <a:cubicBezTo>
                    <a:pt x="708737" y="204597"/>
                    <a:pt x="709575" y="203073"/>
                    <a:pt x="709575" y="201396"/>
                  </a:cubicBezTo>
                  <a:cubicBezTo>
                    <a:pt x="710642" y="199263"/>
                    <a:pt x="712013" y="197281"/>
                    <a:pt x="713690" y="195453"/>
                  </a:cubicBezTo>
                  <a:cubicBezTo>
                    <a:pt x="713842" y="191947"/>
                    <a:pt x="714985" y="189052"/>
                    <a:pt x="717119" y="186766"/>
                  </a:cubicBezTo>
                  <a:cubicBezTo>
                    <a:pt x="716357" y="185699"/>
                    <a:pt x="716890" y="184632"/>
                    <a:pt x="718719" y="183565"/>
                  </a:cubicBezTo>
                  <a:cubicBezTo>
                    <a:pt x="719938" y="183565"/>
                    <a:pt x="720852" y="182956"/>
                    <a:pt x="721462" y="181737"/>
                  </a:cubicBezTo>
                  <a:cubicBezTo>
                    <a:pt x="722224" y="180517"/>
                    <a:pt x="722910" y="179451"/>
                    <a:pt x="723519" y="178536"/>
                  </a:cubicBezTo>
                  <a:cubicBezTo>
                    <a:pt x="723062" y="177317"/>
                    <a:pt x="722529" y="176479"/>
                    <a:pt x="721919" y="176022"/>
                  </a:cubicBezTo>
                  <a:cubicBezTo>
                    <a:pt x="721462" y="175564"/>
                    <a:pt x="721767" y="174802"/>
                    <a:pt x="722834" y="173736"/>
                  </a:cubicBezTo>
                  <a:cubicBezTo>
                    <a:pt x="722224" y="171907"/>
                    <a:pt x="722681" y="170002"/>
                    <a:pt x="724205" y="168021"/>
                  </a:cubicBezTo>
                  <a:cubicBezTo>
                    <a:pt x="725729" y="166954"/>
                    <a:pt x="726491" y="165582"/>
                    <a:pt x="726491" y="163906"/>
                  </a:cubicBezTo>
                  <a:cubicBezTo>
                    <a:pt x="726644" y="162382"/>
                    <a:pt x="727253" y="161010"/>
                    <a:pt x="728320" y="159791"/>
                  </a:cubicBezTo>
                  <a:cubicBezTo>
                    <a:pt x="728015" y="158572"/>
                    <a:pt x="728549" y="157734"/>
                    <a:pt x="729920" y="157276"/>
                  </a:cubicBezTo>
                  <a:cubicBezTo>
                    <a:pt x="730987" y="156667"/>
                    <a:pt x="731368" y="155676"/>
                    <a:pt x="731063" y="154305"/>
                  </a:cubicBezTo>
                  <a:cubicBezTo>
                    <a:pt x="732587" y="152933"/>
                    <a:pt x="733806" y="151409"/>
                    <a:pt x="734721" y="149733"/>
                  </a:cubicBezTo>
                  <a:cubicBezTo>
                    <a:pt x="735331" y="147904"/>
                    <a:pt x="736474" y="146380"/>
                    <a:pt x="738150" y="145161"/>
                  </a:cubicBezTo>
                  <a:cubicBezTo>
                    <a:pt x="737693" y="144094"/>
                    <a:pt x="738150" y="143256"/>
                    <a:pt x="739521" y="142646"/>
                  </a:cubicBezTo>
                  <a:cubicBezTo>
                    <a:pt x="740436" y="142036"/>
                    <a:pt x="740588" y="141274"/>
                    <a:pt x="739979" y="140360"/>
                  </a:cubicBezTo>
                  <a:cubicBezTo>
                    <a:pt x="735559" y="139903"/>
                    <a:pt x="731063" y="139674"/>
                    <a:pt x="726491" y="139674"/>
                  </a:cubicBezTo>
                  <a:cubicBezTo>
                    <a:pt x="724662" y="138912"/>
                    <a:pt x="722834" y="138760"/>
                    <a:pt x="721005" y="139217"/>
                  </a:cubicBezTo>
                  <a:cubicBezTo>
                    <a:pt x="719024" y="139369"/>
                    <a:pt x="717347" y="138988"/>
                    <a:pt x="715976" y="138074"/>
                  </a:cubicBezTo>
                  <a:cubicBezTo>
                    <a:pt x="711404" y="138379"/>
                    <a:pt x="707136" y="139369"/>
                    <a:pt x="703174" y="141046"/>
                  </a:cubicBezTo>
                  <a:cubicBezTo>
                    <a:pt x="698450" y="142722"/>
                    <a:pt x="694335" y="145770"/>
                    <a:pt x="690830" y="150190"/>
                  </a:cubicBezTo>
                  <a:cubicBezTo>
                    <a:pt x="689610" y="152323"/>
                    <a:pt x="688010" y="154152"/>
                    <a:pt x="686029" y="155676"/>
                  </a:cubicBezTo>
                  <a:cubicBezTo>
                    <a:pt x="686029" y="158419"/>
                    <a:pt x="685800" y="160934"/>
                    <a:pt x="685343" y="163220"/>
                  </a:cubicBezTo>
                  <a:cubicBezTo>
                    <a:pt x="683667" y="167487"/>
                    <a:pt x="682753" y="171983"/>
                    <a:pt x="682600" y="176707"/>
                  </a:cubicBezTo>
                  <a:cubicBezTo>
                    <a:pt x="681990" y="178841"/>
                    <a:pt x="680924" y="179451"/>
                    <a:pt x="679400" y="178536"/>
                  </a:cubicBezTo>
                  <a:cubicBezTo>
                    <a:pt x="677876" y="177927"/>
                    <a:pt x="676809" y="176784"/>
                    <a:pt x="676199" y="175107"/>
                  </a:cubicBezTo>
                  <a:cubicBezTo>
                    <a:pt x="674980" y="175717"/>
                    <a:pt x="673989" y="175260"/>
                    <a:pt x="673227" y="173736"/>
                  </a:cubicBezTo>
                  <a:cubicBezTo>
                    <a:pt x="672008" y="171145"/>
                    <a:pt x="670484" y="168859"/>
                    <a:pt x="668656" y="166878"/>
                  </a:cubicBezTo>
                  <a:cubicBezTo>
                    <a:pt x="669265" y="165354"/>
                    <a:pt x="669646" y="163830"/>
                    <a:pt x="669798" y="162306"/>
                  </a:cubicBezTo>
                  <a:cubicBezTo>
                    <a:pt x="669951" y="160782"/>
                    <a:pt x="670941" y="159486"/>
                    <a:pt x="672770" y="158419"/>
                  </a:cubicBezTo>
                  <a:cubicBezTo>
                    <a:pt x="672466" y="156438"/>
                    <a:pt x="672999" y="154533"/>
                    <a:pt x="674370" y="152704"/>
                  </a:cubicBezTo>
                  <a:cubicBezTo>
                    <a:pt x="678790" y="148590"/>
                    <a:pt x="682905" y="143941"/>
                    <a:pt x="686715" y="138760"/>
                  </a:cubicBezTo>
                  <a:cubicBezTo>
                    <a:pt x="692049" y="131597"/>
                    <a:pt x="698526" y="125882"/>
                    <a:pt x="706146" y="121615"/>
                  </a:cubicBezTo>
                  <a:cubicBezTo>
                    <a:pt x="707365" y="121158"/>
                    <a:pt x="708051" y="121843"/>
                    <a:pt x="708203" y="123672"/>
                  </a:cubicBezTo>
                  <a:cubicBezTo>
                    <a:pt x="708660" y="125653"/>
                    <a:pt x="708279" y="127330"/>
                    <a:pt x="707060" y="128701"/>
                  </a:cubicBezTo>
                  <a:cubicBezTo>
                    <a:pt x="705536" y="129768"/>
                    <a:pt x="704012" y="130911"/>
                    <a:pt x="702488" y="132130"/>
                  </a:cubicBezTo>
                  <a:cubicBezTo>
                    <a:pt x="701726" y="132588"/>
                    <a:pt x="700583" y="133426"/>
                    <a:pt x="699059" y="134645"/>
                  </a:cubicBezTo>
                  <a:cubicBezTo>
                    <a:pt x="697840" y="135712"/>
                    <a:pt x="697840" y="136474"/>
                    <a:pt x="699059" y="136931"/>
                  </a:cubicBezTo>
                  <a:cubicBezTo>
                    <a:pt x="701193" y="134950"/>
                    <a:pt x="703555" y="133578"/>
                    <a:pt x="706146" y="132816"/>
                  </a:cubicBezTo>
                  <a:cubicBezTo>
                    <a:pt x="710108" y="131597"/>
                    <a:pt x="714299" y="130454"/>
                    <a:pt x="718719" y="129387"/>
                  </a:cubicBezTo>
                  <a:cubicBezTo>
                    <a:pt x="725120" y="127863"/>
                    <a:pt x="731368" y="125958"/>
                    <a:pt x="737464" y="123672"/>
                  </a:cubicBezTo>
                  <a:cubicBezTo>
                    <a:pt x="742950" y="120777"/>
                    <a:pt x="748437" y="117576"/>
                    <a:pt x="753923" y="114071"/>
                  </a:cubicBezTo>
                  <a:cubicBezTo>
                    <a:pt x="754838" y="113766"/>
                    <a:pt x="755904" y="113309"/>
                    <a:pt x="757124" y="112699"/>
                  </a:cubicBezTo>
                  <a:cubicBezTo>
                    <a:pt x="758495" y="112090"/>
                    <a:pt x="758876" y="111404"/>
                    <a:pt x="758267" y="110642"/>
                  </a:cubicBezTo>
                  <a:cubicBezTo>
                    <a:pt x="753542" y="111252"/>
                    <a:pt x="749351" y="110490"/>
                    <a:pt x="745694" y="108356"/>
                  </a:cubicBezTo>
                  <a:cubicBezTo>
                    <a:pt x="741274" y="108051"/>
                    <a:pt x="737083" y="106680"/>
                    <a:pt x="733121" y="104241"/>
                  </a:cubicBezTo>
                  <a:cubicBezTo>
                    <a:pt x="729463" y="103174"/>
                    <a:pt x="726491" y="100812"/>
                    <a:pt x="724205" y="97155"/>
                  </a:cubicBezTo>
                  <a:cubicBezTo>
                    <a:pt x="722834" y="95935"/>
                    <a:pt x="722681" y="94488"/>
                    <a:pt x="723748" y="92811"/>
                  </a:cubicBezTo>
                  <a:cubicBezTo>
                    <a:pt x="725120" y="91135"/>
                    <a:pt x="726644" y="90068"/>
                    <a:pt x="728320" y="89611"/>
                  </a:cubicBezTo>
                  <a:cubicBezTo>
                    <a:pt x="730454" y="88544"/>
                    <a:pt x="731825" y="89077"/>
                    <a:pt x="732435" y="91211"/>
                  </a:cubicBezTo>
                  <a:cubicBezTo>
                    <a:pt x="734568" y="92887"/>
                    <a:pt x="736931" y="93497"/>
                    <a:pt x="739521" y="93040"/>
                  </a:cubicBezTo>
                  <a:cubicBezTo>
                    <a:pt x="740131" y="91973"/>
                    <a:pt x="739903" y="91135"/>
                    <a:pt x="738836" y="90525"/>
                  </a:cubicBezTo>
                  <a:cubicBezTo>
                    <a:pt x="737769" y="90068"/>
                    <a:pt x="736550" y="89992"/>
                    <a:pt x="735178" y="90297"/>
                  </a:cubicBezTo>
                  <a:cubicBezTo>
                    <a:pt x="734568" y="90449"/>
                    <a:pt x="733959" y="90220"/>
                    <a:pt x="733349" y="89611"/>
                  </a:cubicBezTo>
                  <a:cubicBezTo>
                    <a:pt x="732740" y="89001"/>
                    <a:pt x="732664" y="88773"/>
                    <a:pt x="733121" y="88925"/>
                  </a:cubicBezTo>
                  <a:cubicBezTo>
                    <a:pt x="733730" y="87858"/>
                    <a:pt x="734568" y="87249"/>
                    <a:pt x="735635" y="87096"/>
                  </a:cubicBezTo>
                  <a:cubicBezTo>
                    <a:pt x="736702" y="87096"/>
                    <a:pt x="737769" y="86791"/>
                    <a:pt x="738836" y="86182"/>
                  </a:cubicBezTo>
                  <a:cubicBezTo>
                    <a:pt x="739598" y="86487"/>
                    <a:pt x="740207" y="86410"/>
                    <a:pt x="740664" y="85953"/>
                  </a:cubicBezTo>
                  <a:cubicBezTo>
                    <a:pt x="741274" y="85648"/>
                    <a:pt x="741808" y="85725"/>
                    <a:pt x="742265" y="86182"/>
                  </a:cubicBezTo>
                  <a:lnTo>
                    <a:pt x="749351" y="82524"/>
                  </a:lnTo>
                  <a:cubicBezTo>
                    <a:pt x="750418" y="82829"/>
                    <a:pt x="751180" y="82448"/>
                    <a:pt x="751637" y="81381"/>
                  </a:cubicBezTo>
                  <a:cubicBezTo>
                    <a:pt x="752247" y="80467"/>
                    <a:pt x="751866" y="79933"/>
                    <a:pt x="750494" y="79781"/>
                  </a:cubicBezTo>
                  <a:lnTo>
                    <a:pt x="735178" y="72009"/>
                  </a:lnTo>
                  <a:cubicBezTo>
                    <a:pt x="732892" y="71247"/>
                    <a:pt x="730835" y="69875"/>
                    <a:pt x="729006" y="67894"/>
                  </a:cubicBezTo>
                  <a:cubicBezTo>
                    <a:pt x="727025" y="66827"/>
                    <a:pt x="725120" y="65379"/>
                    <a:pt x="723291" y="63550"/>
                  </a:cubicBezTo>
                  <a:cubicBezTo>
                    <a:pt x="721157" y="61569"/>
                    <a:pt x="720700" y="59359"/>
                    <a:pt x="721919" y="56921"/>
                  </a:cubicBezTo>
                  <a:cubicBezTo>
                    <a:pt x="722986" y="55549"/>
                    <a:pt x="724129" y="54940"/>
                    <a:pt x="725348" y="55092"/>
                  </a:cubicBezTo>
                  <a:cubicBezTo>
                    <a:pt x="726720" y="55397"/>
                    <a:pt x="727939" y="55168"/>
                    <a:pt x="729006" y="54406"/>
                  </a:cubicBezTo>
                  <a:cubicBezTo>
                    <a:pt x="732511" y="54406"/>
                    <a:pt x="735788" y="54025"/>
                    <a:pt x="738836" y="53263"/>
                  </a:cubicBezTo>
                  <a:cubicBezTo>
                    <a:pt x="741274" y="52959"/>
                    <a:pt x="743560" y="51816"/>
                    <a:pt x="745694" y="49834"/>
                  </a:cubicBezTo>
                  <a:cubicBezTo>
                    <a:pt x="746608" y="50749"/>
                    <a:pt x="747370" y="50749"/>
                    <a:pt x="747980" y="49834"/>
                  </a:cubicBezTo>
                  <a:cubicBezTo>
                    <a:pt x="748894" y="48920"/>
                    <a:pt x="749732" y="48463"/>
                    <a:pt x="750494" y="48463"/>
                  </a:cubicBezTo>
                  <a:cubicBezTo>
                    <a:pt x="753542" y="47091"/>
                    <a:pt x="754914" y="44729"/>
                    <a:pt x="754609" y="41376"/>
                  </a:cubicBezTo>
                  <a:cubicBezTo>
                    <a:pt x="754609" y="38176"/>
                    <a:pt x="754609" y="35052"/>
                    <a:pt x="754609" y="32004"/>
                  </a:cubicBezTo>
                  <a:cubicBezTo>
                    <a:pt x="753847" y="30937"/>
                    <a:pt x="753695" y="29870"/>
                    <a:pt x="754152" y="28803"/>
                  </a:cubicBezTo>
                  <a:cubicBezTo>
                    <a:pt x="754762" y="27736"/>
                    <a:pt x="754914" y="26670"/>
                    <a:pt x="754609" y="25603"/>
                  </a:cubicBezTo>
                  <a:cubicBezTo>
                    <a:pt x="754609" y="23317"/>
                    <a:pt x="754228" y="21259"/>
                    <a:pt x="753466" y="19431"/>
                  </a:cubicBezTo>
                  <a:cubicBezTo>
                    <a:pt x="753618" y="17602"/>
                    <a:pt x="753085" y="16306"/>
                    <a:pt x="751866" y="15544"/>
                  </a:cubicBezTo>
                  <a:cubicBezTo>
                    <a:pt x="750342" y="14478"/>
                    <a:pt x="749504" y="13182"/>
                    <a:pt x="749351" y="11658"/>
                  </a:cubicBezTo>
                  <a:cubicBezTo>
                    <a:pt x="747370" y="7239"/>
                    <a:pt x="748513" y="3352"/>
                    <a:pt x="75278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048800" name="文本框 144"/>
            <p:cNvSpPr txBox="1"/>
            <p:nvPr/>
          </p:nvSpPr>
          <p:spPr>
            <a:xfrm>
              <a:off x="1112336" y="1031424"/>
              <a:ext cx="1532925" cy="63499"/>
            </a:xfrm>
            <a:custGeom>
              <a:avLst/>
              <a:gdLst/>
              <a:ahLst/>
              <a:cxnLst/>
              <a:rect l="l" t="t" r="r" b="b"/>
              <a:pathLst>
                <a:path w="1532925" h="63499">
                  <a:moveTo>
                    <a:pt x="1153464" y="8330"/>
                  </a:moveTo>
                  <a:lnTo>
                    <a:pt x="1153464" y="55211"/>
                  </a:lnTo>
                  <a:lnTo>
                    <a:pt x="1166566" y="55211"/>
                  </a:lnTo>
                  <a:cubicBezTo>
                    <a:pt x="1170612" y="55211"/>
                    <a:pt x="1173786" y="54834"/>
                    <a:pt x="1176088" y="54080"/>
                  </a:cubicBezTo>
                  <a:cubicBezTo>
                    <a:pt x="1178391" y="53327"/>
                    <a:pt x="1180225" y="52267"/>
                    <a:pt x="1181593" y="50899"/>
                  </a:cubicBezTo>
                  <a:cubicBezTo>
                    <a:pt x="1183518" y="48974"/>
                    <a:pt x="1185018" y="46386"/>
                    <a:pt x="1186092" y="43135"/>
                  </a:cubicBezTo>
                  <a:cubicBezTo>
                    <a:pt x="1187167" y="39884"/>
                    <a:pt x="1187704" y="35942"/>
                    <a:pt x="1187704" y="31310"/>
                  </a:cubicBezTo>
                  <a:cubicBezTo>
                    <a:pt x="1187704" y="24892"/>
                    <a:pt x="1186651" y="19959"/>
                    <a:pt x="1184544" y="16513"/>
                  </a:cubicBezTo>
                  <a:cubicBezTo>
                    <a:pt x="1182437" y="13067"/>
                    <a:pt x="1179877" y="10758"/>
                    <a:pt x="1176863" y="9585"/>
                  </a:cubicBezTo>
                  <a:cubicBezTo>
                    <a:pt x="1174686" y="8748"/>
                    <a:pt x="1171184" y="8330"/>
                    <a:pt x="1166356" y="8330"/>
                  </a:cubicBezTo>
                  <a:close/>
                  <a:moveTo>
                    <a:pt x="1486965" y="7869"/>
                  </a:moveTo>
                  <a:lnTo>
                    <a:pt x="1486965" y="28170"/>
                  </a:lnTo>
                  <a:lnTo>
                    <a:pt x="1504419" y="28170"/>
                  </a:lnTo>
                  <a:cubicBezTo>
                    <a:pt x="1508131" y="28170"/>
                    <a:pt x="1511033" y="27787"/>
                    <a:pt x="1513126" y="27019"/>
                  </a:cubicBezTo>
                  <a:cubicBezTo>
                    <a:pt x="1515219" y="26252"/>
                    <a:pt x="1516809" y="25024"/>
                    <a:pt x="1517898" y="23336"/>
                  </a:cubicBezTo>
                  <a:cubicBezTo>
                    <a:pt x="1518986" y="21648"/>
                    <a:pt x="1519530" y="19813"/>
                    <a:pt x="1519530" y="17832"/>
                  </a:cubicBezTo>
                  <a:cubicBezTo>
                    <a:pt x="1519530" y="14929"/>
                    <a:pt x="1518477" y="12543"/>
                    <a:pt x="1516370" y="10674"/>
                  </a:cubicBezTo>
                  <a:cubicBezTo>
                    <a:pt x="1514263" y="8804"/>
                    <a:pt x="1510935" y="7869"/>
                    <a:pt x="1506387" y="7869"/>
                  </a:cubicBezTo>
                  <a:close/>
                  <a:moveTo>
                    <a:pt x="639240" y="7869"/>
                  </a:moveTo>
                  <a:lnTo>
                    <a:pt x="639240" y="28170"/>
                  </a:lnTo>
                  <a:lnTo>
                    <a:pt x="656694" y="28170"/>
                  </a:lnTo>
                  <a:cubicBezTo>
                    <a:pt x="660406" y="28170"/>
                    <a:pt x="663308" y="27787"/>
                    <a:pt x="665401" y="27019"/>
                  </a:cubicBezTo>
                  <a:cubicBezTo>
                    <a:pt x="667494" y="26252"/>
                    <a:pt x="669084" y="25024"/>
                    <a:pt x="670173" y="23336"/>
                  </a:cubicBezTo>
                  <a:cubicBezTo>
                    <a:pt x="671261" y="21648"/>
                    <a:pt x="671805" y="19813"/>
                    <a:pt x="671805" y="17832"/>
                  </a:cubicBezTo>
                  <a:cubicBezTo>
                    <a:pt x="671805" y="14929"/>
                    <a:pt x="670752" y="12543"/>
                    <a:pt x="668645" y="10674"/>
                  </a:cubicBezTo>
                  <a:cubicBezTo>
                    <a:pt x="666538" y="8804"/>
                    <a:pt x="663210" y="7869"/>
                    <a:pt x="658662" y="7869"/>
                  </a:cubicBezTo>
                  <a:close/>
                  <a:moveTo>
                    <a:pt x="1242556" y="7534"/>
                  </a:moveTo>
                  <a:cubicBezTo>
                    <a:pt x="1241775" y="11469"/>
                    <a:pt x="1240673" y="15376"/>
                    <a:pt x="1239250" y="19255"/>
                  </a:cubicBezTo>
                  <a:lnTo>
                    <a:pt x="1232511" y="37254"/>
                  </a:lnTo>
                  <a:lnTo>
                    <a:pt x="1253314" y="37254"/>
                  </a:lnTo>
                  <a:lnTo>
                    <a:pt x="1246910" y="20259"/>
                  </a:lnTo>
                  <a:cubicBezTo>
                    <a:pt x="1244956" y="15097"/>
                    <a:pt x="1243505" y="10855"/>
                    <a:pt x="1242556" y="7534"/>
                  </a:cubicBezTo>
                  <a:close/>
                  <a:moveTo>
                    <a:pt x="251956" y="7534"/>
                  </a:moveTo>
                  <a:cubicBezTo>
                    <a:pt x="251175" y="11469"/>
                    <a:pt x="250073" y="15376"/>
                    <a:pt x="248650" y="19255"/>
                  </a:cubicBezTo>
                  <a:lnTo>
                    <a:pt x="241910" y="37254"/>
                  </a:lnTo>
                  <a:lnTo>
                    <a:pt x="262714" y="37254"/>
                  </a:lnTo>
                  <a:lnTo>
                    <a:pt x="256310" y="20259"/>
                  </a:lnTo>
                  <a:cubicBezTo>
                    <a:pt x="254356" y="15097"/>
                    <a:pt x="252905" y="10855"/>
                    <a:pt x="251956" y="7534"/>
                  </a:cubicBezTo>
                  <a:close/>
                  <a:moveTo>
                    <a:pt x="1315175" y="6990"/>
                  </a:moveTo>
                  <a:cubicBezTo>
                    <a:pt x="1309427" y="6990"/>
                    <a:pt x="1304481" y="8965"/>
                    <a:pt x="1300337" y="12913"/>
                  </a:cubicBezTo>
                  <a:cubicBezTo>
                    <a:pt x="1296193" y="16862"/>
                    <a:pt x="1294121" y="23454"/>
                    <a:pt x="1294121" y="32691"/>
                  </a:cubicBezTo>
                  <a:cubicBezTo>
                    <a:pt x="1294121" y="40086"/>
                    <a:pt x="1296109" y="45911"/>
                    <a:pt x="1300085" y="50167"/>
                  </a:cubicBezTo>
                  <a:cubicBezTo>
                    <a:pt x="1304062" y="54422"/>
                    <a:pt x="1309050" y="56550"/>
                    <a:pt x="1315050" y="56550"/>
                  </a:cubicBezTo>
                  <a:cubicBezTo>
                    <a:pt x="1321161" y="56550"/>
                    <a:pt x="1326191" y="54401"/>
                    <a:pt x="1330139" y="50104"/>
                  </a:cubicBezTo>
                  <a:cubicBezTo>
                    <a:pt x="1334088" y="45807"/>
                    <a:pt x="1336062" y="39709"/>
                    <a:pt x="1336062" y="31812"/>
                  </a:cubicBezTo>
                  <a:cubicBezTo>
                    <a:pt x="1336062" y="26817"/>
                    <a:pt x="1335218" y="22457"/>
                    <a:pt x="1333530" y="18731"/>
                  </a:cubicBezTo>
                  <a:cubicBezTo>
                    <a:pt x="1331842" y="15006"/>
                    <a:pt x="1329372" y="12118"/>
                    <a:pt x="1326121" y="10067"/>
                  </a:cubicBezTo>
                  <a:cubicBezTo>
                    <a:pt x="1322870" y="8016"/>
                    <a:pt x="1319221" y="6990"/>
                    <a:pt x="1315175" y="6990"/>
                  </a:cubicBezTo>
                  <a:close/>
                  <a:moveTo>
                    <a:pt x="1000850" y="6990"/>
                  </a:moveTo>
                  <a:cubicBezTo>
                    <a:pt x="995102" y="6990"/>
                    <a:pt x="990156" y="8965"/>
                    <a:pt x="986012" y="12913"/>
                  </a:cubicBezTo>
                  <a:cubicBezTo>
                    <a:pt x="981868" y="16862"/>
                    <a:pt x="979796" y="23454"/>
                    <a:pt x="979796" y="32691"/>
                  </a:cubicBezTo>
                  <a:cubicBezTo>
                    <a:pt x="979796" y="40086"/>
                    <a:pt x="981784" y="45911"/>
                    <a:pt x="985760" y="50167"/>
                  </a:cubicBezTo>
                  <a:cubicBezTo>
                    <a:pt x="989737" y="54422"/>
                    <a:pt x="994725" y="56550"/>
                    <a:pt x="1000725" y="56550"/>
                  </a:cubicBezTo>
                  <a:cubicBezTo>
                    <a:pt x="1006836" y="56550"/>
                    <a:pt x="1011866" y="54401"/>
                    <a:pt x="1015814" y="50104"/>
                  </a:cubicBezTo>
                  <a:cubicBezTo>
                    <a:pt x="1019763" y="45807"/>
                    <a:pt x="1021737" y="39709"/>
                    <a:pt x="1021737" y="31812"/>
                  </a:cubicBezTo>
                  <a:cubicBezTo>
                    <a:pt x="1021737" y="26817"/>
                    <a:pt x="1020893" y="22457"/>
                    <a:pt x="1019205" y="18731"/>
                  </a:cubicBezTo>
                  <a:cubicBezTo>
                    <a:pt x="1017517" y="15006"/>
                    <a:pt x="1015047" y="12118"/>
                    <a:pt x="1011796" y="10067"/>
                  </a:cubicBezTo>
                  <a:cubicBezTo>
                    <a:pt x="1008545" y="8016"/>
                    <a:pt x="1004896" y="6990"/>
                    <a:pt x="1000850" y="6990"/>
                  </a:cubicBezTo>
                  <a:close/>
                  <a:moveTo>
                    <a:pt x="1478844" y="1088"/>
                  </a:moveTo>
                  <a:lnTo>
                    <a:pt x="1506052" y="1088"/>
                  </a:lnTo>
                  <a:cubicBezTo>
                    <a:pt x="1511521" y="1088"/>
                    <a:pt x="1515679" y="1639"/>
                    <a:pt x="1518526" y="2742"/>
                  </a:cubicBezTo>
                  <a:cubicBezTo>
                    <a:pt x="1521372" y="3844"/>
                    <a:pt x="1523646" y="5790"/>
                    <a:pt x="1525348" y="8581"/>
                  </a:cubicBezTo>
                  <a:cubicBezTo>
                    <a:pt x="1527051" y="11371"/>
                    <a:pt x="1527902" y="14455"/>
                    <a:pt x="1527902" y="17832"/>
                  </a:cubicBezTo>
                  <a:cubicBezTo>
                    <a:pt x="1527902" y="22185"/>
                    <a:pt x="1526493" y="25854"/>
                    <a:pt x="1523674" y="28840"/>
                  </a:cubicBezTo>
                  <a:cubicBezTo>
                    <a:pt x="1520856" y="31826"/>
                    <a:pt x="1516502" y="33724"/>
                    <a:pt x="1510614" y="34533"/>
                  </a:cubicBezTo>
                  <a:cubicBezTo>
                    <a:pt x="1512763" y="35565"/>
                    <a:pt x="1514396" y="36584"/>
                    <a:pt x="1515512" y="37588"/>
                  </a:cubicBezTo>
                  <a:cubicBezTo>
                    <a:pt x="1517884" y="39765"/>
                    <a:pt x="1520130" y="42486"/>
                    <a:pt x="1522251" y="45751"/>
                  </a:cubicBezTo>
                  <a:lnTo>
                    <a:pt x="1532925" y="62452"/>
                  </a:lnTo>
                  <a:lnTo>
                    <a:pt x="1522711" y="62452"/>
                  </a:lnTo>
                  <a:lnTo>
                    <a:pt x="1514591" y="49685"/>
                  </a:lnTo>
                  <a:cubicBezTo>
                    <a:pt x="1512219" y="46002"/>
                    <a:pt x="1510266" y="43183"/>
                    <a:pt x="1508731" y="41230"/>
                  </a:cubicBezTo>
                  <a:cubicBezTo>
                    <a:pt x="1507196" y="39277"/>
                    <a:pt x="1505822" y="37909"/>
                    <a:pt x="1504608" y="37128"/>
                  </a:cubicBezTo>
                  <a:cubicBezTo>
                    <a:pt x="1503394" y="36347"/>
                    <a:pt x="1502159" y="35803"/>
                    <a:pt x="1500903" y="35496"/>
                  </a:cubicBezTo>
                  <a:cubicBezTo>
                    <a:pt x="1499983" y="35300"/>
                    <a:pt x="1498476" y="35203"/>
                    <a:pt x="1496383" y="35203"/>
                  </a:cubicBezTo>
                  <a:lnTo>
                    <a:pt x="1486965" y="35203"/>
                  </a:lnTo>
                  <a:lnTo>
                    <a:pt x="1486965" y="62452"/>
                  </a:lnTo>
                  <a:lnTo>
                    <a:pt x="1478844" y="62452"/>
                  </a:lnTo>
                  <a:close/>
                  <a:moveTo>
                    <a:pt x="1421736" y="1088"/>
                  </a:moveTo>
                  <a:lnTo>
                    <a:pt x="1466106" y="1088"/>
                  </a:lnTo>
                  <a:lnTo>
                    <a:pt x="1466106" y="8330"/>
                  </a:lnTo>
                  <a:lnTo>
                    <a:pt x="1429857" y="8330"/>
                  </a:lnTo>
                  <a:lnTo>
                    <a:pt x="1429857" y="27124"/>
                  </a:lnTo>
                  <a:lnTo>
                    <a:pt x="1463803" y="27124"/>
                  </a:lnTo>
                  <a:lnTo>
                    <a:pt x="1463803" y="34324"/>
                  </a:lnTo>
                  <a:lnTo>
                    <a:pt x="1429857" y="34324"/>
                  </a:lnTo>
                  <a:lnTo>
                    <a:pt x="1429857" y="55211"/>
                  </a:lnTo>
                  <a:lnTo>
                    <a:pt x="1467529" y="55211"/>
                  </a:lnTo>
                  <a:lnTo>
                    <a:pt x="1467529" y="62452"/>
                  </a:lnTo>
                  <a:lnTo>
                    <a:pt x="1421736" y="62452"/>
                  </a:lnTo>
                  <a:close/>
                  <a:moveTo>
                    <a:pt x="1354559" y="1088"/>
                  </a:moveTo>
                  <a:lnTo>
                    <a:pt x="1362679" y="1088"/>
                  </a:lnTo>
                  <a:lnTo>
                    <a:pt x="1362679" y="31519"/>
                  </a:lnTo>
                  <a:lnTo>
                    <a:pt x="1393152" y="1088"/>
                  </a:lnTo>
                  <a:lnTo>
                    <a:pt x="1404160" y="1088"/>
                  </a:lnTo>
                  <a:lnTo>
                    <a:pt x="1378418" y="25952"/>
                  </a:lnTo>
                  <a:lnTo>
                    <a:pt x="1405291" y="62452"/>
                  </a:lnTo>
                  <a:lnTo>
                    <a:pt x="1394575" y="62452"/>
                  </a:lnTo>
                  <a:lnTo>
                    <a:pt x="1372725" y="31393"/>
                  </a:lnTo>
                  <a:lnTo>
                    <a:pt x="1362679" y="41188"/>
                  </a:lnTo>
                  <a:lnTo>
                    <a:pt x="1362679" y="62452"/>
                  </a:lnTo>
                  <a:lnTo>
                    <a:pt x="1354559" y="62452"/>
                  </a:lnTo>
                  <a:close/>
                  <a:moveTo>
                    <a:pt x="1238371" y="1088"/>
                  </a:moveTo>
                  <a:lnTo>
                    <a:pt x="1247119" y="1088"/>
                  </a:lnTo>
                  <a:lnTo>
                    <a:pt x="1272234" y="62452"/>
                  </a:lnTo>
                  <a:lnTo>
                    <a:pt x="1262983" y="62452"/>
                  </a:lnTo>
                  <a:lnTo>
                    <a:pt x="1255825" y="43867"/>
                  </a:lnTo>
                  <a:lnTo>
                    <a:pt x="1230166" y="43867"/>
                  </a:lnTo>
                  <a:lnTo>
                    <a:pt x="1223427" y="62452"/>
                  </a:lnTo>
                  <a:lnTo>
                    <a:pt x="1214805" y="62452"/>
                  </a:lnTo>
                  <a:close/>
                  <a:moveTo>
                    <a:pt x="1145344" y="1088"/>
                  </a:moveTo>
                  <a:lnTo>
                    <a:pt x="1166482" y="1088"/>
                  </a:lnTo>
                  <a:cubicBezTo>
                    <a:pt x="1171254" y="1088"/>
                    <a:pt x="1174895" y="1381"/>
                    <a:pt x="1177407" y="1967"/>
                  </a:cubicBezTo>
                  <a:cubicBezTo>
                    <a:pt x="1180923" y="2777"/>
                    <a:pt x="1183923" y="4242"/>
                    <a:pt x="1186406" y="6362"/>
                  </a:cubicBezTo>
                  <a:cubicBezTo>
                    <a:pt x="1189643" y="9097"/>
                    <a:pt x="1192064" y="12592"/>
                    <a:pt x="1193669" y="16848"/>
                  </a:cubicBezTo>
                  <a:cubicBezTo>
                    <a:pt x="1195273" y="21103"/>
                    <a:pt x="1196076" y="25966"/>
                    <a:pt x="1196076" y="31435"/>
                  </a:cubicBezTo>
                  <a:cubicBezTo>
                    <a:pt x="1196076" y="36096"/>
                    <a:pt x="1195531" y="40226"/>
                    <a:pt x="1194443" y="43825"/>
                  </a:cubicBezTo>
                  <a:cubicBezTo>
                    <a:pt x="1193355" y="47425"/>
                    <a:pt x="1191959" y="50404"/>
                    <a:pt x="1190257" y="52762"/>
                  </a:cubicBezTo>
                  <a:cubicBezTo>
                    <a:pt x="1188555" y="55120"/>
                    <a:pt x="1186692" y="56976"/>
                    <a:pt x="1184669" y="58329"/>
                  </a:cubicBezTo>
                  <a:cubicBezTo>
                    <a:pt x="1182646" y="59682"/>
                    <a:pt x="1180204" y="60708"/>
                    <a:pt x="1177344" y="61406"/>
                  </a:cubicBezTo>
                  <a:cubicBezTo>
                    <a:pt x="1174484" y="62103"/>
                    <a:pt x="1171198" y="62452"/>
                    <a:pt x="1167487" y="62452"/>
                  </a:cubicBezTo>
                  <a:lnTo>
                    <a:pt x="1145344" y="62452"/>
                  </a:lnTo>
                  <a:close/>
                  <a:moveTo>
                    <a:pt x="1040987" y="1088"/>
                  </a:moveTo>
                  <a:lnTo>
                    <a:pt x="1082385" y="1088"/>
                  </a:lnTo>
                  <a:lnTo>
                    <a:pt x="1082385" y="8330"/>
                  </a:lnTo>
                  <a:lnTo>
                    <a:pt x="1049108" y="8330"/>
                  </a:lnTo>
                  <a:lnTo>
                    <a:pt x="1049108" y="27333"/>
                  </a:lnTo>
                  <a:lnTo>
                    <a:pt x="1077906" y="27333"/>
                  </a:lnTo>
                  <a:lnTo>
                    <a:pt x="1077906" y="34575"/>
                  </a:lnTo>
                  <a:lnTo>
                    <a:pt x="1049108" y="34575"/>
                  </a:lnTo>
                  <a:lnTo>
                    <a:pt x="1049108" y="62452"/>
                  </a:lnTo>
                  <a:lnTo>
                    <a:pt x="1040987" y="62452"/>
                  </a:lnTo>
                  <a:close/>
                  <a:moveTo>
                    <a:pt x="797839" y="1088"/>
                  </a:moveTo>
                  <a:lnTo>
                    <a:pt x="843706" y="1088"/>
                  </a:lnTo>
                  <a:lnTo>
                    <a:pt x="846478" y="1088"/>
                  </a:lnTo>
                  <a:lnTo>
                    <a:pt x="853585" y="1088"/>
                  </a:lnTo>
                  <a:lnTo>
                    <a:pt x="865682" y="19590"/>
                  </a:lnTo>
                  <a:cubicBezTo>
                    <a:pt x="867914" y="23050"/>
                    <a:pt x="869993" y="26510"/>
                    <a:pt x="871918" y="29970"/>
                  </a:cubicBezTo>
                  <a:cubicBezTo>
                    <a:pt x="873760" y="26761"/>
                    <a:pt x="875993" y="23147"/>
                    <a:pt x="878616" y="19129"/>
                  </a:cubicBezTo>
                  <a:lnTo>
                    <a:pt x="890503" y="1088"/>
                  </a:lnTo>
                  <a:lnTo>
                    <a:pt x="899963" y="1088"/>
                  </a:lnTo>
                  <a:lnTo>
                    <a:pt x="875476" y="36458"/>
                  </a:lnTo>
                  <a:lnTo>
                    <a:pt x="875476" y="62452"/>
                  </a:lnTo>
                  <a:lnTo>
                    <a:pt x="867356" y="62452"/>
                  </a:lnTo>
                  <a:lnTo>
                    <a:pt x="867356" y="36458"/>
                  </a:lnTo>
                  <a:lnTo>
                    <a:pt x="846478" y="5234"/>
                  </a:lnTo>
                  <a:lnTo>
                    <a:pt x="846478" y="8330"/>
                  </a:lnTo>
                  <a:lnTo>
                    <a:pt x="826177" y="8330"/>
                  </a:lnTo>
                  <a:lnTo>
                    <a:pt x="826177" y="62452"/>
                  </a:lnTo>
                  <a:lnTo>
                    <a:pt x="818057" y="62452"/>
                  </a:lnTo>
                  <a:lnTo>
                    <a:pt x="818057" y="8330"/>
                  </a:lnTo>
                  <a:lnTo>
                    <a:pt x="797839" y="8330"/>
                  </a:lnTo>
                  <a:close/>
                  <a:moveTo>
                    <a:pt x="765725" y="1088"/>
                  </a:moveTo>
                  <a:lnTo>
                    <a:pt x="773845" y="1088"/>
                  </a:lnTo>
                  <a:lnTo>
                    <a:pt x="773845" y="62452"/>
                  </a:lnTo>
                  <a:lnTo>
                    <a:pt x="765725" y="62452"/>
                  </a:lnTo>
                  <a:close/>
                  <a:moveTo>
                    <a:pt x="631119" y="1088"/>
                  </a:moveTo>
                  <a:lnTo>
                    <a:pt x="658327" y="1088"/>
                  </a:lnTo>
                  <a:cubicBezTo>
                    <a:pt x="663796" y="1088"/>
                    <a:pt x="667954" y="1639"/>
                    <a:pt x="670801" y="2742"/>
                  </a:cubicBezTo>
                  <a:cubicBezTo>
                    <a:pt x="673647" y="3844"/>
                    <a:pt x="675921" y="5790"/>
                    <a:pt x="677623" y="8581"/>
                  </a:cubicBezTo>
                  <a:cubicBezTo>
                    <a:pt x="679326" y="11371"/>
                    <a:pt x="680177" y="14455"/>
                    <a:pt x="680177" y="17832"/>
                  </a:cubicBezTo>
                  <a:cubicBezTo>
                    <a:pt x="680177" y="22185"/>
                    <a:pt x="678767" y="25854"/>
                    <a:pt x="675949" y="28840"/>
                  </a:cubicBezTo>
                  <a:cubicBezTo>
                    <a:pt x="673131" y="31826"/>
                    <a:pt x="668777" y="33724"/>
                    <a:pt x="662889" y="34533"/>
                  </a:cubicBezTo>
                  <a:cubicBezTo>
                    <a:pt x="665038" y="35565"/>
                    <a:pt x="666671" y="36584"/>
                    <a:pt x="667787" y="37588"/>
                  </a:cubicBezTo>
                  <a:cubicBezTo>
                    <a:pt x="670159" y="39765"/>
                    <a:pt x="672405" y="42486"/>
                    <a:pt x="674526" y="45751"/>
                  </a:cubicBezTo>
                  <a:lnTo>
                    <a:pt x="685200" y="62452"/>
                  </a:lnTo>
                  <a:lnTo>
                    <a:pt x="674986" y="62452"/>
                  </a:lnTo>
                  <a:lnTo>
                    <a:pt x="666866" y="49685"/>
                  </a:lnTo>
                  <a:cubicBezTo>
                    <a:pt x="664494" y="46002"/>
                    <a:pt x="662541" y="43183"/>
                    <a:pt x="661006" y="41230"/>
                  </a:cubicBezTo>
                  <a:cubicBezTo>
                    <a:pt x="659471" y="39277"/>
                    <a:pt x="658097" y="37909"/>
                    <a:pt x="656883" y="37128"/>
                  </a:cubicBezTo>
                  <a:cubicBezTo>
                    <a:pt x="655669" y="36347"/>
                    <a:pt x="654434" y="35803"/>
                    <a:pt x="653178" y="35496"/>
                  </a:cubicBezTo>
                  <a:cubicBezTo>
                    <a:pt x="652257" y="35300"/>
                    <a:pt x="650751" y="35203"/>
                    <a:pt x="648658" y="35203"/>
                  </a:cubicBezTo>
                  <a:lnTo>
                    <a:pt x="639240" y="35203"/>
                  </a:lnTo>
                  <a:lnTo>
                    <a:pt x="639240" y="62452"/>
                  </a:lnTo>
                  <a:lnTo>
                    <a:pt x="631119" y="62452"/>
                  </a:lnTo>
                  <a:close/>
                  <a:moveTo>
                    <a:pt x="574011" y="1088"/>
                  </a:moveTo>
                  <a:lnTo>
                    <a:pt x="618380" y="1088"/>
                  </a:lnTo>
                  <a:lnTo>
                    <a:pt x="618380" y="8330"/>
                  </a:lnTo>
                  <a:lnTo>
                    <a:pt x="582132" y="8330"/>
                  </a:lnTo>
                  <a:lnTo>
                    <a:pt x="582132" y="27124"/>
                  </a:lnTo>
                  <a:lnTo>
                    <a:pt x="616078" y="27124"/>
                  </a:lnTo>
                  <a:lnTo>
                    <a:pt x="616078" y="34324"/>
                  </a:lnTo>
                  <a:lnTo>
                    <a:pt x="582132" y="34324"/>
                  </a:lnTo>
                  <a:lnTo>
                    <a:pt x="582132" y="55211"/>
                  </a:lnTo>
                  <a:lnTo>
                    <a:pt x="619804" y="55211"/>
                  </a:lnTo>
                  <a:lnTo>
                    <a:pt x="619804" y="62452"/>
                  </a:lnTo>
                  <a:lnTo>
                    <a:pt x="574011" y="62452"/>
                  </a:lnTo>
                  <a:close/>
                  <a:moveTo>
                    <a:pt x="500932" y="1088"/>
                  </a:moveTo>
                  <a:lnTo>
                    <a:pt x="509722" y="1088"/>
                  </a:lnTo>
                  <a:lnTo>
                    <a:pt x="525670" y="45667"/>
                  </a:lnTo>
                  <a:cubicBezTo>
                    <a:pt x="526953" y="49239"/>
                    <a:pt x="528028" y="52588"/>
                    <a:pt x="528893" y="55713"/>
                  </a:cubicBezTo>
                  <a:cubicBezTo>
                    <a:pt x="529842" y="52364"/>
                    <a:pt x="530944" y="49016"/>
                    <a:pt x="532200" y="45667"/>
                  </a:cubicBezTo>
                  <a:lnTo>
                    <a:pt x="548775" y="1088"/>
                  </a:lnTo>
                  <a:lnTo>
                    <a:pt x="557063" y="1088"/>
                  </a:lnTo>
                  <a:lnTo>
                    <a:pt x="533037" y="62452"/>
                  </a:lnTo>
                  <a:lnTo>
                    <a:pt x="524707" y="62452"/>
                  </a:lnTo>
                  <a:close/>
                  <a:moveTo>
                    <a:pt x="479975" y="1088"/>
                  </a:moveTo>
                  <a:lnTo>
                    <a:pt x="488095" y="1088"/>
                  </a:lnTo>
                  <a:lnTo>
                    <a:pt x="488095" y="62452"/>
                  </a:lnTo>
                  <a:lnTo>
                    <a:pt x="479975" y="62452"/>
                  </a:lnTo>
                  <a:close/>
                  <a:moveTo>
                    <a:pt x="411835" y="1088"/>
                  </a:moveTo>
                  <a:lnTo>
                    <a:pt x="420165" y="1088"/>
                  </a:lnTo>
                  <a:lnTo>
                    <a:pt x="452395" y="49267"/>
                  </a:lnTo>
                  <a:lnTo>
                    <a:pt x="452395" y="1088"/>
                  </a:lnTo>
                  <a:lnTo>
                    <a:pt x="460181" y="1088"/>
                  </a:lnTo>
                  <a:lnTo>
                    <a:pt x="460181" y="62452"/>
                  </a:lnTo>
                  <a:lnTo>
                    <a:pt x="451851" y="62452"/>
                  </a:lnTo>
                  <a:lnTo>
                    <a:pt x="419620" y="14232"/>
                  </a:lnTo>
                  <a:lnTo>
                    <a:pt x="419620" y="62452"/>
                  </a:lnTo>
                  <a:lnTo>
                    <a:pt x="411835" y="62452"/>
                  </a:lnTo>
                  <a:close/>
                  <a:moveTo>
                    <a:pt x="335844" y="1088"/>
                  </a:moveTo>
                  <a:lnTo>
                    <a:pt x="343965" y="1088"/>
                  </a:lnTo>
                  <a:lnTo>
                    <a:pt x="343965" y="36500"/>
                  </a:lnTo>
                  <a:cubicBezTo>
                    <a:pt x="343965" y="41830"/>
                    <a:pt x="344460" y="45758"/>
                    <a:pt x="345451" y="48283"/>
                  </a:cubicBezTo>
                  <a:cubicBezTo>
                    <a:pt x="346441" y="50809"/>
                    <a:pt x="348143" y="52755"/>
                    <a:pt x="350557" y="54122"/>
                  </a:cubicBezTo>
                  <a:cubicBezTo>
                    <a:pt x="352971" y="55490"/>
                    <a:pt x="355922" y="56173"/>
                    <a:pt x="359410" y="56173"/>
                  </a:cubicBezTo>
                  <a:cubicBezTo>
                    <a:pt x="365382" y="56173"/>
                    <a:pt x="369637" y="54820"/>
                    <a:pt x="372177" y="52113"/>
                  </a:cubicBezTo>
                  <a:cubicBezTo>
                    <a:pt x="374716" y="49406"/>
                    <a:pt x="375986" y="44202"/>
                    <a:pt x="375986" y="36500"/>
                  </a:cubicBezTo>
                  <a:lnTo>
                    <a:pt x="375986" y="1088"/>
                  </a:lnTo>
                  <a:lnTo>
                    <a:pt x="384106" y="1088"/>
                  </a:lnTo>
                  <a:lnTo>
                    <a:pt x="384106" y="36542"/>
                  </a:lnTo>
                  <a:cubicBezTo>
                    <a:pt x="384106" y="42709"/>
                    <a:pt x="383409" y="47606"/>
                    <a:pt x="382013" y="51234"/>
                  </a:cubicBezTo>
                  <a:cubicBezTo>
                    <a:pt x="380618" y="54862"/>
                    <a:pt x="378100" y="57813"/>
                    <a:pt x="374458" y="60087"/>
                  </a:cubicBezTo>
                  <a:cubicBezTo>
                    <a:pt x="370816" y="62361"/>
                    <a:pt x="366038" y="63499"/>
                    <a:pt x="360122" y="63499"/>
                  </a:cubicBezTo>
                  <a:cubicBezTo>
                    <a:pt x="354373" y="63499"/>
                    <a:pt x="349671" y="62508"/>
                    <a:pt x="346016" y="60527"/>
                  </a:cubicBezTo>
                  <a:cubicBezTo>
                    <a:pt x="342360" y="58545"/>
                    <a:pt x="339751" y="55678"/>
                    <a:pt x="338188" y="51925"/>
                  </a:cubicBezTo>
                  <a:cubicBezTo>
                    <a:pt x="336626" y="48172"/>
                    <a:pt x="335844" y="43044"/>
                    <a:pt x="335844" y="36542"/>
                  </a:cubicBezTo>
                  <a:close/>
                  <a:moveTo>
                    <a:pt x="247771" y="1088"/>
                  </a:moveTo>
                  <a:lnTo>
                    <a:pt x="256519" y="1088"/>
                  </a:lnTo>
                  <a:lnTo>
                    <a:pt x="281634" y="62452"/>
                  </a:lnTo>
                  <a:lnTo>
                    <a:pt x="272383" y="62452"/>
                  </a:lnTo>
                  <a:lnTo>
                    <a:pt x="265225" y="43867"/>
                  </a:lnTo>
                  <a:lnTo>
                    <a:pt x="239566" y="43867"/>
                  </a:lnTo>
                  <a:lnTo>
                    <a:pt x="232827" y="62452"/>
                  </a:lnTo>
                  <a:lnTo>
                    <a:pt x="224204" y="62452"/>
                  </a:lnTo>
                  <a:close/>
                  <a:moveTo>
                    <a:pt x="164185" y="1088"/>
                  </a:moveTo>
                  <a:lnTo>
                    <a:pt x="172515" y="1088"/>
                  </a:lnTo>
                  <a:lnTo>
                    <a:pt x="204745" y="49267"/>
                  </a:lnTo>
                  <a:lnTo>
                    <a:pt x="204745" y="1088"/>
                  </a:lnTo>
                  <a:lnTo>
                    <a:pt x="212531" y="1088"/>
                  </a:lnTo>
                  <a:lnTo>
                    <a:pt x="212531" y="62452"/>
                  </a:lnTo>
                  <a:lnTo>
                    <a:pt x="204201" y="62452"/>
                  </a:lnTo>
                  <a:lnTo>
                    <a:pt x="171970" y="14232"/>
                  </a:lnTo>
                  <a:lnTo>
                    <a:pt x="171970" y="62452"/>
                  </a:lnTo>
                  <a:lnTo>
                    <a:pt x="164185" y="62452"/>
                  </a:lnTo>
                  <a:close/>
                  <a:moveTo>
                    <a:pt x="137075" y="1088"/>
                  </a:moveTo>
                  <a:lnTo>
                    <a:pt x="145195" y="1088"/>
                  </a:lnTo>
                  <a:lnTo>
                    <a:pt x="145195" y="62452"/>
                  </a:lnTo>
                  <a:lnTo>
                    <a:pt x="137075" y="62452"/>
                  </a:lnTo>
                  <a:close/>
                  <a:moveTo>
                    <a:pt x="69270" y="1088"/>
                  </a:moveTo>
                  <a:lnTo>
                    <a:pt x="77390" y="1088"/>
                  </a:lnTo>
                  <a:lnTo>
                    <a:pt x="77390" y="26287"/>
                  </a:lnTo>
                  <a:lnTo>
                    <a:pt x="109286" y="26287"/>
                  </a:lnTo>
                  <a:lnTo>
                    <a:pt x="109286" y="1088"/>
                  </a:lnTo>
                  <a:lnTo>
                    <a:pt x="117406" y="1088"/>
                  </a:lnTo>
                  <a:lnTo>
                    <a:pt x="117406" y="62452"/>
                  </a:lnTo>
                  <a:lnTo>
                    <a:pt x="109286" y="62452"/>
                  </a:lnTo>
                  <a:lnTo>
                    <a:pt x="109286" y="33528"/>
                  </a:lnTo>
                  <a:lnTo>
                    <a:pt x="77390" y="33528"/>
                  </a:lnTo>
                  <a:lnTo>
                    <a:pt x="77390" y="62452"/>
                  </a:lnTo>
                  <a:lnTo>
                    <a:pt x="69270" y="62452"/>
                  </a:lnTo>
                  <a:close/>
                  <a:moveTo>
                    <a:pt x="728374" y="42"/>
                  </a:moveTo>
                  <a:cubicBezTo>
                    <a:pt x="732922" y="42"/>
                    <a:pt x="736934" y="774"/>
                    <a:pt x="740408" y="2239"/>
                  </a:cubicBezTo>
                  <a:cubicBezTo>
                    <a:pt x="743882" y="3704"/>
                    <a:pt x="746554" y="5860"/>
                    <a:pt x="748424" y="8706"/>
                  </a:cubicBezTo>
                  <a:cubicBezTo>
                    <a:pt x="750293" y="11553"/>
                    <a:pt x="751298" y="14776"/>
                    <a:pt x="751437" y="18376"/>
                  </a:cubicBezTo>
                  <a:lnTo>
                    <a:pt x="743652" y="18962"/>
                  </a:lnTo>
                  <a:cubicBezTo>
                    <a:pt x="743233" y="15083"/>
                    <a:pt x="741817" y="12153"/>
                    <a:pt x="739403" y="10172"/>
                  </a:cubicBezTo>
                  <a:cubicBezTo>
                    <a:pt x="736989" y="8190"/>
                    <a:pt x="733425" y="7200"/>
                    <a:pt x="728709" y="7200"/>
                  </a:cubicBezTo>
                  <a:cubicBezTo>
                    <a:pt x="723797" y="7200"/>
                    <a:pt x="720218" y="8100"/>
                    <a:pt x="717972" y="9899"/>
                  </a:cubicBezTo>
                  <a:cubicBezTo>
                    <a:pt x="715726" y="11699"/>
                    <a:pt x="714602" y="13869"/>
                    <a:pt x="714602" y="16408"/>
                  </a:cubicBezTo>
                  <a:cubicBezTo>
                    <a:pt x="714602" y="18613"/>
                    <a:pt x="715398" y="20427"/>
                    <a:pt x="716988" y="21850"/>
                  </a:cubicBezTo>
                  <a:cubicBezTo>
                    <a:pt x="718551" y="23273"/>
                    <a:pt x="722632" y="24731"/>
                    <a:pt x="729232" y="26224"/>
                  </a:cubicBezTo>
                  <a:cubicBezTo>
                    <a:pt x="735831" y="27717"/>
                    <a:pt x="740359" y="29022"/>
                    <a:pt x="742815" y="30138"/>
                  </a:cubicBezTo>
                  <a:cubicBezTo>
                    <a:pt x="746387" y="31784"/>
                    <a:pt x="749024" y="33870"/>
                    <a:pt x="750726" y="36396"/>
                  </a:cubicBezTo>
                  <a:cubicBezTo>
                    <a:pt x="752428" y="38921"/>
                    <a:pt x="753279" y="41830"/>
                    <a:pt x="753279" y="45123"/>
                  </a:cubicBezTo>
                  <a:cubicBezTo>
                    <a:pt x="753279" y="48388"/>
                    <a:pt x="752344" y="51464"/>
                    <a:pt x="750475" y="54353"/>
                  </a:cubicBezTo>
                  <a:cubicBezTo>
                    <a:pt x="748605" y="57241"/>
                    <a:pt x="745919" y="59487"/>
                    <a:pt x="742417" y="61092"/>
                  </a:cubicBezTo>
                  <a:cubicBezTo>
                    <a:pt x="738915" y="62696"/>
                    <a:pt x="734973" y="63499"/>
                    <a:pt x="730592" y="63499"/>
                  </a:cubicBezTo>
                  <a:cubicBezTo>
                    <a:pt x="725039" y="63499"/>
                    <a:pt x="720386" y="62689"/>
                    <a:pt x="716633" y="61071"/>
                  </a:cubicBezTo>
                  <a:cubicBezTo>
                    <a:pt x="712879" y="59452"/>
                    <a:pt x="709935" y="57018"/>
                    <a:pt x="707801" y="53767"/>
                  </a:cubicBezTo>
                  <a:cubicBezTo>
                    <a:pt x="705666" y="50516"/>
                    <a:pt x="704543" y="46839"/>
                    <a:pt x="704431" y="42737"/>
                  </a:cubicBezTo>
                  <a:lnTo>
                    <a:pt x="712091" y="42067"/>
                  </a:lnTo>
                  <a:cubicBezTo>
                    <a:pt x="712454" y="45137"/>
                    <a:pt x="713298" y="47655"/>
                    <a:pt x="714623" y="49623"/>
                  </a:cubicBezTo>
                  <a:cubicBezTo>
                    <a:pt x="715949" y="51590"/>
                    <a:pt x="718007" y="53181"/>
                    <a:pt x="720797" y="54394"/>
                  </a:cubicBezTo>
                  <a:cubicBezTo>
                    <a:pt x="723588" y="55608"/>
                    <a:pt x="726727" y="56215"/>
                    <a:pt x="730215" y="56215"/>
                  </a:cubicBezTo>
                  <a:cubicBezTo>
                    <a:pt x="733313" y="56215"/>
                    <a:pt x="736048" y="55755"/>
                    <a:pt x="738420" y="54834"/>
                  </a:cubicBezTo>
                  <a:cubicBezTo>
                    <a:pt x="740792" y="53913"/>
                    <a:pt x="742557" y="52650"/>
                    <a:pt x="743715" y="51046"/>
                  </a:cubicBezTo>
                  <a:cubicBezTo>
                    <a:pt x="744873" y="49441"/>
                    <a:pt x="745452" y="47690"/>
                    <a:pt x="745452" y="45793"/>
                  </a:cubicBezTo>
                  <a:cubicBezTo>
                    <a:pt x="745452" y="43867"/>
                    <a:pt x="744894" y="42186"/>
                    <a:pt x="743777" y="40749"/>
                  </a:cubicBezTo>
                  <a:cubicBezTo>
                    <a:pt x="742661" y="39312"/>
                    <a:pt x="740819" y="38105"/>
                    <a:pt x="738252" y="37128"/>
                  </a:cubicBezTo>
                  <a:cubicBezTo>
                    <a:pt x="736606" y="36486"/>
                    <a:pt x="732964" y="35489"/>
                    <a:pt x="727327" y="34135"/>
                  </a:cubicBezTo>
                  <a:cubicBezTo>
                    <a:pt x="721690" y="32782"/>
                    <a:pt x="717742" y="31505"/>
                    <a:pt x="715482" y="30305"/>
                  </a:cubicBezTo>
                  <a:cubicBezTo>
                    <a:pt x="712551" y="28770"/>
                    <a:pt x="710368" y="26866"/>
                    <a:pt x="708931" y="24592"/>
                  </a:cubicBezTo>
                  <a:cubicBezTo>
                    <a:pt x="707494" y="22317"/>
                    <a:pt x="706775" y="19771"/>
                    <a:pt x="706775" y="16952"/>
                  </a:cubicBezTo>
                  <a:cubicBezTo>
                    <a:pt x="706775" y="13855"/>
                    <a:pt x="707654" y="10960"/>
                    <a:pt x="709412" y="8267"/>
                  </a:cubicBezTo>
                  <a:cubicBezTo>
                    <a:pt x="711170" y="5574"/>
                    <a:pt x="713737" y="3530"/>
                    <a:pt x="717114" y="2135"/>
                  </a:cubicBezTo>
                  <a:cubicBezTo>
                    <a:pt x="720491" y="740"/>
                    <a:pt x="724244" y="42"/>
                    <a:pt x="728374" y="42"/>
                  </a:cubicBezTo>
                  <a:close/>
                  <a:moveTo>
                    <a:pt x="28965" y="42"/>
                  </a:moveTo>
                  <a:cubicBezTo>
                    <a:pt x="35104" y="42"/>
                    <a:pt x="40267" y="1605"/>
                    <a:pt x="44453" y="4730"/>
                  </a:cubicBezTo>
                  <a:cubicBezTo>
                    <a:pt x="48638" y="7855"/>
                    <a:pt x="51555" y="12250"/>
                    <a:pt x="53201" y="17915"/>
                  </a:cubicBezTo>
                  <a:lnTo>
                    <a:pt x="45206" y="19799"/>
                  </a:lnTo>
                  <a:cubicBezTo>
                    <a:pt x="43783" y="15334"/>
                    <a:pt x="41718" y="12083"/>
                    <a:pt x="39011" y="10046"/>
                  </a:cubicBezTo>
                  <a:cubicBezTo>
                    <a:pt x="36304" y="8009"/>
                    <a:pt x="32900" y="6990"/>
                    <a:pt x="28798" y="6990"/>
                  </a:cubicBezTo>
                  <a:cubicBezTo>
                    <a:pt x="24082" y="6990"/>
                    <a:pt x="20140" y="8120"/>
                    <a:pt x="16973" y="10381"/>
                  </a:cubicBezTo>
                  <a:cubicBezTo>
                    <a:pt x="13806" y="12641"/>
                    <a:pt x="11580" y="15676"/>
                    <a:pt x="10297" y="19485"/>
                  </a:cubicBezTo>
                  <a:cubicBezTo>
                    <a:pt x="9013" y="23294"/>
                    <a:pt x="8371" y="27222"/>
                    <a:pt x="8371" y="31268"/>
                  </a:cubicBezTo>
                  <a:cubicBezTo>
                    <a:pt x="8371" y="36486"/>
                    <a:pt x="9132" y="41042"/>
                    <a:pt x="10652" y="44935"/>
                  </a:cubicBezTo>
                  <a:cubicBezTo>
                    <a:pt x="12173" y="48827"/>
                    <a:pt x="14538" y="51736"/>
                    <a:pt x="17747" y="53662"/>
                  </a:cubicBezTo>
                  <a:cubicBezTo>
                    <a:pt x="20956" y="55587"/>
                    <a:pt x="24431" y="56550"/>
                    <a:pt x="28170" y="56550"/>
                  </a:cubicBezTo>
                  <a:cubicBezTo>
                    <a:pt x="32719" y="56550"/>
                    <a:pt x="36569" y="55239"/>
                    <a:pt x="39723" y="52615"/>
                  </a:cubicBezTo>
                  <a:cubicBezTo>
                    <a:pt x="42876" y="49992"/>
                    <a:pt x="45011" y="46100"/>
                    <a:pt x="46127" y="40937"/>
                  </a:cubicBezTo>
                  <a:lnTo>
                    <a:pt x="54247" y="42988"/>
                  </a:lnTo>
                  <a:cubicBezTo>
                    <a:pt x="52545" y="49657"/>
                    <a:pt x="49483" y="54743"/>
                    <a:pt x="45060" y="58245"/>
                  </a:cubicBezTo>
                  <a:cubicBezTo>
                    <a:pt x="40637" y="61747"/>
                    <a:pt x="35230" y="63499"/>
                    <a:pt x="28840" y="63499"/>
                  </a:cubicBezTo>
                  <a:cubicBezTo>
                    <a:pt x="22226" y="63499"/>
                    <a:pt x="16847" y="62152"/>
                    <a:pt x="12703" y="59459"/>
                  </a:cubicBezTo>
                  <a:cubicBezTo>
                    <a:pt x="8560" y="56766"/>
                    <a:pt x="5406" y="52867"/>
                    <a:pt x="3244" y="47760"/>
                  </a:cubicBezTo>
                  <a:cubicBezTo>
                    <a:pt x="1081" y="42653"/>
                    <a:pt x="0" y="37170"/>
                    <a:pt x="0" y="31310"/>
                  </a:cubicBezTo>
                  <a:cubicBezTo>
                    <a:pt x="0" y="24919"/>
                    <a:pt x="1220" y="19345"/>
                    <a:pt x="3662" y="14588"/>
                  </a:cubicBezTo>
                  <a:cubicBezTo>
                    <a:pt x="6104" y="9830"/>
                    <a:pt x="9578" y="6216"/>
                    <a:pt x="14085" y="3746"/>
                  </a:cubicBezTo>
                  <a:cubicBezTo>
                    <a:pt x="18591" y="1277"/>
                    <a:pt x="23552" y="42"/>
                    <a:pt x="28965" y="42"/>
                  </a:cubicBezTo>
                  <a:close/>
                  <a:moveTo>
                    <a:pt x="1315133" y="0"/>
                  </a:moveTo>
                  <a:cubicBezTo>
                    <a:pt x="1320798" y="0"/>
                    <a:pt x="1325905" y="1353"/>
                    <a:pt x="1330453" y="4060"/>
                  </a:cubicBezTo>
                  <a:cubicBezTo>
                    <a:pt x="1335002" y="6767"/>
                    <a:pt x="1338469" y="10541"/>
                    <a:pt x="1340855" y="15383"/>
                  </a:cubicBezTo>
                  <a:cubicBezTo>
                    <a:pt x="1343241" y="20224"/>
                    <a:pt x="1344434" y="25715"/>
                    <a:pt x="1344434" y="31854"/>
                  </a:cubicBezTo>
                  <a:cubicBezTo>
                    <a:pt x="1344434" y="38077"/>
                    <a:pt x="1343178" y="43644"/>
                    <a:pt x="1340667" y="48555"/>
                  </a:cubicBezTo>
                  <a:cubicBezTo>
                    <a:pt x="1338155" y="53467"/>
                    <a:pt x="1334597" y="57185"/>
                    <a:pt x="1329993" y="59710"/>
                  </a:cubicBezTo>
                  <a:cubicBezTo>
                    <a:pt x="1325389" y="62236"/>
                    <a:pt x="1320421" y="63499"/>
                    <a:pt x="1315092" y="63499"/>
                  </a:cubicBezTo>
                  <a:cubicBezTo>
                    <a:pt x="1309315" y="63499"/>
                    <a:pt x="1304153" y="62103"/>
                    <a:pt x="1299604" y="59313"/>
                  </a:cubicBezTo>
                  <a:cubicBezTo>
                    <a:pt x="1295056" y="56522"/>
                    <a:pt x="1291609" y="52713"/>
                    <a:pt x="1289265" y="47886"/>
                  </a:cubicBezTo>
                  <a:cubicBezTo>
                    <a:pt x="1286921" y="43058"/>
                    <a:pt x="1285749" y="37951"/>
                    <a:pt x="1285749" y="32566"/>
                  </a:cubicBezTo>
                  <a:cubicBezTo>
                    <a:pt x="1285749" y="22380"/>
                    <a:pt x="1288484" y="14406"/>
                    <a:pt x="1293953" y="8644"/>
                  </a:cubicBezTo>
                  <a:cubicBezTo>
                    <a:pt x="1299423" y="2881"/>
                    <a:pt x="1306483" y="0"/>
                    <a:pt x="1315133" y="0"/>
                  </a:cubicBezTo>
                  <a:close/>
                  <a:moveTo>
                    <a:pt x="1000808" y="0"/>
                  </a:moveTo>
                  <a:cubicBezTo>
                    <a:pt x="1006473" y="0"/>
                    <a:pt x="1011580" y="1353"/>
                    <a:pt x="1016128" y="4060"/>
                  </a:cubicBezTo>
                  <a:cubicBezTo>
                    <a:pt x="1020677" y="6767"/>
                    <a:pt x="1024144" y="10541"/>
                    <a:pt x="1026530" y="15383"/>
                  </a:cubicBezTo>
                  <a:cubicBezTo>
                    <a:pt x="1028916" y="20224"/>
                    <a:pt x="1030109" y="25715"/>
                    <a:pt x="1030109" y="31854"/>
                  </a:cubicBezTo>
                  <a:cubicBezTo>
                    <a:pt x="1030109" y="38077"/>
                    <a:pt x="1028853" y="43644"/>
                    <a:pt x="1026342" y="48555"/>
                  </a:cubicBezTo>
                  <a:cubicBezTo>
                    <a:pt x="1023830" y="53467"/>
                    <a:pt x="1020272" y="57185"/>
                    <a:pt x="1015668" y="59710"/>
                  </a:cubicBezTo>
                  <a:cubicBezTo>
                    <a:pt x="1011064" y="62236"/>
                    <a:pt x="1006096" y="63499"/>
                    <a:pt x="1000766" y="63499"/>
                  </a:cubicBezTo>
                  <a:cubicBezTo>
                    <a:pt x="994990" y="63499"/>
                    <a:pt x="989828" y="62103"/>
                    <a:pt x="985279" y="59313"/>
                  </a:cubicBezTo>
                  <a:cubicBezTo>
                    <a:pt x="980730" y="56522"/>
                    <a:pt x="977284" y="52713"/>
                    <a:pt x="974940" y="47886"/>
                  </a:cubicBezTo>
                  <a:cubicBezTo>
                    <a:pt x="972596" y="43058"/>
                    <a:pt x="971424" y="37951"/>
                    <a:pt x="971424" y="32566"/>
                  </a:cubicBezTo>
                  <a:cubicBezTo>
                    <a:pt x="971424" y="22380"/>
                    <a:pt x="974159" y="14406"/>
                    <a:pt x="979628" y="8644"/>
                  </a:cubicBezTo>
                  <a:cubicBezTo>
                    <a:pt x="985098" y="2881"/>
                    <a:pt x="992158" y="0"/>
                    <a:pt x="100080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algn="dist" fontAlgn="base">
                <a:defRPr sz="1600" b="0" i="0">
                  <a:solidFill>
                    <a:schemeClr val="accent5">
                      <a:lumMod val="50000"/>
                    </a:schemeClr>
                  </a:solidFill>
                  <a:effectLst/>
                  <a:latin typeface="+mn-ea"/>
                </a:defRPr>
              </a:lvl1pPr>
            </a:lstStyle>
            <a:p>
              <a:pPr>
                <a:lnSpc>
                  <a:spcPct val="130000"/>
                </a:lnSpc>
              </a:pPr>
              <a:endPara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quill-drawing-a-line_16294"/>
          <p:cNvSpPr>
            <a:spLocks noChangeAspect="1"/>
          </p:cNvSpPr>
          <p:nvPr userDrawn="1"/>
        </p:nvSpPr>
        <p:spPr bwMode="auto">
          <a:xfrm>
            <a:off x="-1" y="6366564"/>
            <a:ext cx="12192001" cy="491435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48822" name="标题 1"/>
          <p:cNvSpPr>
            <a:spLocks noGrp="1"/>
          </p:cNvSpPr>
          <p:nvPr userDrawn="1">
            <p:ph type="title"/>
          </p:nvPr>
        </p:nvSpPr>
        <p:spPr>
          <a:xfrm>
            <a:off x="685800" y="286252"/>
            <a:ext cx="5486399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23" name="quill-drawing-a-line_16294"/>
          <p:cNvSpPr>
            <a:spLocks noChangeAspect="1"/>
          </p:cNvSpPr>
          <p:nvPr userDrawn="1"/>
        </p:nvSpPr>
        <p:spPr bwMode="auto">
          <a:xfrm>
            <a:off x="178555" y="365964"/>
            <a:ext cx="449340" cy="329418"/>
          </a:xfrm>
          <a:custGeom>
            <a:avLst/>
            <a:gdLst>
              <a:gd name="connsiteX0" fmla="*/ 124336 w 608133"/>
              <a:gd name="connsiteY0" fmla="*/ 165476 h 445832"/>
              <a:gd name="connsiteX1" fmla="*/ 304070 w 608133"/>
              <a:gd name="connsiteY1" fmla="*/ 225979 h 445832"/>
              <a:gd name="connsiteX2" fmla="*/ 485772 w 608133"/>
              <a:gd name="connsiteY2" fmla="*/ 165476 h 445832"/>
              <a:gd name="connsiteX3" fmla="*/ 485772 w 608133"/>
              <a:gd name="connsiteY3" fmla="*/ 250808 h 445832"/>
              <a:gd name="connsiteX4" fmla="*/ 305015 w 608133"/>
              <a:gd name="connsiteY4" fmla="*/ 308089 h 445832"/>
              <a:gd name="connsiteX5" fmla="*/ 124336 w 608133"/>
              <a:gd name="connsiteY5" fmla="*/ 250101 h 445832"/>
              <a:gd name="connsiteX6" fmla="*/ 527801 w 608133"/>
              <a:gd name="connsiteY6" fmla="*/ 150728 h 445832"/>
              <a:gd name="connsiteX7" fmla="*/ 527801 w 608133"/>
              <a:gd name="connsiteY7" fmla="*/ 280008 h 445832"/>
              <a:gd name="connsiteX8" fmla="*/ 527801 w 608133"/>
              <a:gd name="connsiteY8" fmla="*/ 280244 h 445832"/>
              <a:gd name="connsiteX9" fmla="*/ 537709 w 608133"/>
              <a:gd name="connsiteY9" fmla="*/ 295962 h 445832"/>
              <a:gd name="connsiteX10" fmla="*/ 530239 w 608133"/>
              <a:gd name="connsiteY10" fmla="*/ 310265 h 445832"/>
              <a:gd name="connsiteX11" fmla="*/ 537709 w 608133"/>
              <a:gd name="connsiteY11" fmla="*/ 323311 h 445832"/>
              <a:gd name="connsiteX12" fmla="*/ 537709 w 608133"/>
              <a:gd name="connsiteY12" fmla="*/ 445832 h 445832"/>
              <a:gd name="connsiteX13" fmla="*/ 502717 w 608133"/>
              <a:gd name="connsiteY13" fmla="*/ 445832 h 445832"/>
              <a:gd name="connsiteX14" fmla="*/ 502717 w 608133"/>
              <a:gd name="connsiteY14" fmla="*/ 323311 h 445832"/>
              <a:gd name="connsiteX15" fmla="*/ 510108 w 608133"/>
              <a:gd name="connsiteY15" fmla="*/ 310265 h 445832"/>
              <a:gd name="connsiteX16" fmla="*/ 502638 w 608133"/>
              <a:gd name="connsiteY16" fmla="*/ 295962 h 445832"/>
              <a:gd name="connsiteX17" fmla="*/ 513018 w 608133"/>
              <a:gd name="connsiteY17" fmla="*/ 280008 h 445832"/>
              <a:gd name="connsiteX18" fmla="*/ 512546 w 608133"/>
              <a:gd name="connsiteY18" fmla="*/ 279379 h 445832"/>
              <a:gd name="connsiteX19" fmla="*/ 512546 w 608133"/>
              <a:gd name="connsiteY19" fmla="*/ 155522 h 445832"/>
              <a:gd name="connsiteX20" fmla="*/ 306663 w 608133"/>
              <a:gd name="connsiteY20" fmla="*/ 0 h 445832"/>
              <a:gd name="connsiteX21" fmla="*/ 608133 w 608133"/>
              <a:gd name="connsiteY21" fmla="*/ 115790 h 445832"/>
              <a:gd name="connsiteX22" fmla="*/ 306663 w 608133"/>
              <a:gd name="connsiteY22" fmla="*/ 215083 h 445832"/>
              <a:gd name="connsiteX23" fmla="*/ 0 w 608133"/>
              <a:gd name="connsiteY23" fmla="*/ 115790 h 4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8133" h="445832">
                <a:moveTo>
                  <a:pt x="124336" y="165476"/>
                </a:moveTo>
                <a:lnTo>
                  <a:pt x="304070" y="225979"/>
                </a:lnTo>
                <a:lnTo>
                  <a:pt x="485772" y="165476"/>
                </a:lnTo>
                <a:lnTo>
                  <a:pt x="485772" y="250808"/>
                </a:lnTo>
                <a:cubicBezTo>
                  <a:pt x="485772" y="250808"/>
                  <a:pt x="404167" y="245701"/>
                  <a:pt x="305015" y="308089"/>
                </a:cubicBezTo>
                <a:cubicBezTo>
                  <a:pt x="305015" y="308089"/>
                  <a:pt x="219948" y="252066"/>
                  <a:pt x="124336" y="250101"/>
                </a:cubicBezTo>
                <a:close/>
                <a:moveTo>
                  <a:pt x="527801" y="150728"/>
                </a:moveTo>
                <a:lnTo>
                  <a:pt x="527801" y="280008"/>
                </a:lnTo>
                <a:lnTo>
                  <a:pt x="527801" y="280244"/>
                </a:lnTo>
                <a:cubicBezTo>
                  <a:pt x="533620" y="283073"/>
                  <a:pt x="537709" y="289046"/>
                  <a:pt x="537709" y="295962"/>
                </a:cubicBezTo>
                <a:cubicBezTo>
                  <a:pt x="537709" y="301856"/>
                  <a:pt x="534721" y="307043"/>
                  <a:pt x="530239" y="310265"/>
                </a:cubicBezTo>
                <a:cubicBezTo>
                  <a:pt x="534721" y="312937"/>
                  <a:pt x="537709" y="317731"/>
                  <a:pt x="537709" y="323311"/>
                </a:cubicBezTo>
                <a:lnTo>
                  <a:pt x="537709" y="445832"/>
                </a:lnTo>
                <a:lnTo>
                  <a:pt x="502717" y="445832"/>
                </a:lnTo>
                <a:lnTo>
                  <a:pt x="502717" y="323311"/>
                </a:lnTo>
                <a:cubicBezTo>
                  <a:pt x="502717" y="317731"/>
                  <a:pt x="505705" y="312937"/>
                  <a:pt x="510108" y="310265"/>
                </a:cubicBezTo>
                <a:cubicBezTo>
                  <a:pt x="505626" y="307043"/>
                  <a:pt x="502638" y="301856"/>
                  <a:pt x="502638" y="295962"/>
                </a:cubicBezTo>
                <a:cubicBezTo>
                  <a:pt x="502638" y="288810"/>
                  <a:pt x="506884" y="282759"/>
                  <a:pt x="513018" y="280008"/>
                </a:cubicBezTo>
                <a:lnTo>
                  <a:pt x="512546" y="279379"/>
                </a:lnTo>
                <a:lnTo>
                  <a:pt x="512546" y="155522"/>
                </a:lnTo>
                <a:close/>
                <a:moveTo>
                  <a:pt x="306663" y="0"/>
                </a:moveTo>
                <a:lnTo>
                  <a:pt x="608133" y="115790"/>
                </a:lnTo>
                <a:lnTo>
                  <a:pt x="306663" y="215083"/>
                </a:lnTo>
                <a:lnTo>
                  <a:pt x="0" y="115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143" name="4d1bafaf-8a26-49c3-9524-bbb87051d9d7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10981690" y="6495782"/>
            <a:ext cx="858470" cy="269648"/>
            <a:chOff x="3119300" y="2492376"/>
            <a:chExt cx="5953401" cy="1869984"/>
          </a:xfrm>
          <a:solidFill>
            <a:schemeClr val="accent1"/>
          </a:solidFill>
        </p:grpSpPr>
        <p:sp>
          <p:nvSpPr>
            <p:cNvPr id="1048824" name="ïṡliḍé"/>
            <p:cNvSpPr/>
            <p:nvPr/>
          </p:nvSpPr>
          <p:spPr>
            <a:xfrm>
              <a:off x="3119300" y="2492376"/>
              <a:ext cx="1871712" cy="186998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825" name="iṡļîdê"/>
            <p:cNvSpPr/>
            <p:nvPr/>
          </p:nvSpPr>
          <p:spPr bwMode="auto">
            <a:xfrm>
              <a:off x="3119300" y="2492376"/>
              <a:ext cx="1871712" cy="1869984"/>
            </a:xfrm>
            <a:custGeom>
              <a:avLst/>
              <a:gdLst>
                <a:gd name="T0" fmla="*/ 2327 w 2327"/>
                <a:gd name="T1" fmla="*/ 1164 h 2328"/>
                <a:gd name="T2" fmla="*/ 1163 w 2327"/>
                <a:gd name="T3" fmla="*/ 2327 h 2328"/>
                <a:gd name="T4" fmla="*/ 0 w 2327"/>
                <a:gd name="T5" fmla="*/ 1162 h 2328"/>
                <a:gd name="T6" fmla="*/ 1164 w 2327"/>
                <a:gd name="T7" fmla="*/ 1 h 2328"/>
                <a:gd name="T8" fmla="*/ 2327 w 2327"/>
                <a:gd name="T9" fmla="*/ 1164 h 2328"/>
                <a:gd name="T10" fmla="*/ 55 w 2327"/>
                <a:gd name="T11" fmla="*/ 1163 h 2328"/>
                <a:gd name="T12" fmla="*/ 1157 w 2327"/>
                <a:gd name="T13" fmla="*/ 2271 h 2328"/>
                <a:gd name="T14" fmla="*/ 2272 w 2327"/>
                <a:gd name="T15" fmla="*/ 1168 h 2328"/>
                <a:gd name="T16" fmla="*/ 1170 w 2327"/>
                <a:gd name="T17" fmla="*/ 56 h 2328"/>
                <a:gd name="T18" fmla="*/ 55 w 2327"/>
                <a:gd name="T19" fmla="*/ 1163 h 2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7" h="2328">
                  <a:moveTo>
                    <a:pt x="2327" y="1164"/>
                  </a:moveTo>
                  <a:cubicBezTo>
                    <a:pt x="2327" y="1806"/>
                    <a:pt x="1807" y="2326"/>
                    <a:pt x="1163" y="2327"/>
                  </a:cubicBezTo>
                  <a:cubicBezTo>
                    <a:pt x="522" y="2328"/>
                    <a:pt x="0" y="1805"/>
                    <a:pt x="0" y="1162"/>
                  </a:cubicBezTo>
                  <a:cubicBezTo>
                    <a:pt x="0" y="521"/>
                    <a:pt x="522" y="0"/>
                    <a:pt x="1164" y="1"/>
                  </a:cubicBezTo>
                  <a:cubicBezTo>
                    <a:pt x="1807" y="1"/>
                    <a:pt x="2326" y="521"/>
                    <a:pt x="2327" y="1164"/>
                  </a:cubicBezTo>
                  <a:close/>
                  <a:moveTo>
                    <a:pt x="55" y="1163"/>
                  </a:moveTo>
                  <a:cubicBezTo>
                    <a:pt x="55" y="1772"/>
                    <a:pt x="547" y="2269"/>
                    <a:pt x="1157" y="2271"/>
                  </a:cubicBezTo>
                  <a:cubicBezTo>
                    <a:pt x="1773" y="2274"/>
                    <a:pt x="2270" y="1778"/>
                    <a:pt x="2272" y="1168"/>
                  </a:cubicBezTo>
                  <a:cubicBezTo>
                    <a:pt x="2273" y="557"/>
                    <a:pt x="1780" y="58"/>
                    <a:pt x="1170" y="56"/>
                  </a:cubicBezTo>
                  <a:cubicBezTo>
                    <a:pt x="553" y="54"/>
                    <a:pt x="55" y="550"/>
                    <a:pt x="55" y="1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826" name="îs1ïḑè"/>
            <p:cNvSpPr/>
            <p:nvPr/>
          </p:nvSpPr>
          <p:spPr bwMode="auto">
            <a:xfrm>
              <a:off x="3243792" y="2639677"/>
              <a:ext cx="1637856" cy="1593133"/>
            </a:xfrm>
            <a:custGeom>
              <a:avLst/>
              <a:gdLst>
                <a:gd name="connsiteX0" fmla="*/ 812540 w 1637856"/>
                <a:gd name="connsiteY0" fmla="*/ 1516107 h 1593133"/>
                <a:gd name="connsiteX1" fmla="*/ 799669 w 1637856"/>
                <a:gd name="connsiteY1" fmla="*/ 1526528 h 1593133"/>
                <a:gd name="connsiteX2" fmla="*/ 798060 w 1637856"/>
                <a:gd name="connsiteY2" fmla="*/ 1571422 h 1593133"/>
                <a:gd name="connsiteX3" fmla="*/ 810931 w 1637856"/>
                <a:gd name="connsiteY3" fmla="*/ 1582645 h 1593133"/>
                <a:gd name="connsiteX4" fmla="*/ 823803 w 1637856"/>
                <a:gd name="connsiteY4" fmla="*/ 1572223 h 1593133"/>
                <a:gd name="connsiteX5" fmla="*/ 827826 w 1637856"/>
                <a:gd name="connsiteY5" fmla="*/ 1548975 h 1593133"/>
                <a:gd name="connsiteX6" fmla="*/ 826217 w 1637856"/>
                <a:gd name="connsiteY6" fmla="*/ 1528933 h 1593133"/>
                <a:gd name="connsiteX7" fmla="*/ 812540 w 1637856"/>
                <a:gd name="connsiteY7" fmla="*/ 1516107 h 1593133"/>
                <a:gd name="connsiteX8" fmla="*/ 812540 w 1637856"/>
                <a:gd name="connsiteY8" fmla="*/ 1505685 h 1593133"/>
                <a:gd name="connsiteX9" fmla="*/ 835870 w 1637856"/>
                <a:gd name="connsiteY9" fmla="*/ 1524123 h 1593133"/>
                <a:gd name="connsiteX10" fmla="*/ 839893 w 1637856"/>
                <a:gd name="connsiteY10" fmla="*/ 1547372 h 1593133"/>
                <a:gd name="connsiteX11" fmla="*/ 835066 w 1637856"/>
                <a:gd name="connsiteY11" fmla="*/ 1575430 h 1593133"/>
                <a:gd name="connsiteX12" fmla="*/ 810127 w 1637856"/>
                <a:gd name="connsiteY12" fmla="*/ 1593067 h 1593133"/>
                <a:gd name="connsiteX13" fmla="*/ 785992 w 1637856"/>
                <a:gd name="connsiteY13" fmla="*/ 1573827 h 1593133"/>
                <a:gd name="connsiteX14" fmla="*/ 788406 w 1637856"/>
                <a:gd name="connsiteY14" fmla="*/ 1523322 h 1593133"/>
                <a:gd name="connsiteX15" fmla="*/ 812540 w 1637856"/>
                <a:gd name="connsiteY15" fmla="*/ 1505685 h 1593133"/>
                <a:gd name="connsiteX16" fmla="*/ 683917 w 1637856"/>
                <a:gd name="connsiteY16" fmla="*/ 1504768 h 1593133"/>
                <a:gd name="connsiteX17" fmla="*/ 667911 w 1637856"/>
                <a:gd name="connsiteY17" fmla="*/ 1515211 h 1593133"/>
                <a:gd name="connsiteX18" fmla="*/ 659108 w 1637856"/>
                <a:gd name="connsiteY18" fmla="*/ 1550558 h 1593133"/>
                <a:gd name="connsiteX19" fmla="*/ 672713 w 1637856"/>
                <a:gd name="connsiteY19" fmla="*/ 1571444 h 1593133"/>
                <a:gd name="connsiteX20" fmla="*/ 689519 w 1637856"/>
                <a:gd name="connsiteY20" fmla="*/ 1555378 h 1593133"/>
                <a:gd name="connsiteX21" fmla="*/ 695121 w 1637856"/>
                <a:gd name="connsiteY21" fmla="*/ 1520835 h 1593133"/>
                <a:gd name="connsiteX22" fmla="*/ 683917 w 1637856"/>
                <a:gd name="connsiteY22" fmla="*/ 1504768 h 1593133"/>
                <a:gd name="connsiteX23" fmla="*/ 897918 w 1637856"/>
                <a:gd name="connsiteY23" fmla="*/ 1503524 h 1593133"/>
                <a:gd name="connsiteX24" fmla="*/ 905166 w 1637856"/>
                <a:gd name="connsiteY24" fmla="*/ 1586153 h 1593133"/>
                <a:gd name="connsiteX25" fmla="*/ 889060 w 1637856"/>
                <a:gd name="connsiteY25" fmla="*/ 1581340 h 1593133"/>
                <a:gd name="connsiteX26" fmla="*/ 860068 w 1637856"/>
                <a:gd name="connsiteY26" fmla="*/ 1534009 h 1593133"/>
                <a:gd name="connsiteX27" fmla="*/ 864900 w 1637856"/>
                <a:gd name="connsiteY27" fmla="*/ 1590967 h 1593133"/>
                <a:gd name="connsiteX28" fmla="*/ 853626 w 1637856"/>
                <a:gd name="connsiteY28" fmla="*/ 1592571 h 1593133"/>
                <a:gd name="connsiteX29" fmla="*/ 846378 w 1637856"/>
                <a:gd name="connsiteY29" fmla="*/ 1509140 h 1593133"/>
                <a:gd name="connsiteX30" fmla="*/ 863289 w 1637856"/>
                <a:gd name="connsiteY30" fmla="*/ 1514755 h 1593133"/>
                <a:gd name="connsiteX31" fmla="*/ 891476 w 1637856"/>
                <a:gd name="connsiteY31" fmla="*/ 1561284 h 1593133"/>
                <a:gd name="connsiteX32" fmla="*/ 886644 w 1637856"/>
                <a:gd name="connsiteY32" fmla="*/ 1504326 h 1593133"/>
                <a:gd name="connsiteX33" fmla="*/ 897918 w 1637856"/>
                <a:gd name="connsiteY33" fmla="*/ 1503524 h 1593133"/>
                <a:gd name="connsiteX34" fmla="*/ 726660 w 1637856"/>
                <a:gd name="connsiteY34" fmla="*/ 1502660 h 1593133"/>
                <a:gd name="connsiteX35" fmla="*/ 767745 w 1637856"/>
                <a:gd name="connsiteY35" fmla="*/ 1506663 h 1593133"/>
                <a:gd name="connsiteX36" fmla="*/ 774190 w 1637856"/>
                <a:gd name="connsiteY36" fmla="*/ 1514667 h 1593133"/>
                <a:gd name="connsiteX37" fmla="*/ 751633 w 1637856"/>
                <a:gd name="connsiteY37" fmla="*/ 1514667 h 1593133"/>
                <a:gd name="connsiteX38" fmla="*/ 745189 w 1637856"/>
                <a:gd name="connsiteY38" fmla="*/ 1589113 h 1593133"/>
                <a:gd name="connsiteX39" fmla="*/ 733910 w 1637856"/>
                <a:gd name="connsiteY39" fmla="*/ 1587512 h 1593133"/>
                <a:gd name="connsiteX40" fmla="*/ 740355 w 1637856"/>
                <a:gd name="connsiteY40" fmla="*/ 1513067 h 1593133"/>
                <a:gd name="connsiteX41" fmla="*/ 725854 w 1637856"/>
                <a:gd name="connsiteY41" fmla="*/ 1511466 h 1593133"/>
                <a:gd name="connsiteX42" fmla="*/ 721021 w 1637856"/>
                <a:gd name="connsiteY42" fmla="*/ 1506663 h 1593133"/>
                <a:gd name="connsiteX43" fmla="*/ 726660 w 1637856"/>
                <a:gd name="connsiteY43" fmla="*/ 1502660 h 1593133"/>
                <a:gd name="connsiteX44" fmla="*/ 621142 w 1637856"/>
                <a:gd name="connsiteY44" fmla="*/ 1501561 h 1593133"/>
                <a:gd name="connsiteX45" fmla="*/ 604248 w 1637856"/>
                <a:gd name="connsiteY45" fmla="*/ 1528071 h 1593133"/>
                <a:gd name="connsiteX46" fmla="*/ 621142 w 1637856"/>
                <a:gd name="connsiteY46" fmla="*/ 1532891 h 1593133"/>
                <a:gd name="connsiteX47" fmla="*/ 621142 w 1637856"/>
                <a:gd name="connsiteY47" fmla="*/ 1501561 h 1593133"/>
                <a:gd name="connsiteX48" fmla="*/ 940529 w 1637856"/>
                <a:gd name="connsiteY48" fmla="*/ 1495311 h 1593133"/>
                <a:gd name="connsiteX49" fmla="*/ 964712 w 1637856"/>
                <a:gd name="connsiteY49" fmla="*/ 1521035 h 1593133"/>
                <a:gd name="connsiteX50" fmla="*/ 955845 w 1637856"/>
                <a:gd name="connsiteY50" fmla="*/ 1523446 h 1593133"/>
                <a:gd name="connsiteX51" fmla="*/ 951009 w 1637856"/>
                <a:gd name="connsiteY51" fmla="*/ 1512192 h 1593133"/>
                <a:gd name="connsiteX52" fmla="*/ 938917 w 1637856"/>
                <a:gd name="connsiteY52" fmla="*/ 1505761 h 1593133"/>
                <a:gd name="connsiteX53" fmla="*/ 928438 w 1637856"/>
                <a:gd name="connsiteY53" fmla="*/ 1512996 h 1593133"/>
                <a:gd name="connsiteX54" fmla="*/ 938111 w 1637856"/>
                <a:gd name="connsiteY54" fmla="*/ 1567659 h 1593133"/>
                <a:gd name="connsiteX55" fmla="*/ 951815 w 1637856"/>
                <a:gd name="connsiteY55" fmla="*/ 1570874 h 1593133"/>
                <a:gd name="connsiteX56" fmla="*/ 960682 w 1637856"/>
                <a:gd name="connsiteY56" fmla="*/ 1559620 h 1593133"/>
                <a:gd name="connsiteX57" fmla="*/ 959876 w 1637856"/>
                <a:gd name="connsiteY57" fmla="*/ 1546758 h 1593133"/>
                <a:gd name="connsiteX58" fmla="*/ 943754 w 1637856"/>
                <a:gd name="connsiteY58" fmla="*/ 1538720 h 1593133"/>
                <a:gd name="connsiteX59" fmla="*/ 967937 w 1637856"/>
                <a:gd name="connsiteY59" fmla="*/ 1534700 h 1593133"/>
                <a:gd name="connsiteX60" fmla="*/ 975192 w 1637856"/>
                <a:gd name="connsiteY60" fmla="*/ 1578109 h 1593133"/>
                <a:gd name="connsiteX61" fmla="*/ 962294 w 1637856"/>
                <a:gd name="connsiteY61" fmla="*/ 1575697 h 1593133"/>
                <a:gd name="connsiteX62" fmla="*/ 921989 w 1637856"/>
                <a:gd name="connsiteY62" fmla="*/ 1562835 h 1593133"/>
                <a:gd name="connsiteX63" fmla="*/ 916346 w 1637856"/>
                <a:gd name="connsiteY63" fmla="*/ 1519427 h 1593133"/>
                <a:gd name="connsiteX64" fmla="*/ 940529 w 1637856"/>
                <a:gd name="connsiteY64" fmla="*/ 1495311 h 1593133"/>
                <a:gd name="connsiteX65" fmla="*/ 685517 w 1637856"/>
                <a:gd name="connsiteY65" fmla="*/ 1495128 h 1593133"/>
                <a:gd name="connsiteX66" fmla="*/ 706325 w 1637856"/>
                <a:gd name="connsiteY66" fmla="*/ 1520031 h 1593133"/>
                <a:gd name="connsiteX67" fmla="*/ 700723 w 1637856"/>
                <a:gd name="connsiteY67" fmla="*/ 1558591 h 1593133"/>
                <a:gd name="connsiteX68" fmla="*/ 670312 w 1637856"/>
                <a:gd name="connsiteY68" fmla="*/ 1581084 h 1593133"/>
                <a:gd name="connsiteX69" fmla="*/ 647104 w 1637856"/>
                <a:gd name="connsiteY69" fmla="*/ 1548951 h 1593133"/>
                <a:gd name="connsiteX70" fmla="*/ 657508 w 1637856"/>
                <a:gd name="connsiteY70" fmla="*/ 1511195 h 1593133"/>
                <a:gd name="connsiteX71" fmla="*/ 685517 w 1637856"/>
                <a:gd name="connsiteY71" fmla="*/ 1495128 h 1593133"/>
                <a:gd name="connsiteX72" fmla="*/ 626773 w 1637856"/>
                <a:gd name="connsiteY72" fmla="*/ 1482281 h 1593133"/>
                <a:gd name="connsiteX73" fmla="*/ 631600 w 1637856"/>
                <a:gd name="connsiteY73" fmla="*/ 1487905 h 1593133"/>
                <a:gd name="connsiteX74" fmla="*/ 632405 w 1637856"/>
                <a:gd name="connsiteY74" fmla="*/ 1572254 h 1593133"/>
                <a:gd name="connsiteX75" fmla="*/ 619533 w 1637856"/>
                <a:gd name="connsiteY75" fmla="*/ 1561811 h 1593133"/>
                <a:gd name="connsiteX76" fmla="*/ 620338 w 1637856"/>
                <a:gd name="connsiteY76" fmla="*/ 1555384 h 1593133"/>
                <a:gd name="connsiteX77" fmla="*/ 601834 w 1637856"/>
                <a:gd name="connsiteY77" fmla="*/ 1536908 h 1593133"/>
                <a:gd name="connsiteX78" fmla="*/ 596203 w 1637856"/>
                <a:gd name="connsiteY78" fmla="*/ 1541728 h 1593133"/>
                <a:gd name="connsiteX79" fmla="*/ 588963 w 1637856"/>
                <a:gd name="connsiteY79" fmla="*/ 1552171 h 1593133"/>
                <a:gd name="connsiteX80" fmla="*/ 574482 w 1637856"/>
                <a:gd name="connsiteY80" fmla="*/ 1554581 h 1593133"/>
                <a:gd name="connsiteX81" fmla="*/ 620338 w 1637856"/>
                <a:gd name="connsiteY81" fmla="*/ 1484691 h 1593133"/>
                <a:gd name="connsiteX82" fmla="*/ 626773 w 1637856"/>
                <a:gd name="connsiteY82" fmla="*/ 1482281 h 1593133"/>
                <a:gd name="connsiteX83" fmla="*/ 561781 w 1637856"/>
                <a:gd name="connsiteY83" fmla="*/ 1462458 h 1593133"/>
                <a:gd name="connsiteX84" fmla="*/ 571457 w 1637856"/>
                <a:gd name="connsiteY84" fmla="*/ 1466466 h 1593133"/>
                <a:gd name="connsiteX85" fmla="*/ 540009 w 1637856"/>
                <a:gd name="connsiteY85" fmla="*/ 1545021 h 1593133"/>
                <a:gd name="connsiteX86" fmla="*/ 529527 w 1637856"/>
                <a:gd name="connsiteY86" fmla="*/ 1540212 h 1593133"/>
                <a:gd name="connsiteX87" fmla="*/ 561781 w 1637856"/>
                <a:gd name="connsiteY87" fmla="*/ 1462458 h 1593133"/>
                <a:gd name="connsiteX88" fmla="*/ 1106079 w 1637856"/>
                <a:gd name="connsiteY88" fmla="*/ 1443871 h 1593133"/>
                <a:gd name="connsiteX89" fmla="*/ 1130240 w 1637856"/>
                <a:gd name="connsiteY89" fmla="*/ 1505645 h 1593133"/>
                <a:gd name="connsiteX90" fmla="*/ 1114133 w 1637856"/>
                <a:gd name="connsiteY90" fmla="*/ 1533724 h 1593133"/>
                <a:gd name="connsiteX91" fmla="*/ 1082723 w 1637856"/>
                <a:gd name="connsiteY91" fmla="*/ 1522492 h 1593133"/>
                <a:gd name="connsiteX92" fmla="*/ 1057756 w 1637856"/>
                <a:gd name="connsiteY92" fmla="*/ 1463125 h 1593133"/>
                <a:gd name="connsiteX93" fmla="*/ 1068226 w 1637856"/>
                <a:gd name="connsiteY93" fmla="*/ 1459114 h 1593133"/>
                <a:gd name="connsiteX94" fmla="*/ 1087555 w 1637856"/>
                <a:gd name="connsiteY94" fmla="*/ 1505645 h 1593133"/>
                <a:gd name="connsiteX95" fmla="*/ 1092388 w 1637856"/>
                <a:gd name="connsiteY95" fmla="*/ 1517679 h 1593133"/>
                <a:gd name="connsiteX96" fmla="*/ 1110911 w 1637856"/>
                <a:gd name="connsiteY96" fmla="*/ 1524097 h 1593133"/>
                <a:gd name="connsiteX97" fmla="*/ 1118965 w 1637856"/>
                <a:gd name="connsiteY97" fmla="*/ 1506447 h 1593133"/>
                <a:gd name="connsiteX98" fmla="*/ 1098831 w 1637856"/>
                <a:gd name="connsiteY98" fmla="*/ 1455905 h 1593133"/>
                <a:gd name="connsiteX99" fmla="*/ 1095609 w 1637856"/>
                <a:gd name="connsiteY99" fmla="*/ 1447882 h 1593133"/>
                <a:gd name="connsiteX100" fmla="*/ 1106079 w 1637856"/>
                <a:gd name="connsiteY100" fmla="*/ 1443871 h 1593133"/>
                <a:gd name="connsiteX101" fmla="*/ 518201 w 1637856"/>
                <a:gd name="connsiteY101" fmla="*/ 1443871 h 1593133"/>
                <a:gd name="connsiteX102" fmla="*/ 528663 w 1637856"/>
                <a:gd name="connsiteY102" fmla="*/ 1448680 h 1593133"/>
                <a:gd name="connsiteX103" fmla="*/ 498082 w 1637856"/>
                <a:gd name="connsiteY103" fmla="*/ 1509593 h 1593133"/>
                <a:gd name="connsiteX104" fmla="*/ 469916 w 1637856"/>
                <a:gd name="connsiteY104" fmla="*/ 1516005 h 1593133"/>
                <a:gd name="connsiteX105" fmla="*/ 456235 w 1637856"/>
                <a:gd name="connsiteY105" fmla="*/ 1489556 h 1593133"/>
                <a:gd name="connsiteX106" fmla="*/ 461063 w 1637856"/>
                <a:gd name="connsiteY106" fmla="*/ 1475129 h 1593133"/>
                <a:gd name="connsiteX107" fmla="*/ 471525 w 1637856"/>
                <a:gd name="connsiteY107" fmla="*/ 1479938 h 1593133"/>
                <a:gd name="connsiteX108" fmla="*/ 468306 w 1637856"/>
                <a:gd name="connsiteY108" fmla="*/ 1487953 h 1593133"/>
                <a:gd name="connsiteX109" fmla="*/ 473135 w 1637856"/>
                <a:gd name="connsiteY109" fmla="*/ 1506387 h 1593133"/>
                <a:gd name="connsiteX110" fmla="*/ 491644 w 1637856"/>
                <a:gd name="connsiteY110" fmla="*/ 1499174 h 1593133"/>
                <a:gd name="connsiteX111" fmla="*/ 513373 w 1637856"/>
                <a:gd name="connsiteY111" fmla="*/ 1454290 h 1593133"/>
                <a:gd name="connsiteX112" fmla="*/ 518201 w 1637856"/>
                <a:gd name="connsiteY112" fmla="*/ 1443871 h 1593133"/>
                <a:gd name="connsiteX113" fmla="*/ 1160204 w 1637856"/>
                <a:gd name="connsiteY113" fmla="*/ 1415774 h 1593133"/>
                <a:gd name="connsiteX114" fmla="*/ 1199540 w 1637856"/>
                <a:gd name="connsiteY114" fmla="*/ 1489538 h 1593133"/>
                <a:gd name="connsiteX115" fmla="*/ 1181879 w 1637856"/>
                <a:gd name="connsiteY115" fmla="*/ 1490340 h 1593133"/>
                <a:gd name="connsiteX116" fmla="*/ 1137725 w 1637856"/>
                <a:gd name="connsiteY116" fmla="*/ 1459070 h 1593133"/>
                <a:gd name="connsiteX117" fmla="*/ 1164217 w 1637856"/>
                <a:gd name="connsiteY117" fmla="*/ 1509583 h 1593133"/>
                <a:gd name="connsiteX118" fmla="*/ 1154584 w 1637856"/>
                <a:gd name="connsiteY118" fmla="*/ 1515195 h 1593133"/>
                <a:gd name="connsiteX119" fmla="*/ 1115247 w 1637856"/>
                <a:gd name="connsiteY119" fmla="*/ 1440629 h 1593133"/>
                <a:gd name="connsiteX120" fmla="*/ 1132909 w 1637856"/>
                <a:gd name="connsiteY120" fmla="*/ 1439828 h 1593133"/>
                <a:gd name="connsiteX121" fmla="*/ 1177062 w 1637856"/>
                <a:gd name="connsiteY121" fmla="*/ 1471899 h 1593133"/>
                <a:gd name="connsiteX122" fmla="*/ 1150570 w 1637856"/>
                <a:gd name="connsiteY122" fmla="*/ 1421387 h 1593133"/>
                <a:gd name="connsiteX123" fmla="*/ 1160204 w 1637856"/>
                <a:gd name="connsiteY123" fmla="*/ 1415774 h 1593133"/>
                <a:gd name="connsiteX124" fmla="*/ 1197069 w 1637856"/>
                <a:gd name="connsiteY124" fmla="*/ 1394160 h 1593133"/>
                <a:gd name="connsiteX125" fmla="*/ 1243630 w 1637856"/>
                <a:gd name="connsiteY125" fmla="*/ 1465493 h 1593133"/>
                <a:gd name="connsiteX126" fmla="*/ 1233997 w 1637856"/>
                <a:gd name="connsiteY126" fmla="*/ 1471103 h 1593133"/>
                <a:gd name="connsiteX127" fmla="*/ 1187435 w 1637856"/>
                <a:gd name="connsiteY127" fmla="*/ 1400572 h 1593133"/>
                <a:gd name="connsiteX128" fmla="*/ 1197069 w 1637856"/>
                <a:gd name="connsiteY128" fmla="*/ 1394160 h 1593133"/>
                <a:gd name="connsiteX129" fmla="*/ 1265589 w 1637856"/>
                <a:gd name="connsiteY129" fmla="*/ 1344450 h 1593133"/>
                <a:gd name="connsiteX130" fmla="*/ 1266392 w 1637856"/>
                <a:gd name="connsiteY130" fmla="*/ 1346850 h 1593133"/>
                <a:gd name="connsiteX131" fmla="*/ 1297725 w 1637856"/>
                <a:gd name="connsiteY131" fmla="*/ 1420440 h 1593133"/>
                <a:gd name="connsiteX132" fmla="*/ 1296118 w 1637856"/>
                <a:gd name="connsiteY132" fmla="*/ 1427639 h 1593133"/>
                <a:gd name="connsiteX133" fmla="*/ 1288887 w 1637856"/>
                <a:gd name="connsiteY133" fmla="*/ 1429239 h 1593133"/>
                <a:gd name="connsiteX134" fmla="*/ 1218991 w 1637856"/>
                <a:gd name="connsiteY134" fmla="*/ 1380446 h 1593133"/>
                <a:gd name="connsiteX135" fmla="*/ 1227829 w 1637856"/>
                <a:gd name="connsiteY135" fmla="*/ 1373246 h 1593133"/>
                <a:gd name="connsiteX136" fmla="*/ 1280050 w 1637856"/>
                <a:gd name="connsiteY136" fmla="*/ 1410842 h 1593133"/>
                <a:gd name="connsiteX137" fmla="*/ 1282460 w 1637856"/>
                <a:gd name="connsiteY137" fmla="*/ 1410042 h 1593133"/>
                <a:gd name="connsiteX138" fmla="*/ 1274426 w 1637856"/>
                <a:gd name="connsiteY138" fmla="*/ 1392444 h 1593133"/>
                <a:gd name="connsiteX139" fmla="*/ 1259161 w 1637856"/>
                <a:gd name="connsiteY139" fmla="*/ 1358848 h 1593133"/>
                <a:gd name="connsiteX140" fmla="*/ 1265589 w 1637856"/>
                <a:gd name="connsiteY140" fmla="*/ 1344450 h 1593133"/>
                <a:gd name="connsiteX141" fmla="*/ 358843 w 1637856"/>
                <a:gd name="connsiteY141" fmla="*/ 1344450 h 1593133"/>
                <a:gd name="connsiteX142" fmla="*/ 367674 w 1637856"/>
                <a:gd name="connsiteY142" fmla="*/ 1350855 h 1593133"/>
                <a:gd name="connsiteX143" fmla="*/ 342787 w 1637856"/>
                <a:gd name="connsiteY143" fmla="*/ 1380479 h 1593133"/>
                <a:gd name="connsiteX144" fmla="*/ 329943 w 1637856"/>
                <a:gd name="connsiteY144" fmla="*/ 1395691 h 1593133"/>
                <a:gd name="connsiteX145" fmla="*/ 329140 w 1637856"/>
                <a:gd name="connsiteY145" fmla="*/ 1418909 h 1593133"/>
                <a:gd name="connsiteX146" fmla="*/ 352421 w 1637856"/>
                <a:gd name="connsiteY146" fmla="*/ 1414105 h 1593133"/>
                <a:gd name="connsiteX147" fmla="*/ 383729 w 1637856"/>
                <a:gd name="connsiteY147" fmla="*/ 1378077 h 1593133"/>
                <a:gd name="connsiteX148" fmla="*/ 390151 w 1637856"/>
                <a:gd name="connsiteY148" fmla="*/ 1370070 h 1593133"/>
                <a:gd name="connsiteX149" fmla="*/ 398982 w 1637856"/>
                <a:gd name="connsiteY149" fmla="*/ 1377276 h 1593133"/>
                <a:gd name="connsiteX150" fmla="*/ 384532 w 1637856"/>
                <a:gd name="connsiteY150" fmla="*/ 1393289 h 1593133"/>
                <a:gd name="connsiteX151" fmla="*/ 360449 w 1637856"/>
                <a:gd name="connsiteY151" fmla="*/ 1422912 h 1593133"/>
                <a:gd name="connsiteX152" fmla="*/ 324324 w 1637856"/>
                <a:gd name="connsiteY152" fmla="*/ 1426916 h 1593133"/>
                <a:gd name="connsiteX153" fmla="*/ 320310 w 1637856"/>
                <a:gd name="connsiteY153" fmla="*/ 1390086 h 1593133"/>
                <a:gd name="connsiteX154" fmla="*/ 358843 w 1637856"/>
                <a:gd name="connsiteY154" fmla="*/ 1344450 h 1593133"/>
                <a:gd name="connsiteX155" fmla="*/ 320269 w 1637856"/>
                <a:gd name="connsiteY155" fmla="*/ 1322886 h 1593133"/>
                <a:gd name="connsiteX156" fmla="*/ 305755 w 1637856"/>
                <a:gd name="connsiteY156" fmla="*/ 1324392 h 1593133"/>
                <a:gd name="connsiteX157" fmla="*/ 276726 w 1637856"/>
                <a:gd name="connsiteY157" fmla="*/ 1353315 h 1593133"/>
                <a:gd name="connsiteX158" fmla="*/ 275920 w 1637856"/>
                <a:gd name="connsiteY158" fmla="*/ 1373400 h 1593133"/>
                <a:gd name="connsiteX159" fmla="*/ 296885 w 1637856"/>
                <a:gd name="connsiteY159" fmla="*/ 1372596 h 1593133"/>
                <a:gd name="connsiteX160" fmla="*/ 323494 w 1637856"/>
                <a:gd name="connsiteY160" fmla="*/ 1344477 h 1593133"/>
                <a:gd name="connsiteX161" fmla="*/ 327526 w 1637856"/>
                <a:gd name="connsiteY161" fmla="*/ 1336443 h 1593133"/>
                <a:gd name="connsiteX162" fmla="*/ 320269 w 1637856"/>
                <a:gd name="connsiteY162" fmla="*/ 1322886 h 1593133"/>
                <a:gd name="connsiteX163" fmla="*/ 313012 w 1637856"/>
                <a:gd name="connsiteY163" fmla="*/ 1310734 h 1593133"/>
                <a:gd name="connsiteX164" fmla="*/ 335589 w 1637856"/>
                <a:gd name="connsiteY164" fmla="*/ 1346084 h 1593133"/>
                <a:gd name="connsiteX165" fmla="*/ 296885 w 1637856"/>
                <a:gd name="connsiteY165" fmla="*/ 1385451 h 1593133"/>
                <a:gd name="connsiteX166" fmla="*/ 271082 w 1637856"/>
                <a:gd name="connsiteY166" fmla="*/ 1382237 h 1593133"/>
                <a:gd name="connsiteX167" fmla="*/ 262212 w 1637856"/>
                <a:gd name="connsiteY167" fmla="*/ 1356528 h 1593133"/>
                <a:gd name="connsiteX168" fmla="*/ 313012 w 1637856"/>
                <a:gd name="connsiteY168" fmla="*/ 1310734 h 1593133"/>
                <a:gd name="connsiteX169" fmla="*/ 1308917 w 1637856"/>
                <a:gd name="connsiteY169" fmla="*/ 1303385 h 1593133"/>
                <a:gd name="connsiteX170" fmla="*/ 1315364 w 1637856"/>
                <a:gd name="connsiteY170" fmla="*/ 1310610 h 1593133"/>
                <a:gd name="connsiteX171" fmla="*/ 1287963 w 1637856"/>
                <a:gd name="connsiteY171" fmla="*/ 1336299 h 1593133"/>
                <a:gd name="connsiteX172" fmla="*/ 1305693 w 1637856"/>
                <a:gd name="connsiteY172" fmla="*/ 1355565 h 1593133"/>
                <a:gd name="connsiteX173" fmla="*/ 1331483 w 1637856"/>
                <a:gd name="connsiteY173" fmla="*/ 1332285 h 1593133"/>
                <a:gd name="connsiteX174" fmla="*/ 1336318 w 1637856"/>
                <a:gd name="connsiteY174" fmla="*/ 1340313 h 1593133"/>
                <a:gd name="connsiteX175" fmla="*/ 1312141 w 1637856"/>
                <a:gd name="connsiteY175" fmla="*/ 1361988 h 1593133"/>
                <a:gd name="connsiteX176" fmla="*/ 1333095 w 1637856"/>
                <a:gd name="connsiteY176" fmla="*/ 1384465 h 1593133"/>
                <a:gd name="connsiteX177" fmla="*/ 1362108 w 1637856"/>
                <a:gd name="connsiteY177" fmla="*/ 1358776 h 1593133"/>
                <a:gd name="connsiteX178" fmla="*/ 1368555 w 1637856"/>
                <a:gd name="connsiteY178" fmla="*/ 1364396 h 1593133"/>
                <a:gd name="connsiteX179" fmla="*/ 1331483 w 1637856"/>
                <a:gd name="connsiteY179" fmla="*/ 1398915 h 1593133"/>
                <a:gd name="connsiteX180" fmla="*/ 1273456 w 1637856"/>
                <a:gd name="connsiteY180" fmla="*/ 1337102 h 1593133"/>
                <a:gd name="connsiteX181" fmla="*/ 1308917 w 1637856"/>
                <a:gd name="connsiteY181" fmla="*/ 1303385 h 1593133"/>
                <a:gd name="connsiteX182" fmla="*/ 1349136 w 1637856"/>
                <a:gd name="connsiteY182" fmla="*/ 1279032 h 1593133"/>
                <a:gd name="connsiteX183" fmla="*/ 1332034 w 1637856"/>
                <a:gd name="connsiteY183" fmla="*/ 1294553 h 1593133"/>
                <a:gd name="connsiteX184" fmla="*/ 1353764 w 1637856"/>
                <a:gd name="connsiteY184" fmla="*/ 1312978 h 1593133"/>
                <a:gd name="connsiteX185" fmla="*/ 1362616 w 1637856"/>
                <a:gd name="connsiteY185" fmla="*/ 1283338 h 1593133"/>
                <a:gd name="connsiteX186" fmla="*/ 1349136 w 1637856"/>
                <a:gd name="connsiteY186" fmla="*/ 1279032 h 1593133"/>
                <a:gd name="connsiteX187" fmla="*/ 1350846 w 1637856"/>
                <a:gd name="connsiteY187" fmla="*/ 1267216 h 1593133"/>
                <a:gd name="connsiteX188" fmla="*/ 1364226 w 1637856"/>
                <a:gd name="connsiteY188" fmla="*/ 1269720 h 1593133"/>
                <a:gd name="connsiteX189" fmla="*/ 1377907 w 1637856"/>
                <a:gd name="connsiteY189" fmla="*/ 1295354 h 1593133"/>
                <a:gd name="connsiteX190" fmla="*/ 1377103 w 1637856"/>
                <a:gd name="connsiteY190" fmla="*/ 1300962 h 1593133"/>
                <a:gd name="connsiteX191" fmla="*/ 1416537 w 1637856"/>
                <a:gd name="connsiteY191" fmla="*/ 1311376 h 1593133"/>
                <a:gd name="connsiteX192" fmla="*/ 1401246 w 1637856"/>
                <a:gd name="connsiteY192" fmla="*/ 1318586 h 1593133"/>
                <a:gd name="connsiteX193" fmla="*/ 1380322 w 1637856"/>
                <a:gd name="connsiteY193" fmla="*/ 1312177 h 1593133"/>
                <a:gd name="connsiteX194" fmla="*/ 1362616 w 1637856"/>
                <a:gd name="connsiteY194" fmla="*/ 1320989 h 1593133"/>
                <a:gd name="connsiteX195" fmla="*/ 1389174 w 1637856"/>
                <a:gd name="connsiteY195" fmla="*/ 1344220 h 1593133"/>
                <a:gd name="connsiteX196" fmla="*/ 1381931 w 1637856"/>
                <a:gd name="connsiteY196" fmla="*/ 1352231 h 1593133"/>
                <a:gd name="connsiteX197" fmla="*/ 1317548 w 1637856"/>
                <a:gd name="connsiteY197" fmla="*/ 1296956 h 1593133"/>
                <a:gd name="connsiteX198" fmla="*/ 1339278 w 1637856"/>
                <a:gd name="connsiteY198" fmla="*/ 1273725 h 1593133"/>
                <a:gd name="connsiteX199" fmla="*/ 1350846 w 1637856"/>
                <a:gd name="connsiteY199" fmla="*/ 1267216 h 1593133"/>
                <a:gd name="connsiteX200" fmla="*/ 268767 w 1637856"/>
                <a:gd name="connsiteY200" fmla="*/ 1253674 h 1593133"/>
                <a:gd name="connsiteX201" fmla="*/ 276805 w 1637856"/>
                <a:gd name="connsiteY201" fmla="*/ 1261702 h 1593133"/>
                <a:gd name="connsiteX202" fmla="*/ 248672 w 1637856"/>
                <a:gd name="connsiteY202" fmla="*/ 1286588 h 1593133"/>
                <a:gd name="connsiteX203" fmla="*/ 267159 w 1637856"/>
                <a:gd name="connsiteY203" fmla="*/ 1307460 h 1593133"/>
                <a:gd name="connsiteX204" fmla="*/ 294489 w 1637856"/>
                <a:gd name="connsiteY204" fmla="*/ 1284982 h 1593133"/>
                <a:gd name="connsiteX205" fmla="*/ 301723 w 1637856"/>
                <a:gd name="connsiteY205" fmla="*/ 1293010 h 1593133"/>
                <a:gd name="connsiteX206" fmla="*/ 237419 w 1637856"/>
                <a:gd name="connsiteY206" fmla="*/ 1349204 h 1593133"/>
                <a:gd name="connsiteX207" fmla="*/ 230988 w 1637856"/>
                <a:gd name="connsiteY207" fmla="*/ 1340374 h 1593133"/>
                <a:gd name="connsiteX208" fmla="*/ 260729 w 1637856"/>
                <a:gd name="connsiteY208" fmla="*/ 1313882 h 1593133"/>
                <a:gd name="connsiteX209" fmla="*/ 241438 w 1637856"/>
                <a:gd name="connsiteY209" fmla="*/ 1292207 h 1593133"/>
                <a:gd name="connsiteX210" fmla="*/ 211697 w 1637856"/>
                <a:gd name="connsiteY210" fmla="*/ 1318699 h 1593133"/>
                <a:gd name="connsiteX211" fmla="*/ 204463 w 1637856"/>
                <a:gd name="connsiteY211" fmla="*/ 1310671 h 1593133"/>
                <a:gd name="connsiteX212" fmla="*/ 268767 w 1637856"/>
                <a:gd name="connsiteY212" fmla="*/ 1253674 h 1593133"/>
                <a:gd name="connsiteX213" fmla="*/ 1394079 w 1637856"/>
                <a:gd name="connsiteY213" fmla="*/ 1216347 h 1593133"/>
                <a:gd name="connsiteX214" fmla="*/ 1408660 w 1637856"/>
                <a:gd name="connsiteY214" fmla="*/ 1222372 h 1593133"/>
                <a:gd name="connsiteX215" fmla="*/ 1403029 w 1637856"/>
                <a:gd name="connsiteY215" fmla="*/ 1230406 h 1593133"/>
                <a:gd name="connsiteX216" fmla="*/ 1382916 w 1637856"/>
                <a:gd name="connsiteY216" fmla="*/ 1233620 h 1593133"/>
                <a:gd name="connsiteX217" fmla="*/ 1382916 w 1637856"/>
                <a:gd name="connsiteY217" fmla="*/ 1247278 h 1593133"/>
                <a:gd name="connsiteX218" fmla="*/ 1395788 w 1637856"/>
                <a:gd name="connsiteY218" fmla="*/ 1251295 h 1593133"/>
                <a:gd name="connsiteX219" fmla="*/ 1412683 w 1637856"/>
                <a:gd name="connsiteY219" fmla="*/ 1243261 h 1593133"/>
                <a:gd name="connsiteX220" fmla="*/ 1442449 w 1637856"/>
                <a:gd name="connsiteY220" fmla="*/ 1244064 h 1593133"/>
                <a:gd name="connsiteX221" fmla="*/ 1443254 w 1637856"/>
                <a:gd name="connsiteY221" fmla="*/ 1281021 h 1593133"/>
                <a:gd name="connsiteX222" fmla="*/ 1407051 w 1637856"/>
                <a:gd name="connsiteY222" fmla="*/ 1282627 h 1593133"/>
                <a:gd name="connsiteX223" fmla="*/ 1412683 w 1637856"/>
                <a:gd name="connsiteY223" fmla="*/ 1275397 h 1593133"/>
                <a:gd name="connsiteX224" fmla="*/ 1438427 w 1637856"/>
                <a:gd name="connsiteY224" fmla="*/ 1271380 h 1593133"/>
                <a:gd name="connsiteX225" fmla="*/ 1438427 w 1637856"/>
                <a:gd name="connsiteY225" fmla="*/ 1256919 h 1593133"/>
                <a:gd name="connsiteX226" fmla="*/ 1424750 w 1637856"/>
                <a:gd name="connsiteY226" fmla="*/ 1251295 h 1593133"/>
                <a:gd name="connsiteX227" fmla="*/ 1404638 w 1637856"/>
                <a:gd name="connsiteY227" fmla="*/ 1259329 h 1593133"/>
                <a:gd name="connsiteX228" fmla="*/ 1373262 w 1637856"/>
                <a:gd name="connsiteY228" fmla="*/ 1252902 h 1593133"/>
                <a:gd name="connsiteX229" fmla="*/ 1381307 w 1637856"/>
                <a:gd name="connsiteY229" fmla="*/ 1219962 h 1593133"/>
                <a:gd name="connsiteX230" fmla="*/ 1394079 w 1637856"/>
                <a:gd name="connsiteY230" fmla="*/ 1216347 h 1593133"/>
                <a:gd name="connsiteX231" fmla="*/ 230972 w 1637856"/>
                <a:gd name="connsiteY231" fmla="*/ 1206125 h 1593133"/>
                <a:gd name="connsiteX232" fmla="*/ 260657 w 1637856"/>
                <a:gd name="connsiteY232" fmla="*/ 1245488 h 1593133"/>
                <a:gd name="connsiteX233" fmla="*/ 246216 w 1637856"/>
                <a:gd name="connsiteY233" fmla="*/ 1251111 h 1593133"/>
                <a:gd name="connsiteX234" fmla="*/ 188451 w 1637856"/>
                <a:gd name="connsiteY234" fmla="*/ 1256735 h 1593133"/>
                <a:gd name="connsiteX235" fmla="*/ 175614 w 1637856"/>
                <a:gd name="connsiteY235" fmla="*/ 1258341 h 1593133"/>
                <a:gd name="connsiteX236" fmla="*/ 200485 w 1637856"/>
                <a:gd name="connsiteY236" fmla="*/ 1291278 h 1593133"/>
                <a:gd name="connsiteX237" fmla="*/ 193265 w 1637856"/>
                <a:gd name="connsiteY237" fmla="*/ 1296901 h 1593133"/>
                <a:gd name="connsiteX238" fmla="*/ 160371 w 1637856"/>
                <a:gd name="connsiteY238" fmla="*/ 1254325 h 1593133"/>
                <a:gd name="connsiteX239" fmla="*/ 175614 w 1637856"/>
                <a:gd name="connsiteY239" fmla="*/ 1248701 h 1593133"/>
                <a:gd name="connsiteX240" fmla="*/ 246216 w 1637856"/>
                <a:gd name="connsiteY240" fmla="*/ 1241472 h 1593133"/>
                <a:gd name="connsiteX241" fmla="*/ 227763 w 1637856"/>
                <a:gd name="connsiteY241" fmla="*/ 1217372 h 1593133"/>
                <a:gd name="connsiteX242" fmla="*/ 230972 w 1637856"/>
                <a:gd name="connsiteY242" fmla="*/ 1206125 h 1593133"/>
                <a:gd name="connsiteX243" fmla="*/ 1413507 w 1637856"/>
                <a:gd name="connsiteY243" fmla="*/ 1170680 h 1593133"/>
                <a:gd name="connsiteX244" fmla="*/ 1485700 w 1637856"/>
                <a:gd name="connsiteY244" fmla="*/ 1215890 h 1593133"/>
                <a:gd name="connsiteX245" fmla="*/ 1480085 w 1637856"/>
                <a:gd name="connsiteY245" fmla="*/ 1225578 h 1593133"/>
                <a:gd name="connsiteX246" fmla="*/ 1407892 w 1637856"/>
                <a:gd name="connsiteY246" fmla="*/ 1180368 h 1593133"/>
                <a:gd name="connsiteX247" fmla="*/ 1413507 w 1637856"/>
                <a:gd name="connsiteY247" fmla="*/ 1170680 h 1593133"/>
                <a:gd name="connsiteX248" fmla="*/ 194044 w 1637856"/>
                <a:gd name="connsiteY248" fmla="*/ 1150795 h 1593133"/>
                <a:gd name="connsiteX249" fmla="*/ 197267 w 1637856"/>
                <a:gd name="connsiteY249" fmla="*/ 1168432 h 1593133"/>
                <a:gd name="connsiteX250" fmla="*/ 167454 w 1637856"/>
                <a:gd name="connsiteY250" fmla="*/ 1214928 h 1593133"/>
                <a:gd name="connsiteX251" fmla="*/ 215799 w 1637856"/>
                <a:gd name="connsiteY251" fmla="*/ 1185267 h 1593133"/>
                <a:gd name="connsiteX252" fmla="*/ 223051 w 1637856"/>
                <a:gd name="connsiteY252" fmla="*/ 1194085 h 1593133"/>
                <a:gd name="connsiteX253" fmla="*/ 151339 w 1637856"/>
                <a:gd name="connsiteY253" fmla="*/ 1238978 h 1593133"/>
                <a:gd name="connsiteX254" fmla="*/ 148922 w 1637856"/>
                <a:gd name="connsiteY254" fmla="*/ 1220540 h 1593133"/>
                <a:gd name="connsiteX255" fmla="*/ 177929 w 1637856"/>
                <a:gd name="connsiteY255" fmla="*/ 1174845 h 1593133"/>
                <a:gd name="connsiteX256" fmla="*/ 128778 w 1637856"/>
                <a:gd name="connsiteY256" fmla="*/ 1204507 h 1593133"/>
                <a:gd name="connsiteX257" fmla="*/ 122332 w 1637856"/>
                <a:gd name="connsiteY257" fmla="*/ 1195688 h 1593133"/>
                <a:gd name="connsiteX258" fmla="*/ 194044 w 1637856"/>
                <a:gd name="connsiteY258" fmla="*/ 1150795 h 1593133"/>
                <a:gd name="connsiteX259" fmla="*/ 158581 w 1637856"/>
                <a:gd name="connsiteY259" fmla="*/ 1126488 h 1593133"/>
                <a:gd name="connsiteX260" fmla="*/ 130484 w 1637856"/>
                <a:gd name="connsiteY260" fmla="*/ 1132921 h 1593133"/>
                <a:gd name="connsiteX261" fmla="*/ 138511 w 1637856"/>
                <a:gd name="connsiteY261" fmla="*/ 1148202 h 1593133"/>
                <a:gd name="connsiteX262" fmla="*/ 160186 w 1637856"/>
                <a:gd name="connsiteY262" fmla="*/ 1128900 h 1593133"/>
                <a:gd name="connsiteX263" fmla="*/ 158581 w 1637856"/>
                <a:gd name="connsiteY263" fmla="*/ 1126488 h 1593133"/>
                <a:gd name="connsiteX264" fmla="*/ 172228 w 1637856"/>
                <a:gd name="connsiteY264" fmla="*/ 1114424 h 1593133"/>
                <a:gd name="connsiteX265" fmla="*/ 179453 w 1637856"/>
                <a:gd name="connsiteY265" fmla="*/ 1118445 h 1593133"/>
                <a:gd name="connsiteX266" fmla="*/ 177848 w 1637856"/>
                <a:gd name="connsiteY266" fmla="*/ 1124879 h 1593133"/>
                <a:gd name="connsiteX267" fmla="*/ 116837 w 1637856"/>
                <a:gd name="connsiteY267" fmla="*/ 1182783 h 1593133"/>
                <a:gd name="connsiteX268" fmla="*/ 117639 w 1637856"/>
                <a:gd name="connsiteY268" fmla="*/ 1166699 h 1593133"/>
                <a:gd name="connsiteX269" fmla="*/ 120850 w 1637856"/>
                <a:gd name="connsiteY269" fmla="*/ 1163482 h 1593133"/>
                <a:gd name="connsiteX270" fmla="*/ 122456 w 1637856"/>
                <a:gd name="connsiteY270" fmla="*/ 1137747 h 1593133"/>
                <a:gd name="connsiteX271" fmla="*/ 115231 w 1637856"/>
                <a:gd name="connsiteY271" fmla="*/ 1136138 h 1593133"/>
                <a:gd name="connsiteX272" fmla="*/ 103992 w 1637856"/>
                <a:gd name="connsiteY272" fmla="*/ 1138551 h 1593133"/>
                <a:gd name="connsiteX273" fmla="*/ 90345 w 1637856"/>
                <a:gd name="connsiteY273" fmla="*/ 1129705 h 1593133"/>
                <a:gd name="connsiteX274" fmla="*/ 152159 w 1637856"/>
                <a:gd name="connsiteY274" fmla="*/ 1117641 h 1593133"/>
                <a:gd name="connsiteX275" fmla="*/ 172228 w 1637856"/>
                <a:gd name="connsiteY275" fmla="*/ 1114424 h 1593133"/>
                <a:gd name="connsiteX276" fmla="*/ 1453747 w 1637856"/>
                <a:gd name="connsiteY276" fmla="*/ 1099355 h 1593133"/>
                <a:gd name="connsiteX277" fmla="*/ 1461002 w 1637856"/>
                <a:gd name="connsiteY277" fmla="*/ 1104167 h 1593133"/>
                <a:gd name="connsiteX278" fmla="*/ 1453747 w 1637856"/>
                <a:gd name="connsiteY278" fmla="*/ 1119406 h 1593133"/>
                <a:gd name="connsiteX279" fmla="*/ 1453747 w 1637856"/>
                <a:gd name="connsiteY279" fmla="*/ 1121812 h 1593133"/>
                <a:gd name="connsiteX280" fmla="*/ 1519848 w 1637856"/>
                <a:gd name="connsiteY280" fmla="*/ 1155498 h 1593133"/>
                <a:gd name="connsiteX281" fmla="*/ 1515818 w 1637856"/>
                <a:gd name="connsiteY281" fmla="*/ 1165924 h 1593133"/>
                <a:gd name="connsiteX282" fmla="*/ 1450522 w 1637856"/>
                <a:gd name="connsiteY282" fmla="*/ 1133041 h 1593133"/>
                <a:gd name="connsiteX283" fmla="*/ 1430369 w 1637856"/>
                <a:gd name="connsiteY283" fmla="*/ 1145071 h 1593133"/>
                <a:gd name="connsiteX284" fmla="*/ 1453747 w 1637856"/>
                <a:gd name="connsiteY284" fmla="*/ 1099355 h 1593133"/>
                <a:gd name="connsiteX285" fmla="*/ 911559 w 1637856"/>
                <a:gd name="connsiteY285" fmla="*/ 1056815 h 1593133"/>
                <a:gd name="connsiteX286" fmla="*/ 905126 w 1637856"/>
                <a:gd name="connsiteY286" fmla="*/ 1063239 h 1593133"/>
                <a:gd name="connsiteX287" fmla="*/ 905126 w 1637856"/>
                <a:gd name="connsiteY287" fmla="*/ 1088935 h 1593133"/>
                <a:gd name="connsiteX288" fmla="*/ 1029780 w 1637856"/>
                <a:gd name="connsiteY288" fmla="*/ 1088935 h 1593133"/>
                <a:gd name="connsiteX289" fmla="*/ 1035409 w 1637856"/>
                <a:gd name="connsiteY289" fmla="*/ 1083314 h 1593133"/>
                <a:gd name="connsiteX290" fmla="*/ 1035409 w 1637856"/>
                <a:gd name="connsiteY290" fmla="*/ 1058421 h 1593133"/>
                <a:gd name="connsiteX291" fmla="*/ 1031388 w 1637856"/>
                <a:gd name="connsiteY291" fmla="*/ 1056815 h 1593133"/>
                <a:gd name="connsiteX292" fmla="*/ 911559 w 1637856"/>
                <a:gd name="connsiteY292" fmla="*/ 1056815 h 1593133"/>
                <a:gd name="connsiteX293" fmla="*/ 1478504 w 1637856"/>
                <a:gd name="connsiteY293" fmla="*/ 1041431 h 1593133"/>
                <a:gd name="connsiteX294" fmla="*/ 1549243 w 1637856"/>
                <a:gd name="connsiteY294" fmla="*/ 1090401 h 1593133"/>
                <a:gd name="connsiteX295" fmla="*/ 1547636 w 1637856"/>
                <a:gd name="connsiteY295" fmla="*/ 1096823 h 1593133"/>
                <a:gd name="connsiteX296" fmla="*/ 1544420 w 1637856"/>
                <a:gd name="connsiteY296" fmla="*/ 1103245 h 1593133"/>
                <a:gd name="connsiteX297" fmla="*/ 1460015 w 1637856"/>
                <a:gd name="connsiteY297" fmla="*/ 1093612 h 1593133"/>
                <a:gd name="connsiteX298" fmla="*/ 1457603 w 1637856"/>
                <a:gd name="connsiteY298" fmla="*/ 1089598 h 1593133"/>
                <a:gd name="connsiteX299" fmla="*/ 1468857 w 1637856"/>
                <a:gd name="connsiteY299" fmla="*/ 1083176 h 1593133"/>
                <a:gd name="connsiteX300" fmla="*/ 1500208 w 1637856"/>
                <a:gd name="connsiteY300" fmla="*/ 1079965 h 1593133"/>
                <a:gd name="connsiteX301" fmla="*/ 1478504 w 1637856"/>
                <a:gd name="connsiteY301" fmla="*/ 1041431 h 1593133"/>
                <a:gd name="connsiteX302" fmla="*/ 144291 w 1637856"/>
                <a:gd name="connsiteY302" fmla="*/ 1039270 h 1593133"/>
                <a:gd name="connsiteX303" fmla="*/ 149133 w 1637856"/>
                <a:gd name="connsiteY303" fmla="*/ 1049706 h 1593133"/>
                <a:gd name="connsiteX304" fmla="*/ 77319 w 1637856"/>
                <a:gd name="connsiteY304" fmla="*/ 1077001 h 1593133"/>
                <a:gd name="connsiteX305" fmla="*/ 91843 w 1637856"/>
                <a:gd name="connsiteY305" fmla="*/ 1113929 h 1593133"/>
                <a:gd name="connsiteX306" fmla="*/ 83774 w 1637856"/>
                <a:gd name="connsiteY306" fmla="*/ 1117943 h 1593133"/>
                <a:gd name="connsiteX307" fmla="*/ 64409 w 1637856"/>
                <a:gd name="connsiteY307" fmla="*/ 1069776 h 1593133"/>
                <a:gd name="connsiteX308" fmla="*/ 144291 w 1637856"/>
                <a:gd name="connsiteY308" fmla="*/ 1039270 h 1593133"/>
                <a:gd name="connsiteX309" fmla="*/ 939707 w 1637856"/>
                <a:gd name="connsiteY309" fmla="*/ 1024695 h 1593133"/>
                <a:gd name="connsiteX310" fmla="*/ 918797 w 1637856"/>
                <a:gd name="connsiteY310" fmla="*/ 1051194 h 1593133"/>
                <a:gd name="connsiteX311" fmla="*/ 1016108 w 1637856"/>
                <a:gd name="connsiteY311" fmla="*/ 1051194 h 1593133"/>
                <a:gd name="connsiteX312" fmla="*/ 1020933 w 1637856"/>
                <a:gd name="connsiteY312" fmla="*/ 1041558 h 1593133"/>
                <a:gd name="connsiteX313" fmla="*/ 1000828 w 1637856"/>
                <a:gd name="connsiteY313" fmla="*/ 1024695 h 1593133"/>
                <a:gd name="connsiteX314" fmla="*/ 939707 w 1637856"/>
                <a:gd name="connsiteY314" fmla="*/ 1024695 h 1593133"/>
                <a:gd name="connsiteX315" fmla="*/ 938099 w 1637856"/>
                <a:gd name="connsiteY315" fmla="*/ 1005423 h 1593133"/>
                <a:gd name="connsiteX316" fmla="*/ 930861 w 1637856"/>
                <a:gd name="connsiteY316" fmla="*/ 1011847 h 1593133"/>
                <a:gd name="connsiteX317" fmla="*/ 938099 w 1637856"/>
                <a:gd name="connsiteY317" fmla="*/ 1017468 h 1593133"/>
                <a:gd name="connsiteX318" fmla="*/ 970267 w 1637856"/>
                <a:gd name="connsiteY318" fmla="*/ 1017468 h 1593133"/>
                <a:gd name="connsiteX319" fmla="*/ 1002436 w 1637856"/>
                <a:gd name="connsiteY319" fmla="*/ 1017468 h 1593133"/>
                <a:gd name="connsiteX320" fmla="*/ 1009674 w 1637856"/>
                <a:gd name="connsiteY320" fmla="*/ 1011847 h 1593133"/>
                <a:gd name="connsiteX321" fmla="*/ 1001632 w 1637856"/>
                <a:gd name="connsiteY321" fmla="*/ 1005423 h 1593133"/>
                <a:gd name="connsiteX322" fmla="*/ 938099 w 1637856"/>
                <a:gd name="connsiteY322" fmla="*/ 1005423 h 1593133"/>
                <a:gd name="connsiteX323" fmla="*/ 1103922 w 1637856"/>
                <a:gd name="connsiteY323" fmla="*/ 1000366 h 1593133"/>
                <a:gd name="connsiteX324" fmla="*/ 1107956 w 1637856"/>
                <a:gd name="connsiteY324" fmla="*/ 1010839 h 1593133"/>
                <a:gd name="connsiteX325" fmla="*/ 1103922 w 1637856"/>
                <a:gd name="connsiteY325" fmla="*/ 1018089 h 1593133"/>
                <a:gd name="connsiteX326" fmla="*/ 1096660 w 1637856"/>
                <a:gd name="connsiteY326" fmla="*/ 1009228 h 1593133"/>
                <a:gd name="connsiteX327" fmla="*/ 1103922 w 1637856"/>
                <a:gd name="connsiteY327" fmla="*/ 1000366 h 1593133"/>
                <a:gd name="connsiteX328" fmla="*/ 1103885 w 1637856"/>
                <a:gd name="connsiteY328" fmla="*/ 958869 h 1593133"/>
                <a:gd name="connsiteX329" fmla="*/ 1107899 w 1637856"/>
                <a:gd name="connsiteY329" fmla="*/ 967731 h 1593133"/>
                <a:gd name="connsiteX330" fmla="*/ 1103885 w 1637856"/>
                <a:gd name="connsiteY330" fmla="*/ 976592 h 1593133"/>
                <a:gd name="connsiteX331" fmla="*/ 1096660 w 1637856"/>
                <a:gd name="connsiteY331" fmla="*/ 967731 h 1593133"/>
                <a:gd name="connsiteX332" fmla="*/ 1103885 w 1637856"/>
                <a:gd name="connsiteY332" fmla="*/ 958869 h 1593133"/>
                <a:gd name="connsiteX333" fmla="*/ 602522 w 1637856"/>
                <a:gd name="connsiteY333" fmla="*/ 939417 h 1593133"/>
                <a:gd name="connsiteX334" fmla="*/ 687304 w 1637856"/>
                <a:gd name="connsiteY334" fmla="*/ 939417 h 1593133"/>
                <a:gd name="connsiteX335" fmla="*/ 670348 w 1637856"/>
                <a:gd name="connsiteY335" fmla="*/ 954611 h 1593133"/>
                <a:gd name="connsiteX336" fmla="*/ 621901 w 1637856"/>
                <a:gd name="connsiteY336" fmla="*/ 953012 h 1593133"/>
                <a:gd name="connsiteX337" fmla="*/ 601715 w 1637856"/>
                <a:gd name="connsiteY337" fmla="*/ 943416 h 1593133"/>
                <a:gd name="connsiteX338" fmla="*/ 602522 w 1637856"/>
                <a:gd name="connsiteY338" fmla="*/ 939417 h 1593133"/>
                <a:gd name="connsiteX339" fmla="*/ 1042647 w 1637856"/>
                <a:gd name="connsiteY339" fmla="*/ 930745 h 1593133"/>
                <a:gd name="connsiteX340" fmla="*/ 1037822 w 1637856"/>
                <a:gd name="connsiteY340" fmla="*/ 934760 h 1593133"/>
                <a:gd name="connsiteX341" fmla="*/ 1037018 w 1637856"/>
                <a:gd name="connsiteY341" fmla="*/ 968485 h 1593133"/>
                <a:gd name="connsiteX342" fmla="*/ 1041039 w 1637856"/>
                <a:gd name="connsiteY342" fmla="*/ 970091 h 1593133"/>
                <a:gd name="connsiteX343" fmla="*/ 1046668 w 1637856"/>
                <a:gd name="connsiteY343" fmla="*/ 961258 h 1593133"/>
                <a:gd name="connsiteX344" fmla="*/ 1046668 w 1637856"/>
                <a:gd name="connsiteY344" fmla="*/ 935563 h 1593133"/>
                <a:gd name="connsiteX345" fmla="*/ 1042647 w 1637856"/>
                <a:gd name="connsiteY345" fmla="*/ 930745 h 1593133"/>
                <a:gd name="connsiteX346" fmla="*/ 1106180 w 1637856"/>
                <a:gd name="connsiteY346" fmla="*/ 929942 h 1593133"/>
                <a:gd name="connsiteX347" fmla="*/ 1058731 w 1637856"/>
                <a:gd name="connsiteY347" fmla="*/ 930745 h 1593133"/>
                <a:gd name="connsiteX348" fmla="*/ 1053102 w 1637856"/>
                <a:gd name="connsiteY348" fmla="*/ 936366 h 1593133"/>
                <a:gd name="connsiteX349" fmla="*/ 1053102 w 1637856"/>
                <a:gd name="connsiteY349" fmla="*/ 959652 h 1593133"/>
                <a:gd name="connsiteX350" fmla="*/ 1098138 w 1637856"/>
                <a:gd name="connsiteY350" fmla="*/ 944396 h 1593133"/>
                <a:gd name="connsiteX351" fmla="*/ 1094117 w 1637856"/>
                <a:gd name="connsiteY351" fmla="*/ 972500 h 1593133"/>
                <a:gd name="connsiteX352" fmla="*/ 1094921 w 1637856"/>
                <a:gd name="connsiteY352" fmla="*/ 1005423 h 1593133"/>
                <a:gd name="connsiteX353" fmla="*/ 1102159 w 1637856"/>
                <a:gd name="connsiteY353" fmla="*/ 1054406 h 1593133"/>
                <a:gd name="connsiteX354" fmla="*/ 1105376 w 1637856"/>
                <a:gd name="connsiteY354" fmla="*/ 1055209 h 1593133"/>
                <a:gd name="connsiteX355" fmla="*/ 1106180 w 1637856"/>
                <a:gd name="connsiteY355" fmla="*/ 1040755 h 1593133"/>
                <a:gd name="connsiteX356" fmla="*/ 1107789 w 1637856"/>
                <a:gd name="connsiteY356" fmla="*/ 1028710 h 1593133"/>
                <a:gd name="connsiteX357" fmla="*/ 1112614 w 1637856"/>
                <a:gd name="connsiteY357" fmla="*/ 1005423 h 1593133"/>
                <a:gd name="connsiteX358" fmla="*/ 1113418 w 1637856"/>
                <a:gd name="connsiteY358" fmla="*/ 972500 h 1593133"/>
                <a:gd name="connsiteX359" fmla="*/ 1107789 w 1637856"/>
                <a:gd name="connsiteY359" fmla="*/ 932351 h 1593133"/>
                <a:gd name="connsiteX360" fmla="*/ 1106180 w 1637856"/>
                <a:gd name="connsiteY360" fmla="*/ 929942 h 1593133"/>
                <a:gd name="connsiteX361" fmla="*/ 941315 w 1637856"/>
                <a:gd name="connsiteY361" fmla="*/ 929942 h 1593133"/>
                <a:gd name="connsiteX362" fmla="*/ 930861 w 1637856"/>
                <a:gd name="connsiteY362" fmla="*/ 937972 h 1593133"/>
                <a:gd name="connsiteX363" fmla="*/ 918797 w 1637856"/>
                <a:gd name="connsiteY363" fmla="*/ 978924 h 1593133"/>
                <a:gd name="connsiteX364" fmla="*/ 933273 w 1637856"/>
                <a:gd name="connsiteY364" fmla="*/ 997393 h 1593133"/>
                <a:gd name="connsiteX365" fmla="*/ 967050 w 1637856"/>
                <a:gd name="connsiteY365" fmla="*/ 997393 h 1593133"/>
                <a:gd name="connsiteX366" fmla="*/ 996807 w 1637856"/>
                <a:gd name="connsiteY366" fmla="*/ 997393 h 1593133"/>
                <a:gd name="connsiteX367" fmla="*/ 1013695 w 1637856"/>
                <a:gd name="connsiteY367" fmla="*/ 990969 h 1593133"/>
                <a:gd name="connsiteX368" fmla="*/ 1030584 w 1637856"/>
                <a:gd name="connsiteY368" fmla="*/ 952425 h 1593133"/>
                <a:gd name="connsiteX369" fmla="*/ 1030584 w 1637856"/>
                <a:gd name="connsiteY369" fmla="*/ 938775 h 1593133"/>
                <a:gd name="connsiteX370" fmla="*/ 1021737 w 1637856"/>
                <a:gd name="connsiteY370" fmla="*/ 929942 h 1593133"/>
                <a:gd name="connsiteX371" fmla="*/ 941315 w 1637856"/>
                <a:gd name="connsiteY371" fmla="*/ 929942 h 1593133"/>
                <a:gd name="connsiteX372" fmla="*/ 858481 w 1637856"/>
                <a:gd name="connsiteY372" fmla="*/ 929139 h 1593133"/>
                <a:gd name="connsiteX373" fmla="*/ 852047 w 1637856"/>
                <a:gd name="connsiteY373" fmla="*/ 936366 h 1593133"/>
                <a:gd name="connsiteX374" fmla="*/ 864111 w 1637856"/>
                <a:gd name="connsiteY374" fmla="*/ 962061 h 1593133"/>
                <a:gd name="connsiteX375" fmla="*/ 876978 w 1637856"/>
                <a:gd name="connsiteY375" fmla="*/ 970894 h 1593133"/>
                <a:gd name="connsiteX376" fmla="*/ 876978 w 1637856"/>
                <a:gd name="connsiteY376" fmla="*/ 943593 h 1593133"/>
                <a:gd name="connsiteX377" fmla="*/ 862502 w 1637856"/>
                <a:gd name="connsiteY377" fmla="*/ 929139 h 1593133"/>
                <a:gd name="connsiteX378" fmla="*/ 858481 w 1637856"/>
                <a:gd name="connsiteY378" fmla="*/ 929139 h 1593133"/>
                <a:gd name="connsiteX379" fmla="*/ 894570 w 1637856"/>
                <a:gd name="connsiteY379" fmla="*/ 928850 h 1593133"/>
                <a:gd name="connsiteX380" fmla="*/ 880999 w 1637856"/>
                <a:gd name="connsiteY380" fmla="*/ 954031 h 1593133"/>
                <a:gd name="connsiteX381" fmla="*/ 880999 w 1637856"/>
                <a:gd name="connsiteY381" fmla="*/ 958849 h 1593133"/>
                <a:gd name="connsiteX382" fmla="*/ 896279 w 1637856"/>
                <a:gd name="connsiteY382" fmla="*/ 978924 h 1593133"/>
                <a:gd name="connsiteX383" fmla="*/ 911559 w 1637856"/>
                <a:gd name="connsiteY383" fmla="*/ 931548 h 1593133"/>
                <a:gd name="connsiteX384" fmla="*/ 894570 w 1637856"/>
                <a:gd name="connsiteY384" fmla="*/ 928850 h 1593133"/>
                <a:gd name="connsiteX385" fmla="*/ 907538 w 1637856"/>
                <a:gd name="connsiteY385" fmla="*/ 913882 h 1593133"/>
                <a:gd name="connsiteX386" fmla="*/ 901909 w 1637856"/>
                <a:gd name="connsiteY386" fmla="*/ 920306 h 1593133"/>
                <a:gd name="connsiteX387" fmla="*/ 907538 w 1637856"/>
                <a:gd name="connsiteY387" fmla="*/ 926730 h 1593133"/>
                <a:gd name="connsiteX388" fmla="*/ 918797 w 1637856"/>
                <a:gd name="connsiteY388" fmla="*/ 927533 h 1593133"/>
                <a:gd name="connsiteX389" fmla="*/ 873761 w 1637856"/>
                <a:gd name="connsiteY389" fmla="*/ 1062436 h 1593133"/>
                <a:gd name="connsiteX390" fmla="*/ 860894 w 1637856"/>
                <a:gd name="connsiteY390" fmla="*/ 1068057 h 1593133"/>
                <a:gd name="connsiteX391" fmla="*/ 869740 w 1637856"/>
                <a:gd name="connsiteY391" fmla="*/ 1076890 h 1593133"/>
                <a:gd name="connsiteX392" fmla="*/ 889041 w 1637856"/>
                <a:gd name="connsiteY392" fmla="*/ 1080905 h 1593133"/>
                <a:gd name="connsiteX393" fmla="*/ 894671 w 1637856"/>
                <a:gd name="connsiteY393" fmla="*/ 1076890 h 1593133"/>
                <a:gd name="connsiteX394" fmla="*/ 890650 w 1637856"/>
                <a:gd name="connsiteY394" fmla="*/ 1072072 h 1593133"/>
                <a:gd name="connsiteX395" fmla="*/ 885825 w 1637856"/>
                <a:gd name="connsiteY395" fmla="*/ 1056815 h 1593133"/>
                <a:gd name="connsiteX396" fmla="*/ 925231 w 1637856"/>
                <a:gd name="connsiteY396" fmla="*/ 940381 h 1593133"/>
                <a:gd name="connsiteX397" fmla="*/ 928448 w 1637856"/>
                <a:gd name="connsiteY397" fmla="*/ 926730 h 1593133"/>
                <a:gd name="connsiteX398" fmla="*/ 944532 w 1637856"/>
                <a:gd name="connsiteY398" fmla="*/ 926730 h 1593133"/>
                <a:gd name="connsiteX399" fmla="*/ 950966 w 1637856"/>
                <a:gd name="connsiteY399" fmla="*/ 920306 h 1593133"/>
                <a:gd name="connsiteX400" fmla="*/ 944532 w 1637856"/>
                <a:gd name="connsiteY400" fmla="*/ 913882 h 1593133"/>
                <a:gd name="connsiteX401" fmla="*/ 907538 w 1637856"/>
                <a:gd name="connsiteY401" fmla="*/ 913882 h 1593133"/>
                <a:gd name="connsiteX402" fmla="*/ 592206 w 1637856"/>
                <a:gd name="connsiteY402" fmla="*/ 912184 h 1593133"/>
                <a:gd name="connsiteX403" fmla="*/ 689466 w 1637856"/>
                <a:gd name="connsiteY403" fmla="*/ 912184 h 1593133"/>
                <a:gd name="connsiteX404" fmla="*/ 689466 w 1637856"/>
                <a:gd name="connsiteY404" fmla="*/ 925152 h 1593133"/>
                <a:gd name="connsiteX405" fmla="*/ 593813 w 1637856"/>
                <a:gd name="connsiteY405" fmla="*/ 925152 h 1593133"/>
                <a:gd name="connsiteX406" fmla="*/ 592206 w 1637856"/>
                <a:gd name="connsiteY406" fmla="*/ 912184 h 1593133"/>
                <a:gd name="connsiteX407" fmla="*/ 902713 w 1637856"/>
                <a:gd name="connsiteY407" fmla="*/ 897822 h 1593133"/>
                <a:gd name="connsiteX408" fmla="*/ 911559 w 1637856"/>
                <a:gd name="connsiteY408" fmla="*/ 909867 h 1593133"/>
                <a:gd name="connsiteX409" fmla="*/ 941315 w 1637856"/>
                <a:gd name="connsiteY409" fmla="*/ 909867 h 1593133"/>
                <a:gd name="connsiteX410" fmla="*/ 950162 w 1637856"/>
                <a:gd name="connsiteY410" fmla="*/ 897822 h 1593133"/>
                <a:gd name="connsiteX411" fmla="*/ 902713 w 1637856"/>
                <a:gd name="connsiteY411" fmla="*/ 897822 h 1593133"/>
                <a:gd name="connsiteX412" fmla="*/ 691886 w 1637856"/>
                <a:gd name="connsiteY412" fmla="*/ 883307 h 1593133"/>
                <a:gd name="connsiteX413" fmla="*/ 687061 w 1637856"/>
                <a:gd name="connsiteY413" fmla="*/ 892943 h 1593133"/>
                <a:gd name="connsiteX414" fmla="*/ 687061 w 1637856"/>
                <a:gd name="connsiteY414" fmla="*/ 897761 h 1593133"/>
                <a:gd name="connsiteX415" fmla="*/ 596201 w 1637856"/>
                <a:gd name="connsiteY415" fmla="*/ 897761 h 1593133"/>
                <a:gd name="connsiteX416" fmla="*/ 597809 w 1637856"/>
                <a:gd name="connsiteY416" fmla="*/ 894549 h 1593133"/>
                <a:gd name="connsiteX417" fmla="*/ 589768 w 1637856"/>
                <a:gd name="connsiteY417" fmla="*/ 884110 h 1593133"/>
                <a:gd name="connsiteX418" fmla="*/ 577707 w 1637856"/>
                <a:gd name="connsiteY418" fmla="*/ 889731 h 1593133"/>
                <a:gd name="connsiteX419" fmla="*/ 616303 w 1637856"/>
                <a:gd name="connsiteY419" fmla="*/ 970030 h 1593133"/>
                <a:gd name="connsiteX420" fmla="*/ 629168 w 1637856"/>
                <a:gd name="connsiteY420" fmla="*/ 974848 h 1593133"/>
                <a:gd name="connsiteX421" fmla="*/ 615499 w 1637856"/>
                <a:gd name="connsiteY421" fmla="*/ 979666 h 1593133"/>
                <a:gd name="connsiteX422" fmla="*/ 557605 w 1637856"/>
                <a:gd name="connsiteY422" fmla="*/ 1011786 h 1593133"/>
                <a:gd name="connsiteX423" fmla="*/ 541524 w 1637856"/>
                <a:gd name="connsiteY423" fmla="*/ 1062375 h 1593133"/>
                <a:gd name="connsiteX424" fmla="*/ 547957 w 1637856"/>
                <a:gd name="connsiteY424" fmla="*/ 1075223 h 1593133"/>
                <a:gd name="connsiteX425" fmla="*/ 556801 w 1637856"/>
                <a:gd name="connsiteY425" fmla="*/ 1063981 h 1593133"/>
                <a:gd name="connsiteX426" fmla="*/ 562430 w 1637856"/>
                <a:gd name="connsiteY426" fmla="*/ 1040694 h 1593133"/>
                <a:gd name="connsiteX427" fmla="*/ 631580 w 1637856"/>
                <a:gd name="connsiteY427" fmla="*/ 994923 h 1593133"/>
                <a:gd name="connsiteX428" fmla="*/ 632384 w 1637856"/>
                <a:gd name="connsiteY428" fmla="*/ 1000544 h 1593133"/>
                <a:gd name="connsiteX429" fmla="*/ 633993 w 1637856"/>
                <a:gd name="connsiteY429" fmla="*/ 1075223 h 1593133"/>
                <a:gd name="connsiteX430" fmla="*/ 634797 w 1637856"/>
                <a:gd name="connsiteY430" fmla="*/ 1083253 h 1593133"/>
                <a:gd name="connsiteX431" fmla="*/ 642033 w 1637856"/>
                <a:gd name="connsiteY431" fmla="*/ 1089677 h 1593133"/>
                <a:gd name="connsiteX432" fmla="*/ 648466 w 1637856"/>
                <a:gd name="connsiteY432" fmla="*/ 1084056 h 1593133"/>
                <a:gd name="connsiteX433" fmla="*/ 652486 w 1637856"/>
                <a:gd name="connsiteY433" fmla="*/ 1053542 h 1593133"/>
                <a:gd name="connsiteX434" fmla="*/ 652486 w 1637856"/>
                <a:gd name="connsiteY434" fmla="*/ 990908 h 1593133"/>
                <a:gd name="connsiteX435" fmla="*/ 690278 w 1637856"/>
                <a:gd name="connsiteY435" fmla="*/ 1002150 h 1593133"/>
                <a:gd name="connsiteX436" fmla="*/ 721637 w 1637856"/>
                <a:gd name="connsiteY436" fmla="*/ 1042300 h 1593133"/>
                <a:gd name="connsiteX437" fmla="*/ 733698 w 1637856"/>
                <a:gd name="connsiteY437" fmla="*/ 1069602 h 1593133"/>
                <a:gd name="connsiteX438" fmla="*/ 740130 w 1637856"/>
                <a:gd name="connsiteY438" fmla="*/ 1076026 h 1593133"/>
                <a:gd name="connsiteX439" fmla="*/ 743347 w 1637856"/>
                <a:gd name="connsiteY439" fmla="*/ 1067996 h 1593133"/>
                <a:gd name="connsiteX440" fmla="*/ 743347 w 1637856"/>
                <a:gd name="connsiteY440" fmla="*/ 1059163 h 1593133"/>
                <a:gd name="connsiteX441" fmla="*/ 663743 w 1637856"/>
                <a:gd name="connsiteY441" fmla="*/ 979666 h 1593133"/>
                <a:gd name="connsiteX442" fmla="*/ 654094 w 1637856"/>
                <a:gd name="connsiteY442" fmla="*/ 974045 h 1593133"/>
                <a:gd name="connsiteX443" fmla="*/ 664547 w 1637856"/>
                <a:gd name="connsiteY443" fmla="*/ 969227 h 1593133"/>
                <a:gd name="connsiteX444" fmla="*/ 686257 w 1637856"/>
                <a:gd name="connsiteY444" fmla="*/ 963606 h 1593133"/>
                <a:gd name="connsiteX445" fmla="*/ 703947 w 1637856"/>
                <a:gd name="connsiteY445" fmla="*/ 888125 h 1593133"/>
                <a:gd name="connsiteX446" fmla="*/ 691886 w 1637856"/>
                <a:gd name="connsiteY446" fmla="*/ 883307 h 1593133"/>
                <a:gd name="connsiteX447" fmla="*/ 902713 w 1637856"/>
                <a:gd name="connsiteY447" fmla="*/ 880959 h 1593133"/>
                <a:gd name="connsiteX448" fmla="*/ 911559 w 1637856"/>
                <a:gd name="connsiteY448" fmla="*/ 893807 h 1593133"/>
                <a:gd name="connsiteX449" fmla="*/ 944532 w 1637856"/>
                <a:gd name="connsiteY449" fmla="*/ 893004 h 1593133"/>
                <a:gd name="connsiteX450" fmla="*/ 950966 w 1637856"/>
                <a:gd name="connsiteY450" fmla="*/ 887383 h 1593133"/>
                <a:gd name="connsiteX451" fmla="*/ 944532 w 1637856"/>
                <a:gd name="connsiteY451" fmla="*/ 880959 h 1593133"/>
                <a:gd name="connsiteX452" fmla="*/ 902713 w 1637856"/>
                <a:gd name="connsiteY452" fmla="*/ 880959 h 1593133"/>
                <a:gd name="connsiteX453" fmla="*/ 950966 w 1637856"/>
                <a:gd name="connsiteY453" fmla="*/ 845627 h 1593133"/>
                <a:gd name="connsiteX454" fmla="*/ 918797 w 1637856"/>
                <a:gd name="connsiteY454" fmla="*/ 855263 h 1593133"/>
                <a:gd name="connsiteX455" fmla="*/ 894671 w 1637856"/>
                <a:gd name="connsiteY455" fmla="*/ 867308 h 1593133"/>
                <a:gd name="connsiteX456" fmla="*/ 891454 w 1637856"/>
                <a:gd name="connsiteY456" fmla="*/ 874535 h 1593133"/>
                <a:gd name="connsiteX457" fmla="*/ 897888 w 1637856"/>
                <a:gd name="connsiteY457" fmla="*/ 877747 h 1593133"/>
                <a:gd name="connsiteX458" fmla="*/ 942924 w 1637856"/>
                <a:gd name="connsiteY458" fmla="*/ 876944 h 1593133"/>
                <a:gd name="connsiteX459" fmla="*/ 950966 w 1637856"/>
                <a:gd name="connsiteY459" fmla="*/ 871323 h 1593133"/>
                <a:gd name="connsiteX460" fmla="*/ 950966 w 1637856"/>
                <a:gd name="connsiteY460" fmla="*/ 845627 h 1593133"/>
                <a:gd name="connsiteX461" fmla="*/ 1022542 w 1637856"/>
                <a:gd name="connsiteY461" fmla="*/ 842415 h 1593133"/>
                <a:gd name="connsiteX462" fmla="*/ 1006457 w 1637856"/>
                <a:gd name="connsiteY462" fmla="*/ 860884 h 1593133"/>
                <a:gd name="connsiteX463" fmla="*/ 1020129 w 1637856"/>
                <a:gd name="connsiteY463" fmla="*/ 911473 h 1593133"/>
                <a:gd name="connsiteX464" fmla="*/ 1041843 w 1637856"/>
                <a:gd name="connsiteY464" fmla="*/ 922715 h 1593133"/>
                <a:gd name="connsiteX465" fmla="*/ 1053906 w 1637856"/>
                <a:gd name="connsiteY465" fmla="*/ 909867 h 1593133"/>
                <a:gd name="connsiteX466" fmla="*/ 1022542 w 1637856"/>
                <a:gd name="connsiteY466" fmla="*/ 842415 h 1593133"/>
                <a:gd name="connsiteX467" fmla="*/ 998415 w 1637856"/>
                <a:gd name="connsiteY467" fmla="*/ 831073 h 1593133"/>
                <a:gd name="connsiteX468" fmla="*/ 983939 w 1637856"/>
                <a:gd name="connsiteY468" fmla="*/ 831976 h 1593133"/>
                <a:gd name="connsiteX469" fmla="*/ 983135 w 1637856"/>
                <a:gd name="connsiteY469" fmla="*/ 838400 h 1593133"/>
                <a:gd name="connsiteX470" fmla="*/ 983135 w 1637856"/>
                <a:gd name="connsiteY470" fmla="*/ 916291 h 1593133"/>
                <a:gd name="connsiteX471" fmla="*/ 992786 w 1637856"/>
                <a:gd name="connsiteY471" fmla="*/ 925124 h 1593133"/>
                <a:gd name="connsiteX472" fmla="*/ 1000828 w 1637856"/>
                <a:gd name="connsiteY472" fmla="*/ 916291 h 1593133"/>
                <a:gd name="connsiteX473" fmla="*/ 1000828 w 1637856"/>
                <a:gd name="connsiteY473" fmla="*/ 844021 h 1593133"/>
                <a:gd name="connsiteX474" fmla="*/ 998415 w 1637856"/>
                <a:gd name="connsiteY474" fmla="*/ 831073 h 1593133"/>
                <a:gd name="connsiteX475" fmla="*/ 960617 w 1637856"/>
                <a:gd name="connsiteY475" fmla="*/ 830370 h 1593133"/>
                <a:gd name="connsiteX476" fmla="*/ 954987 w 1637856"/>
                <a:gd name="connsiteY476" fmla="*/ 836794 h 1593133"/>
                <a:gd name="connsiteX477" fmla="*/ 954183 w 1637856"/>
                <a:gd name="connsiteY477" fmla="*/ 924321 h 1593133"/>
                <a:gd name="connsiteX478" fmla="*/ 978309 w 1637856"/>
                <a:gd name="connsiteY478" fmla="*/ 924321 h 1593133"/>
                <a:gd name="connsiteX479" fmla="*/ 978309 w 1637856"/>
                <a:gd name="connsiteY479" fmla="*/ 830370 h 1593133"/>
                <a:gd name="connsiteX480" fmla="*/ 960617 w 1637856"/>
                <a:gd name="connsiteY480" fmla="*/ 830370 h 1593133"/>
                <a:gd name="connsiteX481" fmla="*/ 643641 w 1637856"/>
                <a:gd name="connsiteY481" fmla="*/ 828703 h 1593133"/>
                <a:gd name="connsiteX482" fmla="*/ 632384 w 1637856"/>
                <a:gd name="connsiteY482" fmla="*/ 843960 h 1593133"/>
                <a:gd name="connsiteX483" fmla="*/ 623540 w 1637856"/>
                <a:gd name="connsiteY483" fmla="*/ 856005 h 1593133"/>
                <a:gd name="connsiteX484" fmla="*/ 603438 w 1637856"/>
                <a:gd name="connsiteY484" fmla="*/ 860823 h 1593133"/>
                <a:gd name="connsiteX485" fmla="*/ 539916 w 1637856"/>
                <a:gd name="connsiteY485" fmla="*/ 879292 h 1593133"/>
                <a:gd name="connsiteX486" fmla="*/ 516598 w 1637856"/>
                <a:gd name="connsiteY486" fmla="*/ 891337 h 1593133"/>
                <a:gd name="connsiteX487" fmla="*/ 518206 w 1637856"/>
                <a:gd name="connsiteY487" fmla="*/ 896958 h 1593133"/>
                <a:gd name="connsiteX488" fmla="*/ 535091 w 1637856"/>
                <a:gd name="connsiteY488" fmla="*/ 894549 h 1593133"/>
                <a:gd name="connsiteX489" fmla="*/ 583336 w 1637856"/>
                <a:gd name="connsiteY489" fmla="*/ 880898 h 1593133"/>
                <a:gd name="connsiteX490" fmla="*/ 697514 w 1637856"/>
                <a:gd name="connsiteY490" fmla="*/ 879292 h 1593133"/>
                <a:gd name="connsiteX491" fmla="*/ 747367 w 1637856"/>
                <a:gd name="connsiteY491" fmla="*/ 895352 h 1593133"/>
                <a:gd name="connsiteX492" fmla="*/ 763449 w 1637856"/>
                <a:gd name="connsiteY492" fmla="*/ 892943 h 1593133"/>
                <a:gd name="connsiteX493" fmla="*/ 752192 w 1637856"/>
                <a:gd name="connsiteY493" fmla="*/ 883307 h 1593133"/>
                <a:gd name="connsiteX494" fmla="*/ 667764 w 1637856"/>
                <a:gd name="connsiteY494" fmla="*/ 855202 h 1593133"/>
                <a:gd name="connsiteX495" fmla="*/ 657311 w 1637856"/>
                <a:gd name="connsiteY495" fmla="*/ 843960 h 1593133"/>
                <a:gd name="connsiteX496" fmla="*/ 643641 w 1637856"/>
                <a:gd name="connsiteY496" fmla="*/ 828703 h 1593133"/>
                <a:gd name="connsiteX497" fmla="*/ 823900 w 1637856"/>
                <a:gd name="connsiteY497" fmla="*/ 800659 h 1593133"/>
                <a:gd name="connsiteX498" fmla="*/ 1167301 w 1637856"/>
                <a:gd name="connsiteY498" fmla="*/ 800659 h 1593133"/>
                <a:gd name="connsiteX499" fmla="*/ 1168909 w 1637856"/>
                <a:gd name="connsiteY499" fmla="*/ 803068 h 1593133"/>
                <a:gd name="connsiteX500" fmla="*/ 1168105 w 1637856"/>
                <a:gd name="connsiteY500" fmla="*/ 936366 h 1593133"/>
                <a:gd name="connsiteX501" fmla="*/ 1120656 w 1637856"/>
                <a:gd name="connsiteY501" fmla="*/ 1061633 h 1593133"/>
                <a:gd name="connsiteX502" fmla="*/ 881803 w 1637856"/>
                <a:gd name="connsiteY502" fmla="*/ 1243913 h 1593133"/>
                <a:gd name="connsiteX503" fmla="*/ 823900 w 1637856"/>
                <a:gd name="connsiteY503" fmla="*/ 1257564 h 1593133"/>
                <a:gd name="connsiteX504" fmla="*/ 823900 w 1637856"/>
                <a:gd name="connsiteY504" fmla="*/ 800659 h 1593133"/>
                <a:gd name="connsiteX505" fmla="*/ 453880 w 1637856"/>
                <a:gd name="connsiteY505" fmla="*/ 799795 h 1593133"/>
                <a:gd name="connsiteX506" fmla="*/ 798828 w 1637856"/>
                <a:gd name="connsiteY506" fmla="*/ 799795 h 1593133"/>
                <a:gd name="connsiteX507" fmla="*/ 798828 w 1637856"/>
                <a:gd name="connsiteY507" fmla="*/ 1256700 h 1593133"/>
                <a:gd name="connsiteX508" fmla="*/ 752192 w 1637856"/>
                <a:gd name="connsiteY508" fmla="*/ 1247064 h 1593133"/>
                <a:gd name="connsiteX509" fmla="*/ 584140 w 1637856"/>
                <a:gd name="connsiteY509" fmla="*/ 1153114 h 1593133"/>
                <a:gd name="connsiteX510" fmla="*/ 476394 w 1637856"/>
                <a:gd name="connsiteY510" fmla="*/ 1014998 h 1593133"/>
                <a:gd name="connsiteX511" fmla="*/ 453880 w 1637856"/>
                <a:gd name="connsiteY511" fmla="*/ 916230 h 1593133"/>
                <a:gd name="connsiteX512" fmla="*/ 453880 w 1637856"/>
                <a:gd name="connsiteY512" fmla="*/ 811037 h 1593133"/>
                <a:gd name="connsiteX513" fmla="*/ 453880 w 1637856"/>
                <a:gd name="connsiteY513" fmla="*/ 799795 h 1593133"/>
                <a:gd name="connsiteX514" fmla="*/ 927644 w 1637856"/>
                <a:gd name="connsiteY514" fmla="*/ 678328 h 1593133"/>
                <a:gd name="connsiteX515" fmla="*/ 1002602 w 1637856"/>
                <a:gd name="connsiteY515" fmla="*/ 678328 h 1593133"/>
                <a:gd name="connsiteX516" fmla="*/ 984870 w 1637856"/>
                <a:gd name="connsiteY516" fmla="*/ 704760 h 1593133"/>
                <a:gd name="connsiteX517" fmla="*/ 941346 w 1637856"/>
                <a:gd name="connsiteY517" fmla="*/ 700755 h 1593133"/>
                <a:gd name="connsiteX518" fmla="*/ 927644 w 1637856"/>
                <a:gd name="connsiteY518" fmla="*/ 678328 h 1593133"/>
                <a:gd name="connsiteX519" fmla="*/ 979084 w 1637856"/>
                <a:gd name="connsiteY519" fmla="*/ 599655 h 1593133"/>
                <a:gd name="connsiteX520" fmla="*/ 1029720 w 1637856"/>
                <a:gd name="connsiteY520" fmla="*/ 601280 h 1593133"/>
                <a:gd name="connsiteX521" fmla="*/ 1030524 w 1637856"/>
                <a:gd name="connsiteY521" fmla="*/ 604531 h 1593133"/>
                <a:gd name="connsiteX522" fmla="*/ 979084 w 1637856"/>
                <a:gd name="connsiteY522" fmla="*/ 618347 h 1593133"/>
                <a:gd name="connsiteX523" fmla="*/ 979084 w 1637856"/>
                <a:gd name="connsiteY523" fmla="*/ 599655 h 1593133"/>
                <a:gd name="connsiteX524" fmla="*/ 955741 w 1637856"/>
                <a:gd name="connsiteY524" fmla="*/ 598790 h 1593133"/>
                <a:gd name="connsiteX525" fmla="*/ 955741 w 1637856"/>
                <a:gd name="connsiteY525" fmla="*/ 616498 h 1593133"/>
                <a:gd name="connsiteX526" fmla="*/ 895656 w 1637856"/>
                <a:gd name="connsiteY526" fmla="*/ 602010 h 1593133"/>
                <a:gd name="connsiteX527" fmla="*/ 955741 w 1637856"/>
                <a:gd name="connsiteY527" fmla="*/ 598790 h 1593133"/>
                <a:gd name="connsiteX528" fmla="*/ 617107 w 1637856"/>
                <a:gd name="connsiteY528" fmla="*/ 590117 h 1593133"/>
                <a:gd name="connsiteX529" fmla="*/ 599417 w 1637856"/>
                <a:gd name="connsiteY529" fmla="*/ 606170 h 1593133"/>
                <a:gd name="connsiteX530" fmla="*/ 599417 w 1637856"/>
                <a:gd name="connsiteY530" fmla="*/ 617407 h 1593133"/>
                <a:gd name="connsiteX531" fmla="*/ 617107 w 1637856"/>
                <a:gd name="connsiteY531" fmla="*/ 639881 h 1593133"/>
                <a:gd name="connsiteX532" fmla="*/ 631580 w 1637856"/>
                <a:gd name="connsiteY532" fmla="*/ 658341 h 1593133"/>
                <a:gd name="connsiteX533" fmla="*/ 631580 w 1637856"/>
                <a:gd name="connsiteY533" fmla="*/ 698473 h 1593133"/>
                <a:gd name="connsiteX534" fmla="*/ 613891 w 1637856"/>
                <a:gd name="connsiteY534" fmla="*/ 719342 h 1593133"/>
                <a:gd name="connsiteX535" fmla="*/ 567254 w 1637856"/>
                <a:gd name="connsiteY535" fmla="*/ 728170 h 1593133"/>
                <a:gd name="connsiteX536" fmla="*/ 558410 w 1637856"/>
                <a:gd name="connsiteY536" fmla="*/ 736999 h 1593133"/>
                <a:gd name="connsiteX537" fmla="*/ 568863 w 1637856"/>
                <a:gd name="connsiteY537" fmla="*/ 742618 h 1593133"/>
                <a:gd name="connsiteX538" fmla="*/ 641229 w 1637856"/>
                <a:gd name="connsiteY538" fmla="*/ 742618 h 1593133"/>
                <a:gd name="connsiteX539" fmla="*/ 714400 w 1637856"/>
                <a:gd name="connsiteY539" fmla="*/ 742618 h 1593133"/>
                <a:gd name="connsiteX540" fmla="*/ 724049 w 1637856"/>
                <a:gd name="connsiteY540" fmla="*/ 736999 h 1593133"/>
                <a:gd name="connsiteX541" fmla="*/ 716008 w 1637856"/>
                <a:gd name="connsiteY541" fmla="*/ 728973 h 1593133"/>
                <a:gd name="connsiteX542" fmla="*/ 669372 w 1637856"/>
                <a:gd name="connsiteY542" fmla="*/ 720144 h 1593133"/>
                <a:gd name="connsiteX543" fmla="*/ 650878 w 1637856"/>
                <a:gd name="connsiteY543" fmla="*/ 697670 h 1593133"/>
                <a:gd name="connsiteX544" fmla="*/ 650878 w 1637856"/>
                <a:gd name="connsiteY544" fmla="*/ 655131 h 1593133"/>
                <a:gd name="connsiteX545" fmla="*/ 661331 w 1637856"/>
                <a:gd name="connsiteY545" fmla="*/ 640684 h 1593133"/>
                <a:gd name="connsiteX546" fmla="*/ 683041 w 1637856"/>
                <a:gd name="connsiteY546" fmla="*/ 611789 h 1593133"/>
                <a:gd name="connsiteX547" fmla="*/ 683041 w 1637856"/>
                <a:gd name="connsiteY547" fmla="*/ 609381 h 1593133"/>
                <a:gd name="connsiteX548" fmla="*/ 664547 w 1637856"/>
                <a:gd name="connsiteY548" fmla="*/ 590117 h 1593133"/>
                <a:gd name="connsiteX549" fmla="*/ 617107 w 1637856"/>
                <a:gd name="connsiteY549" fmla="*/ 590117 h 1593133"/>
                <a:gd name="connsiteX550" fmla="*/ 1553348 w 1637856"/>
                <a:gd name="connsiteY550" fmla="*/ 590027 h 1593133"/>
                <a:gd name="connsiteX551" fmla="*/ 1545300 w 1637856"/>
                <a:gd name="connsiteY551" fmla="*/ 594045 h 1593133"/>
                <a:gd name="connsiteX552" fmla="*/ 1548519 w 1637856"/>
                <a:gd name="connsiteY552" fmla="*/ 602082 h 1593133"/>
                <a:gd name="connsiteX553" fmla="*/ 1569445 w 1637856"/>
                <a:gd name="connsiteY553" fmla="*/ 605297 h 1593133"/>
                <a:gd name="connsiteX554" fmla="*/ 1571055 w 1637856"/>
                <a:gd name="connsiteY554" fmla="*/ 602082 h 1593133"/>
                <a:gd name="connsiteX555" fmla="*/ 1553348 w 1637856"/>
                <a:gd name="connsiteY555" fmla="*/ 590027 h 1593133"/>
                <a:gd name="connsiteX556" fmla="*/ 1459182 w 1637856"/>
                <a:gd name="connsiteY556" fmla="*/ 581068 h 1593133"/>
                <a:gd name="connsiteX557" fmla="*/ 1477695 w 1637856"/>
                <a:gd name="connsiteY557" fmla="*/ 600391 h 1593133"/>
                <a:gd name="connsiteX558" fmla="*/ 1502647 w 1637856"/>
                <a:gd name="connsiteY558" fmla="*/ 603611 h 1593133"/>
                <a:gd name="connsiteX559" fmla="*/ 1494598 w 1637856"/>
                <a:gd name="connsiteY559" fmla="*/ 583483 h 1593133"/>
                <a:gd name="connsiteX560" fmla="*/ 1509086 w 1637856"/>
                <a:gd name="connsiteY560" fmla="*/ 599585 h 1593133"/>
                <a:gd name="connsiteX561" fmla="*/ 1513915 w 1637856"/>
                <a:gd name="connsiteY561" fmla="*/ 605221 h 1593133"/>
                <a:gd name="connsiteX562" fmla="*/ 1515525 w 1637856"/>
                <a:gd name="connsiteY562" fmla="*/ 614882 h 1593133"/>
                <a:gd name="connsiteX563" fmla="*/ 1505866 w 1637856"/>
                <a:gd name="connsiteY563" fmla="*/ 614077 h 1593133"/>
                <a:gd name="connsiteX564" fmla="*/ 1492183 w 1637856"/>
                <a:gd name="connsiteY564" fmla="*/ 607636 h 1593133"/>
                <a:gd name="connsiteX565" fmla="*/ 1490573 w 1637856"/>
                <a:gd name="connsiteY565" fmla="*/ 611662 h 1593133"/>
                <a:gd name="connsiteX566" fmla="*/ 1505061 w 1637856"/>
                <a:gd name="connsiteY566" fmla="*/ 622933 h 1593133"/>
                <a:gd name="connsiteX567" fmla="*/ 1512306 w 1637856"/>
                <a:gd name="connsiteY567" fmla="*/ 635815 h 1593133"/>
                <a:gd name="connsiteX568" fmla="*/ 1506671 w 1637856"/>
                <a:gd name="connsiteY568" fmla="*/ 644671 h 1593133"/>
                <a:gd name="connsiteX569" fmla="*/ 1492988 w 1637856"/>
                <a:gd name="connsiteY569" fmla="*/ 638230 h 1593133"/>
                <a:gd name="connsiteX570" fmla="*/ 1483329 w 1637856"/>
                <a:gd name="connsiteY570" fmla="*/ 622128 h 1593133"/>
                <a:gd name="connsiteX571" fmla="*/ 1487354 w 1637856"/>
                <a:gd name="connsiteY571" fmla="*/ 618908 h 1593133"/>
                <a:gd name="connsiteX572" fmla="*/ 1487354 w 1637856"/>
                <a:gd name="connsiteY572" fmla="*/ 616493 h 1593133"/>
                <a:gd name="connsiteX573" fmla="*/ 1479305 w 1637856"/>
                <a:gd name="connsiteY573" fmla="*/ 618908 h 1593133"/>
                <a:gd name="connsiteX574" fmla="*/ 1445498 w 1637856"/>
                <a:gd name="connsiteY574" fmla="*/ 639840 h 1593133"/>
                <a:gd name="connsiteX575" fmla="*/ 1431010 w 1637856"/>
                <a:gd name="connsiteY575" fmla="*/ 643061 h 1593133"/>
                <a:gd name="connsiteX576" fmla="*/ 1422156 w 1637856"/>
                <a:gd name="connsiteY576" fmla="*/ 636620 h 1593133"/>
                <a:gd name="connsiteX577" fmla="*/ 1428595 w 1637856"/>
                <a:gd name="connsiteY577" fmla="*/ 593949 h 1593133"/>
                <a:gd name="connsiteX578" fmla="*/ 1431010 w 1637856"/>
                <a:gd name="connsiteY578" fmla="*/ 592339 h 1593133"/>
                <a:gd name="connsiteX579" fmla="*/ 1437449 w 1637856"/>
                <a:gd name="connsiteY579" fmla="*/ 630179 h 1593133"/>
                <a:gd name="connsiteX580" fmla="*/ 1481719 w 1637856"/>
                <a:gd name="connsiteY580" fmla="*/ 613272 h 1593133"/>
                <a:gd name="connsiteX581" fmla="*/ 1459182 w 1637856"/>
                <a:gd name="connsiteY581" fmla="*/ 598780 h 1593133"/>
                <a:gd name="connsiteX582" fmla="*/ 1459182 w 1637856"/>
                <a:gd name="connsiteY582" fmla="*/ 581068 h 1593133"/>
                <a:gd name="connsiteX583" fmla="*/ 1597614 w 1637856"/>
                <a:gd name="connsiteY583" fmla="*/ 580382 h 1593133"/>
                <a:gd name="connsiteX584" fmla="*/ 1577493 w 1637856"/>
                <a:gd name="connsiteY584" fmla="*/ 606101 h 1593133"/>
                <a:gd name="connsiteX585" fmla="*/ 1617735 w 1637856"/>
                <a:gd name="connsiteY585" fmla="*/ 606101 h 1593133"/>
                <a:gd name="connsiteX586" fmla="*/ 1597614 w 1637856"/>
                <a:gd name="connsiteY586" fmla="*/ 580382 h 1593133"/>
                <a:gd name="connsiteX587" fmla="*/ 193704 w 1637856"/>
                <a:gd name="connsiteY587" fmla="*/ 580348 h 1593133"/>
                <a:gd name="connsiteX588" fmla="*/ 193249 w 1637856"/>
                <a:gd name="connsiteY588" fmla="*/ 581194 h 1593133"/>
                <a:gd name="connsiteX589" fmla="*/ 192984 w 1637856"/>
                <a:gd name="connsiteY589" fmla="*/ 580574 h 1593133"/>
                <a:gd name="connsiteX590" fmla="*/ 1587151 w 1637856"/>
                <a:gd name="connsiteY590" fmla="*/ 572345 h 1593133"/>
                <a:gd name="connsiteX591" fmla="*/ 1569445 w 1637856"/>
                <a:gd name="connsiteY591" fmla="*/ 579579 h 1593133"/>
                <a:gd name="connsiteX592" fmla="*/ 1559787 w 1637856"/>
                <a:gd name="connsiteY592" fmla="*/ 577971 h 1593133"/>
                <a:gd name="connsiteX593" fmla="*/ 1556568 w 1637856"/>
                <a:gd name="connsiteY593" fmla="*/ 585205 h 1593133"/>
                <a:gd name="connsiteX594" fmla="*/ 1571860 w 1637856"/>
                <a:gd name="connsiteY594" fmla="*/ 593241 h 1593133"/>
                <a:gd name="connsiteX595" fmla="*/ 1587151 w 1637856"/>
                <a:gd name="connsiteY595" fmla="*/ 572345 h 1593133"/>
                <a:gd name="connsiteX596" fmla="*/ 976490 w 1637856"/>
                <a:gd name="connsiteY596" fmla="*/ 568532 h 1593133"/>
                <a:gd name="connsiteX597" fmla="*/ 1030381 w 1637856"/>
                <a:gd name="connsiteY597" fmla="*/ 574895 h 1593133"/>
                <a:gd name="connsiteX598" fmla="*/ 1036816 w 1637856"/>
                <a:gd name="connsiteY598" fmla="*/ 588416 h 1593133"/>
                <a:gd name="connsiteX599" fmla="*/ 976490 w 1637856"/>
                <a:gd name="connsiteY599" fmla="*/ 584439 h 1593133"/>
                <a:gd name="connsiteX600" fmla="*/ 976490 w 1637856"/>
                <a:gd name="connsiteY600" fmla="*/ 568532 h 1593133"/>
                <a:gd name="connsiteX601" fmla="*/ 954011 w 1637856"/>
                <a:gd name="connsiteY601" fmla="*/ 568532 h 1593133"/>
                <a:gd name="connsiteX602" fmla="*/ 954011 w 1637856"/>
                <a:gd name="connsiteY602" fmla="*/ 584493 h 1593133"/>
                <a:gd name="connsiteX603" fmla="*/ 889789 w 1637856"/>
                <a:gd name="connsiteY603" fmla="*/ 589281 h 1593133"/>
                <a:gd name="connsiteX604" fmla="*/ 898619 w 1637856"/>
                <a:gd name="connsiteY604" fmla="*/ 574118 h 1593133"/>
                <a:gd name="connsiteX605" fmla="*/ 954011 w 1637856"/>
                <a:gd name="connsiteY605" fmla="*/ 568532 h 1593133"/>
                <a:gd name="connsiteX606" fmla="*/ 135386 w 1637856"/>
                <a:gd name="connsiteY606" fmla="*/ 565109 h 1593133"/>
                <a:gd name="connsiteX607" fmla="*/ 132171 w 1637856"/>
                <a:gd name="connsiteY607" fmla="*/ 566718 h 1593133"/>
                <a:gd name="connsiteX608" fmla="*/ 146637 w 1637856"/>
                <a:gd name="connsiteY608" fmla="*/ 586020 h 1593133"/>
                <a:gd name="connsiteX609" fmla="*/ 149852 w 1637856"/>
                <a:gd name="connsiteY609" fmla="*/ 582803 h 1593133"/>
                <a:gd name="connsiteX610" fmla="*/ 135386 w 1637856"/>
                <a:gd name="connsiteY610" fmla="*/ 565109 h 1593133"/>
                <a:gd name="connsiteX611" fmla="*/ 33968 w 1637856"/>
                <a:gd name="connsiteY611" fmla="*/ 536916 h 1593133"/>
                <a:gd name="connsiteX612" fmla="*/ 45290 w 1637856"/>
                <a:gd name="connsiteY612" fmla="*/ 557833 h 1593133"/>
                <a:gd name="connsiteX613" fmla="*/ 36394 w 1637856"/>
                <a:gd name="connsiteY613" fmla="*/ 556224 h 1593133"/>
                <a:gd name="connsiteX614" fmla="*/ 42864 w 1637856"/>
                <a:gd name="connsiteY614" fmla="*/ 573923 h 1593133"/>
                <a:gd name="connsiteX615" fmla="*/ 35585 w 1637856"/>
                <a:gd name="connsiteY615" fmla="*/ 594035 h 1593133"/>
                <a:gd name="connsiteX616" fmla="*/ 31541 w 1637856"/>
                <a:gd name="connsiteY616" fmla="*/ 560246 h 1593133"/>
                <a:gd name="connsiteX617" fmla="*/ 0 w 1637856"/>
                <a:gd name="connsiteY617" fmla="*/ 541743 h 1593133"/>
                <a:gd name="connsiteX618" fmla="*/ 33968 w 1637856"/>
                <a:gd name="connsiteY618" fmla="*/ 536916 h 1593133"/>
                <a:gd name="connsiteX619" fmla="*/ 1551955 w 1637856"/>
                <a:gd name="connsiteY619" fmla="*/ 535248 h 1593133"/>
                <a:gd name="connsiteX620" fmla="*/ 1553565 w 1637856"/>
                <a:gd name="connsiteY620" fmla="*/ 536862 h 1593133"/>
                <a:gd name="connsiteX621" fmla="*/ 1536662 w 1637856"/>
                <a:gd name="connsiteY621" fmla="*/ 558648 h 1593133"/>
                <a:gd name="connsiteX622" fmla="*/ 1530223 w 1637856"/>
                <a:gd name="connsiteY622" fmla="*/ 557841 h 1593133"/>
                <a:gd name="connsiteX623" fmla="*/ 1531028 w 1637856"/>
                <a:gd name="connsiteY623" fmla="*/ 552193 h 1593133"/>
                <a:gd name="connsiteX624" fmla="*/ 1551955 w 1637856"/>
                <a:gd name="connsiteY624" fmla="*/ 535248 h 1593133"/>
                <a:gd name="connsiteX625" fmla="*/ 1587151 w 1637856"/>
                <a:gd name="connsiteY625" fmla="*/ 531357 h 1593133"/>
                <a:gd name="connsiteX626" fmla="*/ 1588761 w 1637856"/>
                <a:gd name="connsiteY626" fmla="*/ 532964 h 1593133"/>
                <a:gd name="connsiteX627" fmla="*/ 1576689 w 1637856"/>
                <a:gd name="connsiteY627" fmla="*/ 551449 h 1593133"/>
                <a:gd name="connsiteX628" fmla="*/ 1558982 w 1637856"/>
                <a:gd name="connsiteY628" fmla="*/ 566720 h 1593133"/>
                <a:gd name="connsiteX629" fmla="*/ 1585542 w 1637856"/>
                <a:gd name="connsiteY629" fmla="*/ 557879 h 1593133"/>
                <a:gd name="connsiteX630" fmla="*/ 1637856 w 1637856"/>
                <a:gd name="connsiteY630" fmla="*/ 561094 h 1593133"/>
                <a:gd name="connsiteX631" fmla="*/ 1627393 w 1637856"/>
                <a:gd name="connsiteY631" fmla="*/ 583597 h 1593133"/>
                <a:gd name="connsiteX632" fmla="*/ 1604858 w 1637856"/>
                <a:gd name="connsiteY632" fmla="*/ 577168 h 1593133"/>
                <a:gd name="connsiteX633" fmla="*/ 1590371 w 1637856"/>
                <a:gd name="connsiteY633" fmla="*/ 565112 h 1593133"/>
                <a:gd name="connsiteX634" fmla="*/ 1588761 w 1637856"/>
                <a:gd name="connsiteY634" fmla="*/ 567523 h 1593133"/>
                <a:gd name="connsiteX635" fmla="*/ 1593590 w 1637856"/>
                <a:gd name="connsiteY635" fmla="*/ 573149 h 1593133"/>
                <a:gd name="connsiteX636" fmla="*/ 1624174 w 1637856"/>
                <a:gd name="connsiteY636" fmla="*/ 600475 h 1593133"/>
                <a:gd name="connsiteX637" fmla="*/ 1616930 w 1637856"/>
                <a:gd name="connsiteY637" fmla="*/ 618156 h 1593133"/>
                <a:gd name="connsiteX638" fmla="*/ 1599224 w 1637856"/>
                <a:gd name="connsiteY638" fmla="*/ 616549 h 1593133"/>
                <a:gd name="connsiteX639" fmla="*/ 1557372 w 1637856"/>
                <a:gd name="connsiteY639" fmla="*/ 609316 h 1593133"/>
                <a:gd name="connsiteX640" fmla="*/ 1554958 w 1637856"/>
                <a:gd name="connsiteY640" fmla="*/ 613334 h 1593133"/>
                <a:gd name="connsiteX641" fmla="*/ 1562201 w 1637856"/>
                <a:gd name="connsiteY641" fmla="*/ 623782 h 1593133"/>
                <a:gd name="connsiteX642" fmla="*/ 1567030 w 1637856"/>
                <a:gd name="connsiteY642" fmla="*/ 637445 h 1593133"/>
                <a:gd name="connsiteX643" fmla="*/ 1553348 w 1637856"/>
                <a:gd name="connsiteY643" fmla="*/ 639856 h 1593133"/>
                <a:gd name="connsiteX644" fmla="*/ 1531618 w 1637856"/>
                <a:gd name="connsiteY644" fmla="*/ 622175 h 1593133"/>
                <a:gd name="connsiteX645" fmla="*/ 1517131 w 1637856"/>
                <a:gd name="connsiteY645" fmla="*/ 600475 h 1593133"/>
                <a:gd name="connsiteX646" fmla="*/ 1519545 w 1637856"/>
                <a:gd name="connsiteY646" fmla="*/ 598064 h 1593133"/>
                <a:gd name="connsiteX647" fmla="*/ 1554958 w 1637856"/>
                <a:gd name="connsiteY647" fmla="*/ 628604 h 1593133"/>
                <a:gd name="connsiteX648" fmla="*/ 1556568 w 1637856"/>
                <a:gd name="connsiteY648" fmla="*/ 626997 h 1593133"/>
                <a:gd name="connsiteX649" fmla="*/ 1550129 w 1637856"/>
                <a:gd name="connsiteY649" fmla="*/ 614942 h 1593133"/>
                <a:gd name="connsiteX650" fmla="*/ 1484132 w 1637856"/>
                <a:gd name="connsiteY650" fmla="*/ 570738 h 1593133"/>
                <a:gd name="connsiteX651" fmla="*/ 1479303 w 1637856"/>
                <a:gd name="connsiteY651" fmla="*/ 569131 h 1593133"/>
                <a:gd name="connsiteX652" fmla="*/ 1468840 w 1637856"/>
                <a:gd name="connsiteY652" fmla="*/ 561094 h 1593133"/>
                <a:gd name="connsiteX653" fmla="*/ 1481718 w 1637856"/>
                <a:gd name="connsiteY653" fmla="*/ 553860 h 1593133"/>
                <a:gd name="connsiteX654" fmla="*/ 1517935 w 1637856"/>
                <a:gd name="connsiteY654" fmla="*/ 560290 h 1593133"/>
                <a:gd name="connsiteX655" fmla="*/ 1517131 w 1637856"/>
                <a:gd name="connsiteY655" fmla="*/ 563505 h 1593133"/>
                <a:gd name="connsiteX656" fmla="*/ 1481718 w 1637856"/>
                <a:gd name="connsiteY656" fmla="*/ 557879 h 1593133"/>
                <a:gd name="connsiteX657" fmla="*/ 1480913 w 1637856"/>
                <a:gd name="connsiteY657" fmla="*/ 560290 h 1593133"/>
                <a:gd name="connsiteX658" fmla="*/ 1484937 w 1637856"/>
                <a:gd name="connsiteY658" fmla="*/ 563505 h 1593133"/>
                <a:gd name="connsiteX659" fmla="*/ 1529203 w 1637856"/>
                <a:gd name="connsiteY659" fmla="*/ 587616 h 1593133"/>
                <a:gd name="connsiteX660" fmla="*/ 1540471 w 1637856"/>
                <a:gd name="connsiteY660" fmla="*/ 590027 h 1593133"/>
                <a:gd name="connsiteX661" fmla="*/ 1544495 w 1637856"/>
                <a:gd name="connsiteY661" fmla="*/ 581186 h 1593133"/>
                <a:gd name="connsiteX662" fmla="*/ 1538056 w 1637856"/>
                <a:gd name="connsiteY662" fmla="*/ 575560 h 1593133"/>
                <a:gd name="connsiteX663" fmla="*/ 1526789 w 1637856"/>
                <a:gd name="connsiteY663" fmla="*/ 569131 h 1593133"/>
                <a:gd name="connsiteX664" fmla="*/ 1550934 w 1637856"/>
                <a:gd name="connsiteY664" fmla="*/ 569131 h 1593133"/>
                <a:gd name="connsiteX665" fmla="*/ 1548519 w 1637856"/>
                <a:gd name="connsiteY665" fmla="*/ 559486 h 1593133"/>
                <a:gd name="connsiteX666" fmla="*/ 1587151 w 1637856"/>
                <a:gd name="connsiteY666" fmla="*/ 531357 h 1593133"/>
                <a:gd name="connsiteX667" fmla="*/ 1026552 w 1637856"/>
                <a:gd name="connsiteY667" fmla="*/ 489788 h 1593133"/>
                <a:gd name="connsiteX668" fmla="*/ 973492 w 1637856"/>
                <a:gd name="connsiteY668" fmla="*/ 514670 h 1593133"/>
                <a:gd name="connsiteX669" fmla="*/ 966256 w 1637856"/>
                <a:gd name="connsiteY669" fmla="*/ 521091 h 1593133"/>
                <a:gd name="connsiteX670" fmla="*/ 939727 w 1637856"/>
                <a:gd name="connsiteY670" fmla="*/ 502630 h 1593133"/>
                <a:gd name="connsiteX671" fmla="*/ 899530 w 1637856"/>
                <a:gd name="connsiteY671" fmla="*/ 490591 h 1593133"/>
                <a:gd name="connsiteX672" fmla="*/ 891490 w 1637856"/>
                <a:gd name="connsiteY672" fmla="*/ 495407 h 1593133"/>
                <a:gd name="connsiteX673" fmla="*/ 896314 w 1637856"/>
                <a:gd name="connsiteY673" fmla="*/ 504236 h 1593133"/>
                <a:gd name="connsiteX674" fmla="*/ 908373 w 1637856"/>
                <a:gd name="connsiteY674" fmla="*/ 508249 h 1593133"/>
                <a:gd name="connsiteX675" fmla="*/ 947766 w 1637856"/>
                <a:gd name="connsiteY675" fmla="*/ 530723 h 1593133"/>
                <a:gd name="connsiteX676" fmla="*/ 902746 w 1637856"/>
                <a:gd name="connsiteY676" fmla="*/ 529920 h 1593133"/>
                <a:gd name="connsiteX677" fmla="*/ 880235 w 1637856"/>
                <a:gd name="connsiteY677" fmla="*/ 527512 h 1593133"/>
                <a:gd name="connsiteX678" fmla="*/ 862549 w 1637856"/>
                <a:gd name="connsiteY678" fmla="*/ 540354 h 1593133"/>
                <a:gd name="connsiteX679" fmla="*/ 877020 w 1637856"/>
                <a:gd name="connsiteY679" fmla="*/ 548381 h 1593133"/>
                <a:gd name="connsiteX680" fmla="*/ 889079 w 1637856"/>
                <a:gd name="connsiteY680" fmla="*/ 548381 h 1593133"/>
                <a:gd name="connsiteX681" fmla="*/ 944550 w 1637856"/>
                <a:gd name="connsiteY681" fmla="*/ 545973 h 1593133"/>
                <a:gd name="connsiteX682" fmla="*/ 952589 w 1637856"/>
                <a:gd name="connsiteY682" fmla="*/ 549986 h 1593133"/>
                <a:gd name="connsiteX683" fmla="*/ 944550 w 1637856"/>
                <a:gd name="connsiteY683" fmla="*/ 554802 h 1593133"/>
                <a:gd name="connsiteX684" fmla="*/ 916412 w 1637856"/>
                <a:gd name="connsiteY684" fmla="*/ 556407 h 1593133"/>
                <a:gd name="connsiteX685" fmla="*/ 878627 w 1637856"/>
                <a:gd name="connsiteY685" fmla="*/ 562025 h 1593133"/>
                <a:gd name="connsiteX686" fmla="*/ 864961 w 1637856"/>
                <a:gd name="connsiteY686" fmla="*/ 574867 h 1593133"/>
                <a:gd name="connsiteX687" fmla="*/ 874608 w 1637856"/>
                <a:gd name="connsiteY687" fmla="*/ 610986 h 1593133"/>
                <a:gd name="connsiteX688" fmla="*/ 878627 w 1637856"/>
                <a:gd name="connsiteY688" fmla="*/ 626236 h 1593133"/>
                <a:gd name="connsiteX689" fmla="*/ 860941 w 1637856"/>
                <a:gd name="connsiteY689" fmla="*/ 700078 h 1593133"/>
                <a:gd name="connsiteX690" fmla="*/ 853706 w 1637856"/>
                <a:gd name="connsiteY690" fmla="*/ 735394 h 1593133"/>
                <a:gd name="connsiteX691" fmla="*/ 858529 w 1637856"/>
                <a:gd name="connsiteY691" fmla="*/ 743420 h 1593133"/>
                <a:gd name="connsiteX692" fmla="*/ 868980 w 1637856"/>
                <a:gd name="connsiteY692" fmla="*/ 741013 h 1593133"/>
                <a:gd name="connsiteX693" fmla="*/ 873804 w 1637856"/>
                <a:gd name="connsiteY693" fmla="*/ 731381 h 1593133"/>
                <a:gd name="connsiteX694" fmla="*/ 896314 w 1637856"/>
                <a:gd name="connsiteY694" fmla="*/ 633460 h 1593133"/>
                <a:gd name="connsiteX695" fmla="*/ 897922 w 1637856"/>
                <a:gd name="connsiteY695" fmla="*/ 627841 h 1593133"/>
                <a:gd name="connsiteX696" fmla="*/ 955805 w 1637856"/>
                <a:gd name="connsiteY696" fmla="*/ 634262 h 1593133"/>
                <a:gd name="connsiteX697" fmla="*/ 961433 w 1637856"/>
                <a:gd name="connsiteY697" fmla="*/ 662355 h 1593133"/>
                <a:gd name="connsiteX698" fmla="*/ 931687 w 1637856"/>
                <a:gd name="connsiteY698" fmla="*/ 662355 h 1593133"/>
                <a:gd name="connsiteX699" fmla="*/ 930883 w 1637856"/>
                <a:gd name="connsiteY699" fmla="*/ 659144 h 1593133"/>
                <a:gd name="connsiteX700" fmla="*/ 923648 w 1637856"/>
                <a:gd name="connsiteY700" fmla="*/ 643894 h 1593133"/>
                <a:gd name="connsiteX701" fmla="*/ 909177 w 1637856"/>
                <a:gd name="connsiteY701" fmla="*/ 655934 h 1593133"/>
                <a:gd name="connsiteX702" fmla="*/ 908373 w 1637856"/>
                <a:gd name="connsiteY702" fmla="*/ 684026 h 1593133"/>
                <a:gd name="connsiteX703" fmla="*/ 938119 w 1637856"/>
                <a:gd name="connsiteY703" fmla="*/ 716131 h 1593133"/>
                <a:gd name="connsiteX704" fmla="*/ 997610 w 1637856"/>
                <a:gd name="connsiteY704" fmla="*/ 716131 h 1593133"/>
                <a:gd name="connsiteX705" fmla="*/ 1022532 w 1637856"/>
                <a:gd name="connsiteY705" fmla="*/ 692052 h 1593133"/>
                <a:gd name="connsiteX706" fmla="*/ 1020120 w 1637856"/>
                <a:gd name="connsiteY706" fmla="*/ 651920 h 1593133"/>
                <a:gd name="connsiteX707" fmla="*/ 1012885 w 1637856"/>
                <a:gd name="connsiteY707" fmla="*/ 643894 h 1593133"/>
                <a:gd name="connsiteX708" fmla="*/ 1003238 w 1637856"/>
                <a:gd name="connsiteY708" fmla="*/ 643894 h 1593133"/>
                <a:gd name="connsiteX709" fmla="*/ 1000022 w 1637856"/>
                <a:gd name="connsiteY709" fmla="*/ 652723 h 1593133"/>
                <a:gd name="connsiteX710" fmla="*/ 1002434 w 1637856"/>
                <a:gd name="connsiteY710" fmla="*/ 662355 h 1593133"/>
                <a:gd name="connsiteX711" fmla="*/ 976707 w 1637856"/>
                <a:gd name="connsiteY711" fmla="*/ 662355 h 1593133"/>
                <a:gd name="connsiteX712" fmla="*/ 979924 w 1637856"/>
                <a:gd name="connsiteY712" fmla="*/ 634262 h 1593133"/>
                <a:gd name="connsiteX713" fmla="*/ 1034591 w 1637856"/>
                <a:gd name="connsiteY713" fmla="*/ 623828 h 1593133"/>
                <a:gd name="connsiteX714" fmla="*/ 1036199 w 1637856"/>
                <a:gd name="connsiteY714" fmla="*/ 637473 h 1593133"/>
                <a:gd name="connsiteX715" fmla="*/ 1053082 w 1637856"/>
                <a:gd name="connsiteY715" fmla="*/ 710513 h 1593133"/>
                <a:gd name="connsiteX716" fmla="*/ 1065945 w 1637856"/>
                <a:gd name="connsiteY716" fmla="*/ 739407 h 1593133"/>
                <a:gd name="connsiteX717" fmla="*/ 1076396 w 1637856"/>
                <a:gd name="connsiteY717" fmla="*/ 743420 h 1593133"/>
                <a:gd name="connsiteX718" fmla="*/ 1082023 w 1637856"/>
                <a:gd name="connsiteY718" fmla="*/ 732184 h 1593133"/>
                <a:gd name="connsiteX719" fmla="*/ 1079612 w 1637856"/>
                <a:gd name="connsiteY719" fmla="*/ 724157 h 1593133"/>
                <a:gd name="connsiteX720" fmla="*/ 1053886 w 1637856"/>
                <a:gd name="connsiteY720" fmla="*/ 618210 h 1593133"/>
                <a:gd name="connsiteX721" fmla="*/ 1054690 w 1637856"/>
                <a:gd name="connsiteY721" fmla="*/ 604565 h 1593133"/>
                <a:gd name="connsiteX722" fmla="*/ 1032983 w 1637856"/>
                <a:gd name="connsiteY722" fmla="*/ 558012 h 1593133"/>
                <a:gd name="connsiteX723" fmla="*/ 1025748 w 1637856"/>
                <a:gd name="connsiteY723" fmla="*/ 557209 h 1593133"/>
                <a:gd name="connsiteX724" fmla="*/ 983943 w 1637856"/>
                <a:gd name="connsiteY724" fmla="*/ 555604 h 1593133"/>
                <a:gd name="connsiteX725" fmla="*/ 977511 w 1637856"/>
                <a:gd name="connsiteY725" fmla="*/ 546775 h 1593133"/>
                <a:gd name="connsiteX726" fmla="*/ 983943 w 1637856"/>
                <a:gd name="connsiteY726" fmla="*/ 545973 h 1593133"/>
                <a:gd name="connsiteX727" fmla="*/ 1050670 w 1637856"/>
                <a:gd name="connsiteY727" fmla="*/ 545973 h 1593133"/>
                <a:gd name="connsiteX728" fmla="*/ 1064337 w 1637856"/>
                <a:gd name="connsiteY728" fmla="*/ 540354 h 1593133"/>
                <a:gd name="connsiteX729" fmla="*/ 1050670 w 1637856"/>
                <a:gd name="connsiteY729" fmla="*/ 530723 h 1593133"/>
                <a:gd name="connsiteX730" fmla="*/ 1025748 w 1637856"/>
                <a:gd name="connsiteY730" fmla="*/ 529920 h 1593133"/>
                <a:gd name="connsiteX731" fmla="*/ 983943 w 1637856"/>
                <a:gd name="connsiteY731" fmla="*/ 529920 h 1593133"/>
                <a:gd name="connsiteX732" fmla="*/ 1030571 w 1637856"/>
                <a:gd name="connsiteY732" fmla="*/ 508249 h 1593133"/>
                <a:gd name="connsiteX733" fmla="*/ 1041023 w 1637856"/>
                <a:gd name="connsiteY733" fmla="*/ 497815 h 1593133"/>
                <a:gd name="connsiteX734" fmla="*/ 1026552 w 1637856"/>
                <a:gd name="connsiteY734" fmla="*/ 489788 h 1593133"/>
                <a:gd name="connsiteX735" fmla="*/ 628364 w 1637856"/>
                <a:gd name="connsiteY735" fmla="*/ 489788 h 1593133"/>
                <a:gd name="connsiteX736" fmla="*/ 616303 w 1637856"/>
                <a:gd name="connsiteY736" fmla="*/ 497012 h 1593133"/>
                <a:gd name="connsiteX737" fmla="*/ 606654 w 1637856"/>
                <a:gd name="connsiteY737" fmla="*/ 505038 h 1593133"/>
                <a:gd name="connsiteX738" fmla="*/ 557605 w 1637856"/>
                <a:gd name="connsiteY738" fmla="*/ 531525 h 1593133"/>
                <a:gd name="connsiteX739" fmla="*/ 576903 w 1637856"/>
                <a:gd name="connsiteY739" fmla="*/ 703289 h 1593133"/>
                <a:gd name="connsiteX740" fmla="*/ 584944 w 1637856"/>
                <a:gd name="connsiteY740" fmla="*/ 703289 h 1593133"/>
                <a:gd name="connsiteX741" fmla="*/ 601830 w 1637856"/>
                <a:gd name="connsiteY741" fmla="*/ 686434 h 1593133"/>
                <a:gd name="connsiteX742" fmla="*/ 590573 w 1637856"/>
                <a:gd name="connsiteY742" fmla="*/ 680013 h 1593133"/>
                <a:gd name="connsiteX743" fmla="*/ 551977 w 1637856"/>
                <a:gd name="connsiteY743" fmla="*/ 599749 h 1593133"/>
                <a:gd name="connsiteX744" fmla="*/ 664547 w 1637856"/>
                <a:gd name="connsiteY744" fmla="*/ 529117 h 1593133"/>
                <a:gd name="connsiteX745" fmla="*/ 730482 w 1637856"/>
                <a:gd name="connsiteY745" fmla="*/ 598144 h 1593133"/>
                <a:gd name="connsiteX746" fmla="*/ 687866 w 1637856"/>
                <a:gd name="connsiteY746" fmla="*/ 682420 h 1593133"/>
                <a:gd name="connsiteX747" fmla="*/ 681433 w 1637856"/>
                <a:gd name="connsiteY747" fmla="*/ 687236 h 1593133"/>
                <a:gd name="connsiteX748" fmla="*/ 695906 w 1637856"/>
                <a:gd name="connsiteY748" fmla="*/ 701684 h 1593133"/>
                <a:gd name="connsiteX749" fmla="*/ 704751 w 1637856"/>
                <a:gd name="connsiteY749" fmla="*/ 702486 h 1593133"/>
                <a:gd name="connsiteX750" fmla="*/ 757820 w 1637856"/>
                <a:gd name="connsiteY750" fmla="*/ 590117 h 1593133"/>
                <a:gd name="connsiteX751" fmla="*/ 676609 w 1637856"/>
                <a:gd name="connsiteY751" fmla="*/ 505038 h 1593133"/>
                <a:gd name="connsiteX752" fmla="*/ 667764 w 1637856"/>
                <a:gd name="connsiteY752" fmla="*/ 499420 h 1593133"/>
                <a:gd name="connsiteX753" fmla="*/ 650878 w 1637856"/>
                <a:gd name="connsiteY753" fmla="*/ 489788 h 1593133"/>
                <a:gd name="connsiteX754" fmla="*/ 628364 w 1637856"/>
                <a:gd name="connsiteY754" fmla="*/ 489788 h 1593133"/>
                <a:gd name="connsiteX755" fmla="*/ 28949 w 1637856"/>
                <a:gd name="connsiteY755" fmla="*/ 482225 h 1593133"/>
                <a:gd name="connsiteX756" fmla="*/ 45187 w 1637856"/>
                <a:gd name="connsiteY756" fmla="*/ 486339 h 1593133"/>
                <a:gd name="connsiteX757" fmla="*/ 46801 w 1637856"/>
                <a:gd name="connsiteY757" fmla="*/ 493564 h 1593133"/>
                <a:gd name="connsiteX758" fmla="*/ 50029 w 1637856"/>
                <a:gd name="connsiteY758" fmla="*/ 528084 h 1593133"/>
                <a:gd name="connsiteX759" fmla="*/ 70201 w 1637856"/>
                <a:gd name="connsiteY759" fmla="*/ 577856 h 1593133"/>
                <a:gd name="connsiteX760" fmla="*/ 72622 w 1637856"/>
                <a:gd name="connsiteY760" fmla="*/ 591503 h 1593133"/>
                <a:gd name="connsiteX761" fmla="*/ 69394 w 1637856"/>
                <a:gd name="connsiteY761" fmla="*/ 592306 h 1593133"/>
                <a:gd name="connsiteX762" fmla="*/ 12105 w 1637856"/>
                <a:gd name="connsiteY762" fmla="*/ 487142 h 1593133"/>
                <a:gd name="connsiteX763" fmla="*/ 28949 w 1637856"/>
                <a:gd name="connsiteY763" fmla="*/ 482225 h 1593133"/>
                <a:gd name="connsiteX764" fmla="*/ 57432 w 1637856"/>
                <a:gd name="connsiteY764" fmla="*/ 479857 h 1593133"/>
                <a:gd name="connsiteX765" fmla="*/ 64664 w 1637856"/>
                <a:gd name="connsiteY765" fmla="*/ 479857 h 1593133"/>
                <a:gd name="connsiteX766" fmla="*/ 93596 w 1637856"/>
                <a:gd name="connsiteY766" fmla="*/ 496747 h 1593133"/>
                <a:gd name="connsiteX767" fmla="*/ 166728 w 1637856"/>
                <a:gd name="connsiteY767" fmla="*/ 524896 h 1593133"/>
                <a:gd name="connsiteX768" fmla="*/ 218162 w 1637856"/>
                <a:gd name="connsiteY768" fmla="*/ 541785 h 1593133"/>
                <a:gd name="connsiteX769" fmla="*/ 227806 w 1637856"/>
                <a:gd name="connsiteY769" fmla="*/ 549024 h 1593133"/>
                <a:gd name="connsiteX770" fmla="*/ 199678 w 1637856"/>
                <a:gd name="connsiteY770" fmla="*/ 578480 h 1593133"/>
                <a:gd name="connsiteX771" fmla="*/ 193704 w 1637856"/>
                <a:gd name="connsiteY771" fmla="*/ 580348 h 1593133"/>
                <a:gd name="connsiteX772" fmla="*/ 198874 w 1637856"/>
                <a:gd name="connsiteY772" fmla="*/ 570739 h 1593133"/>
                <a:gd name="connsiteX773" fmla="*/ 191642 w 1637856"/>
                <a:gd name="connsiteY773" fmla="*/ 546611 h 1593133"/>
                <a:gd name="connsiteX774" fmla="*/ 126546 w 1637856"/>
                <a:gd name="connsiteY774" fmla="*/ 525700 h 1593133"/>
                <a:gd name="connsiteX775" fmla="*/ 70290 w 1637856"/>
                <a:gd name="connsiteY775" fmla="*/ 495942 h 1593133"/>
                <a:gd name="connsiteX776" fmla="*/ 65468 w 1637856"/>
                <a:gd name="connsiteY776" fmla="*/ 495138 h 1593133"/>
                <a:gd name="connsiteX777" fmla="*/ 76719 w 1637856"/>
                <a:gd name="connsiteY777" fmla="*/ 517658 h 1593133"/>
                <a:gd name="connsiteX778" fmla="*/ 96811 w 1637856"/>
                <a:gd name="connsiteY778" fmla="*/ 529722 h 1593133"/>
                <a:gd name="connsiteX779" fmla="*/ 111276 w 1637856"/>
                <a:gd name="connsiteY779" fmla="*/ 536960 h 1593133"/>
                <a:gd name="connsiteX780" fmla="*/ 118509 w 1637856"/>
                <a:gd name="connsiteY780" fmla="*/ 557067 h 1593133"/>
                <a:gd name="connsiteX781" fmla="*/ 123331 w 1637856"/>
                <a:gd name="connsiteY781" fmla="*/ 567522 h 1593133"/>
                <a:gd name="connsiteX782" fmla="*/ 136189 w 1637856"/>
                <a:gd name="connsiteY782" fmla="*/ 561088 h 1593133"/>
                <a:gd name="connsiteX783" fmla="*/ 161906 w 1637856"/>
                <a:gd name="connsiteY783" fmla="*/ 570739 h 1593133"/>
                <a:gd name="connsiteX784" fmla="*/ 179587 w 1637856"/>
                <a:gd name="connsiteY784" fmla="*/ 560284 h 1593133"/>
                <a:gd name="connsiteX785" fmla="*/ 187623 w 1637856"/>
                <a:gd name="connsiteY785" fmla="*/ 568025 h 1593133"/>
                <a:gd name="connsiteX786" fmla="*/ 192984 w 1637856"/>
                <a:gd name="connsiteY786" fmla="*/ 580574 h 1593133"/>
                <a:gd name="connsiteX787" fmla="*/ 188427 w 1637856"/>
                <a:gd name="connsiteY787" fmla="*/ 581999 h 1593133"/>
                <a:gd name="connsiteX788" fmla="*/ 173157 w 1637856"/>
                <a:gd name="connsiteY788" fmla="*/ 598888 h 1593133"/>
                <a:gd name="connsiteX789" fmla="*/ 177176 w 1637856"/>
                <a:gd name="connsiteY789" fmla="*/ 614974 h 1593133"/>
                <a:gd name="connsiteX790" fmla="*/ 170747 w 1637856"/>
                <a:gd name="connsiteY790" fmla="*/ 616582 h 1593133"/>
                <a:gd name="connsiteX791" fmla="*/ 158692 w 1637856"/>
                <a:gd name="connsiteY791" fmla="*/ 604518 h 1593133"/>
                <a:gd name="connsiteX792" fmla="*/ 160299 w 1637856"/>
                <a:gd name="connsiteY792" fmla="*/ 602910 h 1593133"/>
                <a:gd name="connsiteX793" fmla="*/ 153870 w 1637856"/>
                <a:gd name="connsiteY793" fmla="*/ 605323 h 1593133"/>
                <a:gd name="connsiteX794" fmla="*/ 141815 w 1637856"/>
                <a:gd name="connsiteY794" fmla="*/ 590846 h 1593133"/>
                <a:gd name="connsiteX795" fmla="*/ 138600 w 1637856"/>
                <a:gd name="connsiteY795" fmla="*/ 590846 h 1593133"/>
                <a:gd name="connsiteX796" fmla="*/ 134582 w 1637856"/>
                <a:gd name="connsiteY796" fmla="*/ 604518 h 1593133"/>
                <a:gd name="connsiteX797" fmla="*/ 120116 w 1637856"/>
                <a:gd name="connsiteY797" fmla="*/ 576369 h 1593133"/>
                <a:gd name="connsiteX798" fmla="*/ 117705 w 1637856"/>
                <a:gd name="connsiteY798" fmla="*/ 594063 h 1593133"/>
                <a:gd name="connsiteX799" fmla="*/ 115295 w 1637856"/>
                <a:gd name="connsiteY799" fmla="*/ 594867 h 1593133"/>
                <a:gd name="connsiteX800" fmla="*/ 108865 w 1637856"/>
                <a:gd name="connsiteY800" fmla="*/ 577173 h 1593133"/>
                <a:gd name="connsiteX801" fmla="*/ 86363 w 1637856"/>
                <a:gd name="connsiteY801" fmla="*/ 542590 h 1593133"/>
                <a:gd name="connsiteX802" fmla="*/ 89578 w 1637856"/>
                <a:gd name="connsiteY802" fmla="*/ 553849 h 1593133"/>
                <a:gd name="connsiteX803" fmla="*/ 84756 w 1637856"/>
                <a:gd name="connsiteY803" fmla="*/ 568326 h 1593133"/>
                <a:gd name="connsiteX804" fmla="*/ 158692 w 1637856"/>
                <a:gd name="connsiteY804" fmla="*/ 631863 h 1593133"/>
                <a:gd name="connsiteX805" fmla="*/ 167532 w 1637856"/>
                <a:gd name="connsiteY805" fmla="*/ 635080 h 1593133"/>
                <a:gd name="connsiteX806" fmla="*/ 173157 w 1637856"/>
                <a:gd name="connsiteY806" fmla="*/ 641515 h 1593133"/>
                <a:gd name="connsiteX807" fmla="*/ 165925 w 1637856"/>
                <a:gd name="connsiteY807" fmla="*/ 645536 h 1593133"/>
                <a:gd name="connsiteX808" fmla="*/ 161103 w 1637856"/>
                <a:gd name="connsiteY808" fmla="*/ 645536 h 1593133"/>
                <a:gd name="connsiteX809" fmla="*/ 81541 w 1637856"/>
                <a:gd name="connsiteY809" fmla="*/ 606127 h 1593133"/>
                <a:gd name="connsiteX810" fmla="*/ 81541 w 1637856"/>
                <a:gd name="connsiteY810" fmla="*/ 604518 h 1593133"/>
                <a:gd name="connsiteX811" fmla="*/ 124135 w 1637856"/>
                <a:gd name="connsiteY811" fmla="*/ 621408 h 1593133"/>
                <a:gd name="connsiteX812" fmla="*/ 127349 w 1637856"/>
                <a:gd name="connsiteY812" fmla="*/ 617387 h 1593133"/>
                <a:gd name="connsiteX813" fmla="*/ 116098 w 1637856"/>
                <a:gd name="connsiteY813" fmla="*/ 610148 h 1593133"/>
                <a:gd name="connsiteX814" fmla="*/ 73505 w 1637856"/>
                <a:gd name="connsiteY814" fmla="*/ 561088 h 1593133"/>
                <a:gd name="connsiteX815" fmla="*/ 75112 w 1637856"/>
                <a:gd name="connsiteY815" fmla="*/ 542590 h 1593133"/>
                <a:gd name="connsiteX816" fmla="*/ 77523 w 1637856"/>
                <a:gd name="connsiteY816" fmla="*/ 534547 h 1593133"/>
                <a:gd name="connsiteX817" fmla="*/ 69486 w 1637856"/>
                <a:gd name="connsiteY817" fmla="*/ 517658 h 1593133"/>
                <a:gd name="connsiteX818" fmla="*/ 56628 w 1637856"/>
                <a:gd name="connsiteY818" fmla="*/ 486291 h 1593133"/>
                <a:gd name="connsiteX819" fmla="*/ 57432 w 1637856"/>
                <a:gd name="connsiteY819" fmla="*/ 479857 h 1593133"/>
                <a:gd name="connsiteX820" fmla="*/ 833607 w 1637856"/>
                <a:gd name="connsiteY820" fmla="*/ 438420 h 1593133"/>
                <a:gd name="connsiteX821" fmla="*/ 1038611 w 1637856"/>
                <a:gd name="connsiteY821" fmla="*/ 438420 h 1593133"/>
                <a:gd name="connsiteX822" fmla="*/ 1051474 w 1637856"/>
                <a:gd name="connsiteY822" fmla="*/ 448051 h 1593133"/>
                <a:gd name="connsiteX823" fmla="*/ 1159201 w 1637856"/>
                <a:gd name="connsiteY823" fmla="*/ 555604 h 1593133"/>
                <a:gd name="connsiteX824" fmla="*/ 1168848 w 1637856"/>
                <a:gd name="connsiteY824" fmla="*/ 569249 h 1593133"/>
                <a:gd name="connsiteX825" fmla="*/ 1168848 w 1637856"/>
                <a:gd name="connsiteY825" fmla="*/ 765894 h 1593133"/>
                <a:gd name="connsiteX826" fmla="*/ 1168848 w 1637856"/>
                <a:gd name="connsiteY826" fmla="*/ 774723 h 1593133"/>
                <a:gd name="connsiteX827" fmla="*/ 824764 w 1637856"/>
                <a:gd name="connsiteY827" fmla="*/ 774723 h 1593133"/>
                <a:gd name="connsiteX828" fmla="*/ 824764 w 1637856"/>
                <a:gd name="connsiteY828" fmla="*/ 439223 h 1593133"/>
                <a:gd name="connsiteX829" fmla="*/ 833607 w 1637856"/>
                <a:gd name="connsiteY829" fmla="*/ 438420 h 1593133"/>
                <a:gd name="connsiteX830" fmla="*/ 581728 w 1637856"/>
                <a:gd name="connsiteY830" fmla="*/ 438420 h 1593133"/>
                <a:gd name="connsiteX831" fmla="*/ 794807 w 1637856"/>
                <a:gd name="connsiteY831" fmla="*/ 438420 h 1593133"/>
                <a:gd name="connsiteX832" fmla="*/ 798828 w 1637856"/>
                <a:gd name="connsiteY832" fmla="*/ 439223 h 1593133"/>
                <a:gd name="connsiteX833" fmla="*/ 798828 w 1637856"/>
                <a:gd name="connsiteY833" fmla="*/ 774723 h 1593133"/>
                <a:gd name="connsiteX834" fmla="*/ 454684 w 1637856"/>
                <a:gd name="connsiteY834" fmla="*/ 774723 h 1593133"/>
                <a:gd name="connsiteX835" fmla="*/ 453880 w 1637856"/>
                <a:gd name="connsiteY835" fmla="*/ 765092 h 1593133"/>
                <a:gd name="connsiteX836" fmla="*/ 453880 w 1637856"/>
                <a:gd name="connsiteY836" fmla="*/ 567644 h 1593133"/>
                <a:gd name="connsiteX837" fmla="*/ 461921 w 1637856"/>
                <a:gd name="connsiteY837" fmla="*/ 556407 h 1593133"/>
                <a:gd name="connsiteX838" fmla="*/ 572079 w 1637856"/>
                <a:gd name="connsiteY838" fmla="*/ 447249 h 1593133"/>
                <a:gd name="connsiteX839" fmla="*/ 581728 w 1637856"/>
                <a:gd name="connsiteY839" fmla="*/ 438420 h 1593133"/>
                <a:gd name="connsiteX840" fmla="*/ 567266 w 1637856"/>
                <a:gd name="connsiteY840" fmla="*/ 414348 h 1593133"/>
                <a:gd name="connsiteX841" fmla="*/ 552787 w 1637856"/>
                <a:gd name="connsiteY841" fmla="*/ 426397 h 1593133"/>
                <a:gd name="connsiteX842" fmla="*/ 440979 w 1637856"/>
                <a:gd name="connsiteY842" fmla="*/ 537240 h 1593133"/>
                <a:gd name="connsiteX843" fmla="*/ 429717 w 1637856"/>
                <a:gd name="connsiteY843" fmla="*/ 550895 h 1593133"/>
                <a:gd name="connsiteX844" fmla="*/ 429717 w 1637856"/>
                <a:gd name="connsiteY844" fmla="*/ 916357 h 1593133"/>
                <a:gd name="connsiteX845" fmla="*/ 461088 w 1637856"/>
                <a:gd name="connsiteY845" fmla="*/ 1037642 h 1593133"/>
                <a:gd name="connsiteX846" fmla="*/ 703205 w 1637856"/>
                <a:gd name="connsiteY846" fmla="*/ 1255312 h 1593133"/>
                <a:gd name="connsiteX847" fmla="*/ 902690 w 1637856"/>
                <a:gd name="connsiteY847" fmla="*/ 1262541 h 1593133"/>
                <a:gd name="connsiteX848" fmla="*/ 1140786 w 1637856"/>
                <a:gd name="connsiteY848" fmla="*/ 1073786 h 1593133"/>
                <a:gd name="connsiteX849" fmla="*/ 1193875 w 1637856"/>
                <a:gd name="connsiteY849" fmla="*/ 899489 h 1593133"/>
                <a:gd name="connsiteX850" fmla="*/ 1193070 w 1637856"/>
                <a:gd name="connsiteY850" fmla="*/ 552501 h 1593133"/>
                <a:gd name="connsiteX851" fmla="*/ 1181809 w 1637856"/>
                <a:gd name="connsiteY851" fmla="*/ 537240 h 1593133"/>
                <a:gd name="connsiteX852" fmla="*/ 1070001 w 1637856"/>
                <a:gd name="connsiteY852" fmla="*/ 426397 h 1593133"/>
                <a:gd name="connsiteX853" fmla="*/ 1055522 w 1637856"/>
                <a:gd name="connsiteY853" fmla="*/ 414348 h 1593133"/>
                <a:gd name="connsiteX854" fmla="*/ 811796 w 1637856"/>
                <a:gd name="connsiteY854" fmla="*/ 415152 h 1593133"/>
                <a:gd name="connsiteX855" fmla="*/ 567266 w 1637856"/>
                <a:gd name="connsiteY855" fmla="*/ 414348 h 1593133"/>
                <a:gd name="connsiteX856" fmla="*/ 535895 w 1637856"/>
                <a:gd name="connsiteY856" fmla="*/ 393465 h 1593133"/>
                <a:gd name="connsiteX857" fmla="*/ 1086893 w 1637856"/>
                <a:gd name="connsiteY857" fmla="*/ 393465 h 1593133"/>
                <a:gd name="connsiteX858" fmla="*/ 1214788 w 1637856"/>
                <a:gd name="connsiteY858" fmla="*/ 521176 h 1593133"/>
                <a:gd name="connsiteX859" fmla="*/ 1214788 w 1637856"/>
                <a:gd name="connsiteY859" fmla="*/ 532421 h 1593133"/>
                <a:gd name="connsiteX860" fmla="*/ 1215593 w 1637856"/>
                <a:gd name="connsiteY860" fmla="*/ 901096 h 1593133"/>
                <a:gd name="connsiteX861" fmla="*/ 1160895 w 1637856"/>
                <a:gd name="connsiteY861" fmla="*/ 1081819 h 1593133"/>
                <a:gd name="connsiteX862" fmla="*/ 900277 w 1637856"/>
                <a:gd name="connsiteY862" fmla="*/ 1285835 h 1593133"/>
                <a:gd name="connsiteX863" fmla="*/ 700792 w 1637856"/>
                <a:gd name="connsiteY863" fmla="*/ 1277802 h 1593133"/>
                <a:gd name="connsiteX864" fmla="*/ 444196 w 1637856"/>
                <a:gd name="connsiteY864" fmla="*/ 1052100 h 1593133"/>
                <a:gd name="connsiteX865" fmla="*/ 407999 w 1637856"/>
                <a:gd name="connsiteY865" fmla="*/ 912341 h 1593133"/>
                <a:gd name="connsiteX866" fmla="*/ 407999 w 1637856"/>
                <a:gd name="connsiteY866" fmla="*/ 533224 h 1593133"/>
                <a:gd name="connsiteX867" fmla="*/ 407999 w 1637856"/>
                <a:gd name="connsiteY867" fmla="*/ 520372 h 1593133"/>
                <a:gd name="connsiteX868" fmla="*/ 535895 w 1637856"/>
                <a:gd name="connsiteY868" fmla="*/ 393465 h 1593133"/>
                <a:gd name="connsiteX869" fmla="*/ 890777 w 1637856"/>
                <a:gd name="connsiteY869" fmla="*/ 332135 h 1593133"/>
                <a:gd name="connsiteX870" fmla="*/ 882749 w 1637856"/>
                <a:gd name="connsiteY870" fmla="*/ 344154 h 1593133"/>
                <a:gd name="connsiteX871" fmla="*/ 898002 w 1637856"/>
                <a:gd name="connsiteY871" fmla="*/ 355372 h 1593133"/>
                <a:gd name="connsiteX872" fmla="*/ 905227 w 1637856"/>
                <a:gd name="connsiteY872" fmla="*/ 344956 h 1593133"/>
                <a:gd name="connsiteX873" fmla="*/ 890777 w 1637856"/>
                <a:gd name="connsiteY873" fmla="*/ 332135 h 1593133"/>
                <a:gd name="connsiteX874" fmla="*/ 894791 w 1637856"/>
                <a:gd name="connsiteY874" fmla="*/ 300084 h 1593133"/>
                <a:gd name="connsiteX875" fmla="*/ 884355 w 1637856"/>
                <a:gd name="connsiteY875" fmla="*/ 308097 h 1593133"/>
                <a:gd name="connsiteX876" fmla="*/ 897199 w 1637856"/>
                <a:gd name="connsiteY876" fmla="*/ 321718 h 1593133"/>
                <a:gd name="connsiteX877" fmla="*/ 908438 w 1637856"/>
                <a:gd name="connsiteY877" fmla="*/ 309699 h 1593133"/>
                <a:gd name="connsiteX878" fmla="*/ 894791 w 1637856"/>
                <a:gd name="connsiteY878" fmla="*/ 300084 h 1593133"/>
                <a:gd name="connsiteX879" fmla="*/ 778945 w 1637856"/>
                <a:gd name="connsiteY879" fmla="*/ 299412 h 1593133"/>
                <a:gd name="connsiteX880" fmla="*/ 770917 w 1637856"/>
                <a:gd name="connsiteY880" fmla="*/ 308234 h 1593133"/>
                <a:gd name="connsiteX881" fmla="*/ 770917 w 1637856"/>
                <a:gd name="connsiteY881" fmla="*/ 325879 h 1593133"/>
                <a:gd name="connsiteX882" fmla="*/ 778142 w 1637856"/>
                <a:gd name="connsiteY882" fmla="*/ 332295 h 1593133"/>
                <a:gd name="connsiteX883" fmla="*/ 786170 w 1637856"/>
                <a:gd name="connsiteY883" fmla="*/ 327483 h 1593133"/>
                <a:gd name="connsiteX884" fmla="*/ 789381 w 1637856"/>
                <a:gd name="connsiteY884" fmla="*/ 318661 h 1593133"/>
                <a:gd name="connsiteX885" fmla="*/ 786973 w 1637856"/>
                <a:gd name="connsiteY885" fmla="*/ 308234 h 1593133"/>
                <a:gd name="connsiteX886" fmla="*/ 778945 w 1637856"/>
                <a:gd name="connsiteY886" fmla="*/ 299412 h 1593133"/>
                <a:gd name="connsiteX887" fmla="*/ 822233 w 1637856"/>
                <a:gd name="connsiteY887" fmla="*/ 297501 h 1593133"/>
                <a:gd name="connsiteX888" fmla="*/ 848724 w 1637856"/>
                <a:gd name="connsiteY888" fmla="*/ 297501 h 1593133"/>
                <a:gd name="connsiteX889" fmla="*/ 852738 w 1637856"/>
                <a:gd name="connsiteY889" fmla="*/ 303149 h 1593133"/>
                <a:gd name="connsiteX890" fmla="*/ 847921 w 1637856"/>
                <a:gd name="connsiteY890" fmla="*/ 307184 h 1593133"/>
                <a:gd name="connsiteX891" fmla="*/ 838288 w 1637856"/>
                <a:gd name="connsiteY891" fmla="*/ 307990 h 1593133"/>
                <a:gd name="connsiteX892" fmla="*/ 824641 w 1637856"/>
                <a:gd name="connsiteY892" fmla="*/ 323321 h 1593133"/>
                <a:gd name="connsiteX893" fmla="*/ 836682 w 1637856"/>
                <a:gd name="connsiteY893" fmla="*/ 320901 h 1593133"/>
                <a:gd name="connsiteX894" fmla="*/ 855949 w 1637856"/>
                <a:gd name="connsiteY894" fmla="*/ 337039 h 1593133"/>
                <a:gd name="connsiteX895" fmla="*/ 839894 w 1637856"/>
                <a:gd name="connsiteY895" fmla="*/ 358018 h 1593133"/>
                <a:gd name="connsiteX896" fmla="*/ 821430 w 1637856"/>
                <a:gd name="connsiteY896" fmla="*/ 354790 h 1593133"/>
                <a:gd name="connsiteX897" fmla="*/ 818219 w 1637856"/>
                <a:gd name="connsiteY897" fmla="*/ 345108 h 1593133"/>
                <a:gd name="connsiteX898" fmla="*/ 821430 w 1637856"/>
                <a:gd name="connsiteY898" fmla="*/ 342687 h 1593133"/>
                <a:gd name="connsiteX899" fmla="*/ 827852 w 1637856"/>
                <a:gd name="connsiteY899" fmla="*/ 348335 h 1593133"/>
                <a:gd name="connsiteX900" fmla="*/ 835880 w 1637856"/>
                <a:gd name="connsiteY900" fmla="*/ 354790 h 1593133"/>
                <a:gd name="connsiteX901" fmla="*/ 843907 w 1637856"/>
                <a:gd name="connsiteY901" fmla="*/ 347528 h 1593133"/>
                <a:gd name="connsiteX902" fmla="*/ 844710 w 1637856"/>
                <a:gd name="connsiteY902" fmla="*/ 334618 h 1593133"/>
                <a:gd name="connsiteX903" fmla="*/ 827049 w 1637856"/>
                <a:gd name="connsiteY903" fmla="*/ 328163 h 1593133"/>
                <a:gd name="connsiteX904" fmla="*/ 819021 w 1637856"/>
                <a:gd name="connsiteY904" fmla="*/ 334618 h 1593133"/>
                <a:gd name="connsiteX905" fmla="*/ 822233 w 1637856"/>
                <a:gd name="connsiteY905" fmla="*/ 297501 h 1593133"/>
                <a:gd name="connsiteX906" fmla="*/ 727295 w 1637856"/>
                <a:gd name="connsiteY906" fmla="*/ 297069 h 1593133"/>
                <a:gd name="connsiteX907" fmla="*/ 727295 w 1637856"/>
                <a:gd name="connsiteY907" fmla="*/ 328313 h 1593133"/>
                <a:gd name="connsiteX908" fmla="*/ 735285 w 1637856"/>
                <a:gd name="connsiteY908" fmla="*/ 357154 h 1593133"/>
                <a:gd name="connsiteX909" fmla="*/ 710515 w 1637856"/>
                <a:gd name="connsiteY909" fmla="*/ 357154 h 1593133"/>
                <a:gd name="connsiteX910" fmla="*/ 708917 w 1637856"/>
                <a:gd name="connsiteY910" fmla="*/ 301075 h 1593133"/>
                <a:gd name="connsiteX911" fmla="*/ 727295 w 1637856"/>
                <a:gd name="connsiteY911" fmla="*/ 297069 h 1593133"/>
                <a:gd name="connsiteX912" fmla="*/ 776537 w 1637856"/>
                <a:gd name="connsiteY912" fmla="*/ 297006 h 1593133"/>
                <a:gd name="connsiteX913" fmla="*/ 795803 w 1637856"/>
                <a:gd name="connsiteY913" fmla="*/ 308234 h 1593133"/>
                <a:gd name="connsiteX914" fmla="*/ 795001 w 1637856"/>
                <a:gd name="connsiteY914" fmla="*/ 348336 h 1593133"/>
                <a:gd name="connsiteX915" fmla="*/ 766100 w 1637856"/>
                <a:gd name="connsiteY915" fmla="*/ 355555 h 1593133"/>
                <a:gd name="connsiteX916" fmla="*/ 761284 w 1637856"/>
                <a:gd name="connsiteY916" fmla="*/ 347534 h 1593133"/>
                <a:gd name="connsiteX917" fmla="*/ 764495 w 1637856"/>
                <a:gd name="connsiteY917" fmla="*/ 344326 h 1593133"/>
                <a:gd name="connsiteX918" fmla="*/ 771720 w 1637856"/>
                <a:gd name="connsiteY918" fmla="*/ 349138 h 1593133"/>
                <a:gd name="connsiteX919" fmla="*/ 778945 w 1637856"/>
                <a:gd name="connsiteY919" fmla="*/ 354753 h 1593133"/>
                <a:gd name="connsiteX920" fmla="*/ 785367 w 1637856"/>
                <a:gd name="connsiteY920" fmla="*/ 348336 h 1593133"/>
                <a:gd name="connsiteX921" fmla="*/ 788578 w 1637856"/>
                <a:gd name="connsiteY921" fmla="*/ 333900 h 1593133"/>
                <a:gd name="connsiteX922" fmla="*/ 759678 w 1637856"/>
                <a:gd name="connsiteY922" fmla="*/ 312245 h 1593133"/>
                <a:gd name="connsiteX923" fmla="*/ 776537 w 1637856"/>
                <a:gd name="connsiteY923" fmla="*/ 297006 h 1593133"/>
                <a:gd name="connsiteX924" fmla="*/ 895092 w 1637856"/>
                <a:gd name="connsiteY924" fmla="*/ 296077 h 1593133"/>
                <a:gd name="connsiteX925" fmla="*/ 908438 w 1637856"/>
                <a:gd name="connsiteY925" fmla="*/ 300885 h 1593133"/>
                <a:gd name="connsiteX926" fmla="*/ 904424 w 1637856"/>
                <a:gd name="connsiteY926" fmla="*/ 324122 h 1593133"/>
                <a:gd name="connsiteX927" fmla="*/ 909241 w 1637856"/>
                <a:gd name="connsiteY927" fmla="*/ 353770 h 1593133"/>
                <a:gd name="connsiteX928" fmla="*/ 878735 w 1637856"/>
                <a:gd name="connsiteY928" fmla="*/ 353770 h 1593133"/>
                <a:gd name="connsiteX929" fmla="*/ 883552 w 1637856"/>
                <a:gd name="connsiteY929" fmla="*/ 328129 h 1593133"/>
                <a:gd name="connsiteX930" fmla="*/ 881144 w 1637856"/>
                <a:gd name="connsiteY930" fmla="*/ 300885 h 1593133"/>
                <a:gd name="connsiteX931" fmla="*/ 895092 w 1637856"/>
                <a:gd name="connsiteY931" fmla="*/ 296077 h 1593133"/>
                <a:gd name="connsiteX932" fmla="*/ 813375 w 1637856"/>
                <a:gd name="connsiteY932" fmla="*/ 247211 h 1593133"/>
                <a:gd name="connsiteX933" fmla="*/ 256713 w 1637856"/>
                <a:gd name="connsiteY933" fmla="*/ 799855 h 1593133"/>
                <a:gd name="connsiteX934" fmla="*/ 810962 w 1637856"/>
                <a:gd name="connsiteY934" fmla="*/ 1354909 h 1593133"/>
                <a:gd name="connsiteX935" fmla="*/ 1366820 w 1637856"/>
                <a:gd name="connsiteY935" fmla="*/ 800659 h 1593133"/>
                <a:gd name="connsiteX936" fmla="*/ 813375 w 1637856"/>
                <a:gd name="connsiteY936" fmla="*/ 247211 h 1593133"/>
                <a:gd name="connsiteX937" fmla="*/ 1408508 w 1637856"/>
                <a:gd name="connsiteY937" fmla="*/ 227042 h 1593133"/>
                <a:gd name="connsiteX938" fmla="*/ 1402081 w 1637856"/>
                <a:gd name="connsiteY938" fmla="*/ 250357 h 1593133"/>
                <a:gd name="connsiteX939" fmla="*/ 1381192 w 1637856"/>
                <a:gd name="connsiteY939" fmla="*/ 264828 h 1593133"/>
                <a:gd name="connsiteX940" fmla="*/ 1382799 w 1637856"/>
                <a:gd name="connsiteY940" fmla="*/ 267240 h 1593133"/>
                <a:gd name="connsiteX941" fmla="*/ 1392440 w 1637856"/>
                <a:gd name="connsiteY941" fmla="*/ 277691 h 1593133"/>
                <a:gd name="connsiteX942" fmla="*/ 1378782 w 1637856"/>
                <a:gd name="connsiteY942" fmla="*/ 282515 h 1593133"/>
                <a:gd name="connsiteX943" fmla="*/ 1341825 w 1637856"/>
                <a:gd name="connsiteY943" fmla="*/ 291359 h 1593133"/>
                <a:gd name="connsiteX944" fmla="*/ 1338612 w 1637856"/>
                <a:gd name="connsiteY944" fmla="*/ 301810 h 1593133"/>
                <a:gd name="connsiteX945" fmla="*/ 1340219 w 1637856"/>
                <a:gd name="connsiteY945" fmla="*/ 309850 h 1593133"/>
                <a:gd name="connsiteX946" fmla="*/ 1359500 w 1637856"/>
                <a:gd name="connsiteY946" fmla="*/ 346028 h 1593133"/>
                <a:gd name="connsiteX947" fmla="*/ 1330578 w 1637856"/>
                <a:gd name="connsiteY947" fmla="*/ 323517 h 1593133"/>
                <a:gd name="connsiteX948" fmla="*/ 1332988 w 1637856"/>
                <a:gd name="connsiteY948" fmla="*/ 309850 h 1593133"/>
                <a:gd name="connsiteX949" fmla="*/ 1323347 w 1637856"/>
                <a:gd name="connsiteY949" fmla="*/ 300202 h 1593133"/>
                <a:gd name="connsiteX950" fmla="*/ 1263092 w 1637856"/>
                <a:gd name="connsiteY950" fmla="*/ 310654 h 1593133"/>
                <a:gd name="connsiteX951" fmla="*/ 1251844 w 1637856"/>
                <a:gd name="connsiteY951" fmla="*/ 308242 h 1593133"/>
                <a:gd name="connsiteX952" fmla="*/ 1341022 w 1637856"/>
                <a:gd name="connsiteY952" fmla="*/ 278495 h 1593133"/>
                <a:gd name="connsiteX953" fmla="*/ 1331381 w 1637856"/>
                <a:gd name="connsiteY953" fmla="*/ 255984 h 1593133"/>
                <a:gd name="connsiteX954" fmla="*/ 1333791 w 1637856"/>
                <a:gd name="connsiteY954" fmla="*/ 254377 h 1593133"/>
                <a:gd name="connsiteX955" fmla="*/ 1344236 w 1637856"/>
                <a:gd name="connsiteY955" fmla="*/ 260808 h 1593133"/>
                <a:gd name="connsiteX956" fmla="*/ 1374765 w 1637856"/>
                <a:gd name="connsiteY956" fmla="*/ 256788 h 1593133"/>
                <a:gd name="connsiteX957" fmla="*/ 1408508 w 1637856"/>
                <a:gd name="connsiteY957" fmla="*/ 227042 h 1593133"/>
                <a:gd name="connsiteX958" fmla="*/ 817121 w 1637856"/>
                <a:gd name="connsiteY958" fmla="*/ 183628 h 1593133"/>
                <a:gd name="connsiteX959" fmla="*/ 828659 w 1637856"/>
                <a:gd name="connsiteY959" fmla="*/ 204638 h 1593133"/>
                <a:gd name="connsiteX960" fmla="*/ 852792 w 1637856"/>
                <a:gd name="connsiteY960" fmla="*/ 218293 h 1593133"/>
                <a:gd name="connsiteX961" fmla="*/ 856009 w 1637856"/>
                <a:gd name="connsiteY961" fmla="*/ 211867 h 1593133"/>
                <a:gd name="connsiteX962" fmla="*/ 862445 w 1637856"/>
                <a:gd name="connsiteY962" fmla="*/ 186163 h 1593133"/>
                <a:gd name="connsiteX963" fmla="*/ 891404 w 1637856"/>
                <a:gd name="connsiteY963" fmla="*/ 188573 h 1593133"/>
                <a:gd name="connsiteX964" fmla="*/ 890600 w 1637856"/>
                <a:gd name="connsiteY964" fmla="*/ 215080 h 1593133"/>
                <a:gd name="connsiteX965" fmla="*/ 897840 w 1637856"/>
                <a:gd name="connsiteY965" fmla="*/ 223916 h 1593133"/>
                <a:gd name="connsiteX966" fmla="*/ 907493 w 1637856"/>
                <a:gd name="connsiteY966" fmla="*/ 225523 h 1593133"/>
                <a:gd name="connsiteX967" fmla="*/ 918755 w 1637856"/>
                <a:gd name="connsiteY967" fmla="*/ 218293 h 1593133"/>
                <a:gd name="connsiteX968" fmla="*/ 925994 w 1637856"/>
                <a:gd name="connsiteY968" fmla="*/ 194196 h 1593133"/>
                <a:gd name="connsiteX969" fmla="*/ 954954 w 1637856"/>
                <a:gd name="connsiteY969" fmla="*/ 200622 h 1593133"/>
                <a:gd name="connsiteX970" fmla="*/ 951736 w 1637856"/>
                <a:gd name="connsiteY970" fmla="*/ 226326 h 1593133"/>
                <a:gd name="connsiteX971" fmla="*/ 958976 w 1637856"/>
                <a:gd name="connsiteY971" fmla="*/ 235965 h 1593133"/>
                <a:gd name="connsiteX972" fmla="*/ 969433 w 1637856"/>
                <a:gd name="connsiteY972" fmla="*/ 238375 h 1593133"/>
                <a:gd name="connsiteX973" fmla="*/ 977478 w 1637856"/>
                <a:gd name="connsiteY973" fmla="*/ 234359 h 1593133"/>
                <a:gd name="connsiteX974" fmla="*/ 989544 w 1637856"/>
                <a:gd name="connsiteY974" fmla="*/ 209458 h 1593133"/>
                <a:gd name="connsiteX975" fmla="*/ 1016895 w 1637856"/>
                <a:gd name="connsiteY975" fmla="*/ 218293 h 1593133"/>
                <a:gd name="connsiteX976" fmla="*/ 1011264 w 1637856"/>
                <a:gd name="connsiteY976" fmla="*/ 243998 h 1593133"/>
                <a:gd name="connsiteX977" fmla="*/ 1016090 w 1637856"/>
                <a:gd name="connsiteY977" fmla="*/ 254440 h 1593133"/>
                <a:gd name="connsiteX978" fmla="*/ 1041832 w 1637856"/>
                <a:gd name="connsiteY978" fmla="*/ 246408 h 1593133"/>
                <a:gd name="connsiteX979" fmla="*/ 1049876 w 1637856"/>
                <a:gd name="connsiteY979" fmla="*/ 231146 h 1593133"/>
                <a:gd name="connsiteX980" fmla="*/ 1076422 w 1637856"/>
                <a:gd name="connsiteY980" fmla="*/ 243195 h 1593133"/>
                <a:gd name="connsiteX981" fmla="*/ 1068378 w 1637856"/>
                <a:gd name="connsiteY981" fmla="*/ 267292 h 1593133"/>
                <a:gd name="connsiteX982" fmla="*/ 1073205 w 1637856"/>
                <a:gd name="connsiteY982" fmla="*/ 278538 h 1593133"/>
                <a:gd name="connsiteX983" fmla="*/ 1088489 w 1637856"/>
                <a:gd name="connsiteY983" fmla="*/ 285767 h 1593133"/>
                <a:gd name="connsiteX984" fmla="*/ 1108599 w 1637856"/>
                <a:gd name="connsiteY984" fmla="*/ 259260 h 1593133"/>
                <a:gd name="connsiteX985" fmla="*/ 1133536 w 1637856"/>
                <a:gd name="connsiteY985" fmla="*/ 273718 h 1593133"/>
                <a:gd name="connsiteX986" fmla="*/ 1123079 w 1637856"/>
                <a:gd name="connsiteY986" fmla="*/ 297013 h 1593133"/>
                <a:gd name="connsiteX987" fmla="*/ 1127101 w 1637856"/>
                <a:gd name="connsiteY987" fmla="*/ 309865 h 1593133"/>
                <a:gd name="connsiteX988" fmla="*/ 1140776 w 1637856"/>
                <a:gd name="connsiteY988" fmla="*/ 317898 h 1593133"/>
                <a:gd name="connsiteX989" fmla="*/ 1163300 w 1637856"/>
                <a:gd name="connsiteY989" fmla="*/ 292997 h 1593133"/>
                <a:gd name="connsiteX990" fmla="*/ 1186628 w 1637856"/>
                <a:gd name="connsiteY990" fmla="*/ 309865 h 1593133"/>
                <a:gd name="connsiteX991" fmla="*/ 1171344 w 1637856"/>
                <a:gd name="connsiteY991" fmla="*/ 338783 h 1593133"/>
                <a:gd name="connsiteX992" fmla="*/ 1172149 w 1637856"/>
                <a:gd name="connsiteY992" fmla="*/ 340389 h 1593133"/>
                <a:gd name="connsiteX993" fmla="*/ 1205130 w 1637856"/>
                <a:gd name="connsiteY993" fmla="*/ 341192 h 1593133"/>
                <a:gd name="connsiteX994" fmla="*/ 1214783 w 1637856"/>
                <a:gd name="connsiteY994" fmla="*/ 333160 h 1593133"/>
                <a:gd name="connsiteX995" fmla="*/ 1225241 w 1637856"/>
                <a:gd name="connsiteY995" fmla="*/ 341996 h 1593133"/>
                <a:gd name="connsiteX996" fmla="*/ 1236503 w 1637856"/>
                <a:gd name="connsiteY996" fmla="*/ 352438 h 1593133"/>
                <a:gd name="connsiteX997" fmla="*/ 1217197 w 1637856"/>
                <a:gd name="connsiteY997" fmla="*/ 378946 h 1593133"/>
                <a:gd name="connsiteX998" fmla="*/ 1234090 w 1637856"/>
                <a:gd name="connsiteY998" fmla="*/ 396618 h 1593133"/>
                <a:gd name="connsiteX999" fmla="*/ 1261440 w 1637856"/>
                <a:gd name="connsiteY999" fmla="*/ 377339 h 1593133"/>
                <a:gd name="connsiteX1000" fmla="*/ 1280746 w 1637856"/>
                <a:gd name="connsiteY1000" fmla="*/ 399027 h 1593133"/>
                <a:gd name="connsiteX1001" fmla="*/ 1259027 w 1637856"/>
                <a:gd name="connsiteY1001" fmla="*/ 423928 h 1593133"/>
                <a:gd name="connsiteX1002" fmla="*/ 1274311 w 1637856"/>
                <a:gd name="connsiteY1002" fmla="*/ 443207 h 1593133"/>
                <a:gd name="connsiteX1003" fmla="*/ 1303270 w 1637856"/>
                <a:gd name="connsiteY1003" fmla="*/ 426338 h 1593133"/>
                <a:gd name="connsiteX1004" fmla="*/ 1320967 w 1637856"/>
                <a:gd name="connsiteY1004" fmla="*/ 450436 h 1593133"/>
                <a:gd name="connsiteX1005" fmla="*/ 1296030 w 1637856"/>
                <a:gd name="connsiteY1005" fmla="*/ 472124 h 1593133"/>
                <a:gd name="connsiteX1006" fmla="*/ 1296835 w 1637856"/>
                <a:gd name="connsiteY1006" fmla="*/ 474534 h 1593133"/>
                <a:gd name="connsiteX1007" fmla="*/ 1329012 w 1637856"/>
                <a:gd name="connsiteY1007" fmla="*/ 484976 h 1593133"/>
                <a:gd name="connsiteX1008" fmla="*/ 1340274 w 1637856"/>
                <a:gd name="connsiteY1008" fmla="*/ 480157 h 1593133"/>
                <a:gd name="connsiteX1009" fmla="*/ 1354753 w 1637856"/>
                <a:gd name="connsiteY1009" fmla="*/ 505058 h 1593133"/>
                <a:gd name="connsiteX1010" fmla="*/ 1328207 w 1637856"/>
                <a:gd name="connsiteY1010" fmla="*/ 524336 h 1593133"/>
                <a:gd name="connsiteX1011" fmla="*/ 1329012 w 1637856"/>
                <a:gd name="connsiteY1011" fmla="*/ 528353 h 1593133"/>
                <a:gd name="connsiteX1012" fmla="*/ 1358775 w 1637856"/>
                <a:gd name="connsiteY1012" fmla="*/ 540401 h 1593133"/>
                <a:gd name="connsiteX1013" fmla="*/ 1370842 w 1637856"/>
                <a:gd name="connsiteY1013" fmla="*/ 537188 h 1593133"/>
                <a:gd name="connsiteX1014" fmla="*/ 1376473 w 1637856"/>
                <a:gd name="connsiteY1014" fmla="*/ 549237 h 1593133"/>
                <a:gd name="connsiteX1015" fmla="*/ 1382908 w 1637856"/>
                <a:gd name="connsiteY1015" fmla="*/ 562893 h 1593133"/>
                <a:gd name="connsiteX1016" fmla="*/ 1360384 w 1637856"/>
                <a:gd name="connsiteY1016" fmla="*/ 576548 h 1593133"/>
                <a:gd name="connsiteX1017" fmla="*/ 1356362 w 1637856"/>
                <a:gd name="connsiteY1017" fmla="*/ 587794 h 1593133"/>
                <a:gd name="connsiteX1018" fmla="*/ 1358775 w 1637856"/>
                <a:gd name="connsiteY1018" fmla="*/ 595023 h 1593133"/>
                <a:gd name="connsiteX1019" fmla="*/ 1372451 w 1637856"/>
                <a:gd name="connsiteY1019" fmla="*/ 601450 h 1593133"/>
                <a:gd name="connsiteX1020" fmla="*/ 1394974 w 1637856"/>
                <a:gd name="connsiteY1020" fmla="*/ 596630 h 1593133"/>
                <a:gd name="connsiteX1021" fmla="*/ 1404628 w 1637856"/>
                <a:gd name="connsiteY1021" fmla="*/ 623941 h 1593133"/>
                <a:gd name="connsiteX1022" fmla="*/ 1380495 w 1637856"/>
                <a:gd name="connsiteY1022" fmla="*/ 634383 h 1593133"/>
                <a:gd name="connsiteX1023" fmla="*/ 1375668 w 1637856"/>
                <a:gd name="connsiteY1023" fmla="*/ 645629 h 1593133"/>
                <a:gd name="connsiteX1024" fmla="*/ 1378082 w 1637856"/>
                <a:gd name="connsiteY1024" fmla="*/ 654465 h 1593133"/>
                <a:gd name="connsiteX1025" fmla="*/ 1388539 w 1637856"/>
                <a:gd name="connsiteY1025" fmla="*/ 660891 h 1593133"/>
                <a:gd name="connsiteX1026" fmla="*/ 1413476 w 1637856"/>
                <a:gd name="connsiteY1026" fmla="*/ 658481 h 1593133"/>
                <a:gd name="connsiteX1027" fmla="*/ 1419912 w 1637856"/>
                <a:gd name="connsiteY1027" fmla="*/ 686595 h 1593133"/>
                <a:gd name="connsiteX1028" fmla="*/ 1395779 w 1637856"/>
                <a:gd name="connsiteY1028" fmla="*/ 694628 h 1593133"/>
                <a:gd name="connsiteX1029" fmla="*/ 1388539 w 1637856"/>
                <a:gd name="connsiteY1029" fmla="*/ 706677 h 1593133"/>
                <a:gd name="connsiteX1030" fmla="*/ 1390148 w 1637856"/>
                <a:gd name="connsiteY1030" fmla="*/ 713103 h 1593133"/>
                <a:gd name="connsiteX1031" fmla="*/ 1399801 w 1637856"/>
                <a:gd name="connsiteY1031" fmla="*/ 721939 h 1593133"/>
                <a:gd name="connsiteX1032" fmla="*/ 1424738 w 1637856"/>
                <a:gd name="connsiteY1032" fmla="*/ 721939 h 1593133"/>
                <a:gd name="connsiteX1033" fmla="*/ 1427956 w 1637856"/>
                <a:gd name="connsiteY1033" fmla="*/ 750856 h 1593133"/>
                <a:gd name="connsiteX1034" fmla="*/ 1403823 w 1637856"/>
                <a:gd name="connsiteY1034" fmla="*/ 756479 h 1593133"/>
                <a:gd name="connsiteX1035" fmla="*/ 1395779 w 1637856"/>
                <a:gd name="connsiteY1035" fmla="*/ 766922 h 1593133"/>
                <a:gd name="connsiteX1036" fmla="*/ 1412672 w 1637856"/>
                <a:gd name="connsiteY1036" fmla="*/ 784593 h 1593133"/>
                <a:gd name="connsiteX1037" fmla="*/ 1430369 w 1637856"/>
                <a:gd name="connsiteY1037" fmla="*/ 787003 h 1593133"/>
                <a:gd name="connsiteX1038" fmla="*/ 1429565 w 1637856"/>
                <a:gd name="connsiteY1038" fmla="*/ 811904 h 1593133"/>
                <a:gd name="connsiteX1039" fmla="*/ 1424738 w 1637856"/>
                <a:gd name="connsiteY1039" fmla="*/ 815921 h 1593133"/>
                <a:gd name="connsiteX1040" fmla="*/ 1408650 w 1637856"/>
                <a:gd name="connsiteY1040" fmla="*/ 817527 h 1593133"/>
                <a:gd name="connsiteX1041" fmla="*/ 1395779 w 1637856"/>
                <a:gd name="connsiteY1041" fmla="*/ 831986 h 1593133"/>
                <a:gd name="connsiteX1042" fmla="*/ 1407041 w 1637856"/>
                <a:gd name="connsiteY1042" fmla="*/ 846445 h 1593133"/>
                <a:gd name="connsiteX1043" fmla="*/ 1426347 w 1637856"/>
                <a:gd name="connsiteY1043" fmla="*/ 872952 h 1593133"/>
                <a:gd name="connsiteX1044" fmla="*/ 1424738 w 1637856"/>
                <a:gd name="connsiteY1044" fmla="*/ 880182 h 1593133"/>
                <a:gd name="connsiteX1045" fmla="*/ 1398997 w 1637856"/>
                <a:gd name="connsiteY1045" fmla="*/ 880182 h 1593133"/>
                <a:gd name="connsiteX1046" fmla="*/ 1390148 w 1637856"/>
                <a:gd name="connsiteY1046" fmla="*/ 888214 h 1593133"/>
                <a:gd name="connsiteX1047" fmla="*/ 1402214 w 1637856"/>
                <a:gd name="connsiteY1047" fmla="*/ 909902 h 1593133"/>
                <a:gd name="connsiteX1048" fmla="*/ 1419912 w 1637856"/>
                <a:gd name="connsiteY1048" fmla="*/ 915525 h 1593133"/>
                <a:gd name="connsiteX1049" fmla="*/ 1413476 w 1637856"/>
                <a:gd name="connsiteY1049" fmla="*/ 943639 h 1593133"/>
                <a:gd name="connsiteX1050" fmla="*/ 1387735 w 1637856"/>
                <a:gd name="connsiteY1050" fmla="*/ 940426 h 1593133"/>
                <a:gd name="connsiteX1051" fmla="*/ 1378082 w 1637856"/>
                <a:gd name="connsiteY1051" fmla="*/ 947656 h 1593133"/>
                <a:gd name="connsiteX1052" fmla="*/ 1375668 w 1637856"/>
                <a:gd name="connsiteY1052" fmla="*/ 956491 h 1593133"/>
                <a:gd name="connsiteX1053" fmla="*/ 1381299 w 1637856"/>
                <a:gd name="connsiteY1053" fmla="*/ 967737 h 1593133"/>
                <a:gd name="connsiteX1054" fmla="*/ 1404628 w 1637856"/>
                <a:gd name="connsiteY1054" fmla="*/ 978180 h 1593133"/>
                <a:gd name="connsiteX1055" fmla="*/ 1395779 w 1637856"/>
                <a:gd name="connsiteY1055" fmla="*/ 1005490 h 1593133"/>
                <a:gd name="connsiteX1056" fmla="*/ 1370842 w 1637856"/>
                <a:gd name="connsiteY1056" fmla="*/ 999868 h 1593133"/>
                <a:gd name="connsiteX1057" fmla="*/ 1359580 w 1637856"/>
                <a:gd name="connsiteY1057" fmla="*/ 1006294 h 1593133"/>
                <a:gd name="connsiteX1058" fmla="*/ 1356362 w 1637856"/>
                <a:gd name="connsiteY1058" fmla="*/ 1014326 h 1593133"/>
                <a:gd name="connsiteX1059" fmla="*/ 1360384 w 1637856"/>
                <a:gd name="connsiteY1059" fmla="*/ 1026375 h 1593133"/>
                <a:gd name="connsiteX1060" fmla="*/ 1382908 w 1637856"/>
                <a:gd name="connsiteY1060" fmla="*/ 1038424 h 1593133"/>
                <a:gd name="connsiteX1061" fmla="*/ 1370842 w 1637856"/>
                <a:gd name="connsiteY1061" fmla="*/ 1064932 h 1593133"/>
                <a:gd name="connsiteX1062" fmla="*/ 1347513 w 1637856"/>
                <a:gd name="connsiteY1062" fmla="*/ 1057703 h 1593133"/>
                <a:gd name="connsiteX1063" fmla="*/ 1334643 w 1637856"/>
                <a:gd name="connsiteY1063" fmla="*/ 1062522 h 1593133"/>
                <a:gd name="connsiteX1064" fmla="*/ 1327403 w 1637856"/>
                <a:gd name="connsiteY1064" fmla="*/ 1076981 h 1593133"/>
                <a:gd name="connsiteX1065" fmla="*/ 1354753 w 1637856"/>
                <a:gd name="connsiteY1065" fmla="*/ 1097062 h 1593133"/>
                <a:gd name="connsiteX1066" fmla="*/ 1340274 w 1637856"/>
                <a:gd name="connsiteY1066" fmla="*/ 1121963 h 1593133"/>
                <a:gd name="connsiteX1067" fmla="*/ 1316945 w 1637856"/>
                <a:gd name="connsiteY1067" fmla="*/ 1111521 h 1593133"/>
                <a:gd name="connsiteX1068" fmla="*/ 1304879 w 1637856"/>
                <a:gd name="connsiteY1068" fmla="*/ 1115537 h 1593133"/>
                <a:gd name="connsiteX1069" fmla="*/ 1296030 w 1637856"/>
                <a:gd name="connsiteY1069" fmla="*/ 1129193 h 1593133"/>
                <a:gd name="connsiteX1070" fmla="*/ 1320967 w 1637856"/>
                <a:gd name="connsiteY1070" fmla="*/ 1151684 h 1593133"/>
                <a:gd name="connsiteX1071" fmla="*/ 1303270 w 1637856"/>
                <a:gd name="connsiteY1071" fmla="*/ 1175782 h 1593133"/>
                <a:gd name="connsiteX1072" fmla="*/ 1274311 w 1637856"/>
                <a:gd name="connsiteY1072" fmla="*/ 1158914 h 1593133"/>
                <a:gd name="connsiteX1073" fmla="*/ 1259027 w 1637856"/>
                <a:gd name="connsiteY1073" fmla="*/ 1178192 h 1593133"/>
                <a:gd name="connsiteX1074" fmla="*/ 1280746 w 1637856"/>
                <a:gd name="connsiteY1074" fmla="*/ 1203093 h 1593133"/>
                <a:gd name="connsiteX1075" fmla="*/ 1261440 w 1637856"/>
                <a:gd name="connsiteY1075" fmla="*/ 1224781 h 1593133"/>
                <a:gd name="connsiteX1076" fmla="*/ 1234090 w 1637856"/>
                <a:gd name="connsiteY1076" fmla="*/ 1205503 h 1593133"/>
                <a:gd name="connsiteX1077" fmla="*/ 1218805 w 1637856"/>
                <a:gd name="connsiteY1077" fmla="*/ 1224781 h 1593133"/>
                <a:gd name="connsiteX1078" fmla="*/ 1236503 w 1637856"/>
                <a:gd name="connsiteY1078" fmla="*/ 1249682 h 1593133"/>
                <a:gd name="connsiteX1079" fmla="*/ 1214783 w 1637856"/>
                <a:gd name="connsiteY1079" fmla="*/ 1269764 h 1593133"/>
                <a:gd name="connsiteX1080" fmla="*/ 1195477 w 1637856"/>
                <a:gd name="connsiteY1080" fmla="*/ 1252092 h 1593133"/>
                <a:gd name="connsiteX1081" fmla="*/ 1184215 w 1637856"/>
                <a:gd name="connsiteY1081" fmla="*/ 1251289 h 1593133"/>
                <a:gd name="connsiteX1082" fmla="*/ 1179389 w 1637856"/>
                <a:gd name="connsiteY1082" fmla="*/ 1277796 h 1593133"/>
                <a:gd name="connsiteX1083" fmla="*/ 1186628 w 1637856"/>
                <a:gd name="connsiteY1083" fmla="*/ 1291452 h 1593133"/>
                <a:gd name="connsiteX1084" fmla="*/ 1176171 w 1637856"/>
                <a:gd name="connsiteY1084" fmla="*/ 1300288 h 1593133"/>
                <a:gd name="connsiteX1085" fmla="*/ 1163300 w 1637856"/>
                <a:gd name="connsiteY1085" fmla="*/ 1309124 h 1593133"/>
                <a:gd name="connsiteX1086" fmla="*/ 1140776 w 1637856"/>
                <a:gd name="connsiteY1086" fmla="*/ 1284222 h 1593133"/>
                <a:gd name="connsiteX1087" fmla="*/ 1119861 w 1637856"/>
                <a:gd name="connsiteY1087" fmla="*/ 1297878 h 1593133"/>
                <a:gd name="connsiteX1088" fmla="*/ 1133536 w 1637856"/>
                <a:gd name="connsiteY1088" fmla="*/ 1328402 h 1593133"/>
                <a:gd name="connsiteX1089" fmla="*/ 1108599 w 1637856"/>
                <a:gd name="connsiteY1089" fmla="*/ 1342861 h 1593133"/>
                <a:gd name="connsiteX1090" fmla="*/ 1089293 w 1637856"/>
                <a:gd name="connsiteY1090" fmla="*/ 1316353 h 1593133"/>
                <a:gd name="connsiteX1091" fmla="*/ 1086880 w 1637856"/>
                <a:gd name="connsiteY1091" fmla="*/ 1317156 h 1593133"/>
                <a:gd name="connsiteX1092" fmla="*/ 1072400 w 1637856"/>
                <a:gd name="connsiteY1092" fmla="*/ 1346074 h 1593133"/>
                <a:gd name="connsiteX1093" fmla="*/ 1076422 w 1637856"/>
                <a:gd name="connsiteY1093" fmla="*/ 1358926 h 1593133"/>
                <a:gd name="connsiteX1094" fmla="*/ 1049876 w 1637856"/>
                <a:gd name="connsiteY1094" fmla="*/ 1370975 h 1593133"/>
                <a:gd name="connsiteX1095" fmla="*/ 1037005 w 1637856"/>
                <a:gd name="connsiteY1095" fmla="*/ 1348483 h 1593133"/>
                <a:gd name="connsiteX1096" fmla="*/ 1025743 w 1637856"/>
                <a:gd name="connsiteY1096" fmla="*/ 1344467 h 1593133"/>
                <a:gd name="connsiteX1097" fmla="*/ 1017699 w 1637856"/>
                <a:gd name="connsiteY1097" fmla="*/ 1347680 h 1593133"/>
                <a:gd name="connsiteX1098" fmla="*/ 1011264 w 1637856"/>
                <a:gd name="connsiteY1098" fmla="*/ 1358926 h 1593133"/>
                <a:gd name="connsiteX1099" fmla="*/ 1016895 w 1637856"/>
                <a:gd name="connsiteY1099" fmla="*/ 1383827 h 1593133"/>
                <a:gd name="connsiteX1100" fmla="*/ 989544 w 1637856"/>
                <a:gd name="connsiteY1100" fmla="*/ 1392663 h 1593133"/>
                <a:gd name="connsiteX1101" fmla="*/ 978282 w 1637856"/>
                <a:gd name="connsiteY1101" fmla="*/ 1368565 h 1593133"/>
                <a:gd name="connsiteX1102" fmla="*/ 968629 w 1637856"/>
                <a:gd name="connsiteY1102" fmla="*/ 1363745 h 1593133"/>
                <a:gd name="connsiteX1103" fmla="*/ 958171 w 1637856"/>
                <a:gd name="connsiteY1103" fmla="*/ 1366958 h 1593133"/>
                <a:gd name="connsiteX1104" fmla="*/ 952540 w 1637856"/>
                <a:gd name="connsiteY1104" fmla="*/ 1374991 h 1593133"/>
                <a:gd name="connsiteX1105" fmla="*/ 954954 w 1637856"/>
                <a:gd name="connsiteY1105" fmla="*/ 1401499 h 1593133"/>
                <a:gd name="connsiteX1106" fmla="*/ 925994 w 1637856"/>
                <a:gd name="connsiteY1106" fmla="*/ 1407925 h 1593133"/>
                <a:gd name="connsiteX1107" fmla="*/ 917950 w 1637856"/>
                <a:gd name="connsiteY1107" fmla="*/ 1383024 h 1593133"/>
                <a:gd name="connsiteX1108" fmla="*/ 908297 w 1637856"/>
                <a:gd name="connsiteY1108" fmla="*/ 1376598 h 1593133"/>
                <a:gd name="connsiteX1109" fmla="*/ 899448 w 1637856"/>
                <a:gd name="connsiteY1109" fmla="*/ 1378204 h 1593133"/>
                <a:gd name="connsiteX1110" fmla="*/ 890600 w 1637856"/>
                <a:gd name="connsiteY1110" fmla="*/ 1387843 h 1593133"/>
                <a:gd name="connsiteX1111" fmla="*/ 891404 w 1637856"/>
                <a:gd name="connsiteY1111" fmla="*/ 1412744 h 1593133"/>
                <a:gd name="connsiteX1112" fmla="*/ 862445 w 1637856"/>
                <a:gd name="connsiteY1112" fmla="*/ 1415957 h 1593133"/>
                <a:gd name="connsiteX1113" fmla="*/ 856814 w 1637856"/>
                <a:gd name="connsiteY1113" fmla="*/ 1391056 h 1593133"/>
                <a:gd name="connsiteX1114" fmla="*/ 846356 w 1637856"/>
                <a:gd name="connsiteY1114" fmla="*/ 1383827 h 1593133"/>
                <a:gd name="connsiteX1115" fmla="*/ 836703 w 1637856"/>
                <a:gd name="connsiteY1115" fmla="*/ 1384630 h 1593133"/>
                <a:gd name="connsiteX1116" fmla="*/ 829463 w 1637856"/>
                <a:gd name="connsiteY1116" fmla="*/ 1391860 h 1593133"/>
                <a:gd name="connsiteX1117" fmla="*/ 827050 w 1637856"/>
                <a:gd name="connsiteY1117" fmla="*/ 1411138 h 1593133"/>
                <a:gd name="connsiteX1118" fmla="*/ 823028 w 1637856"/>
                <a:gd name="connsiteY1118" fmla="*/ 1417564 h 1593133"/>
                <a:gd name="connsiteX1119" fmla="*/ 800504 w 1637856"/>
                <a:gd name="connsiteY1119" fmla="*/ 1417564 h 1593133"/>
                <a:gd name="connsiteX1120" fmla="*/ 797286 w 1637856"/>
                <a:gd name="connsiteY1120" fmla="*/ 1411941 h 1593133"/>
                <a:gd name="connsiteX1121" fmla="*/ 794873 w 1637856"/>
                <a:gd name="connsiteY1121" fmla="*/ 1393466 h 1593133"/>
                <a:gd name="connsiteX1122" fmla="*/ 784416 w 1637856"/>
                <a:gd name="connsiteY1122" fmla="*/ 1384630 h 1593133"/>
                <a:gd name="connsiteX1123" fmla="*/ 777176 w 1637856"/>
                <a:gd name="connsiteY1123" fmla="*/ 1383827 h 1593133"/>
                <a:gd name="connsiteX1124" fmla="*/ 767523 w 1637856"/>
                <a:gd name="connsiteY1124" fmla="*/ 1391056 h 1593133"/>
                <a:gd name="connsiteX1125" fmla="*/ 761892 w 1637856"/>
                <a:gd name="connsiteY1125" fmla="*/ 1415957 h 1593133"/>
                <a:gd name="connsiteX1126" fmla="*/ 732932 w 1637856"/>
                <a:gd name="connsiteY1126" fmla="*/ 1412744 h 1593133"/>
                <a:gd name="connsiteX1127" fmla="*/ 732932 w 1637856"/>
                <a:gd name="connsiteY1127" fmla="*/ 1387040 h 1593133"/>
                <a:gd name="connsiteX1128" fmla="*/ 724888 w 1637856"/>
                <a:gd name="connsiteY1128" fmla="*/ 1378204 h 1593133"/>
                <a:gd name="connsiteX1129" fmla="*/ 703169 w 1637856"/>
                <a:gd name="connsiteY1129" fmla="*/ 1390253 h 1593133"/>
                <a:gd name="connsiteX1130" fmla="*/ 697538 w 1637856"/>
                <a:gd name="connsiteY1130" fmla="*/ 1407925 h 1593133"/>
                <a:gd name="connsiteX1131" fmla="*/ 669383 w 1637856"/>
                <a:gd name="connsiteY1131" fmla="*/ 1401499 h 1593133"/>
                <a:gd name="connsiteX1132" fmla="*/ 671796 w 1637856"/>
                <a:gd name="connsiteY1132" fmla="*/ 1376598 h 1593133"/>
                <a:gd name="connsiteX1133" fmla="*/ 665361 w 1637856"/>
                <a:gd name="connsiteY1133" fmla="*/ 1366155 h 1593133"/>
                <a:gd name="connsiteX1134" fmla="*/ 641228 w 1637856"/>
                <a:gd name="connsiteY1134" fmla="*/ 1377401 h 1593133"/>
                <a:gd name="connsiteX1135" fmla="*/ 634793 w 1637856"/>
                <a:gd name="connsiteY1135" fmla="*/ 1392663 h 1593133"/>
                <a:gd name="connsiteX1136" fmla="*/ 607442 w 1637856"/>
                <a:gd name="connsiteY1136" fmla="*/ 1383827 h 1593133"/>
                <a:gd name="connsiteX1137" fmla="*/ 612269 w 1637856"/>
                <a:gd name="connsiteY1137" fmla="*/ 1358123 h 1593133"/>
                <a:gd name="connsiteX1138" fmla="*/ 607442 w 1637856"/>
                <a:gd name="connsiteY1138" fmla="*/ 1347680 h 1593133"/>
                <a:gd name="connsiteX1139" fmla="*/ 582505 w 1637856"/>
                <a:gd name="connsiteY1139" fmla="*/ 1356516 h 1593133"/>
                <a:gd name="connsiteX1140" fmla="*/ 574461 w 1637856"/>
                <a:gd name="connsiteY1140" fmla="*/ 1369368 h 1593133"/>
                <a:gd name="connsiteX1141" fmla="*/ 572047 w 1637856"/>
                <a:gd name="connsiteY1141" fmla="*/ 1370171 h 1593133"/>
                <a:gd name="connsiteX1142" fmla="*/ 555155 w 1637856"/>
                <a:gd name="connsiteY1142" fmla="*/ 1334828 h 1593133"/>
                <a:gd name="connsiteX1143" fmla="*/ 551132 w 1637856"/>
                <a:gd name="connsiteY1143" fmla="*/ 1323582 h 1593133"/>
                <a:gd name="connsiteX1144" fmla="*/ 542284 w 1637856"/>
                <a:gd name="connsiteY1144" fmla="*/ 1318763 h 1593133"/>
                <a:gd name="connsiteX1145" fmla="*/ 530217 w 1637856"/>
                <a:gd name="connsiteY1145" fmla="*/ 1321976 h 1593133"/>
                <a:gd name="connsiteX1146" fmla="*/ 515738 w 1637856"/>
                <a:gd name="connsiteY1146" fmla="*/ 1342861 h 1593133"/>
                <a:gd name="connsiteX1147" fmla="*/ 489996 w 1637856"/>
                <a:gd name="connsiteY1147" fmla="*/ 1328402 h 1593133"/>
                <a:gd name="connsiteX1148" fmla="*/ 503671 w 1637856"/>
                <a:gd name="connsiteY1148" fmla="*/ 1297878 h 1593133"/>
                <a:gd name="connsiteX1149" fmla="*/ 483561 w 1637856"/>
                <a:gd name="connsiteY1149" fmla="*/ 1284222 h 1593133"/>
                <a:gd name="connsiteX1150" fmla="*/ 460232 w 1637856"/>
                <a:gd name="connsiteY1150" fmla="*/ 1309124 h 1593133"/>
                <a:gd name="connsiteX1151" fmla="*/ 436904 w 1637856"/>
                <a:gd name="connsiteY1151" fmla="*/ 1291452 h 1593133"/>
                <a:gd name="connsiteX1152" fmla="*/ 449775 w 1637856"/>
                <a:gd name="connsiteY1152" fmla="*/ 1269764 h 1593133"/>
                <a:gd name="connsiteX1153" fmla="*/ 447362 w 1637856"/>
                <a:gd name="connsiteY1153" fmla="*/ 1257715 h 1593133"/>
                <a:gd name="connsiteX1154" fmla="*/ 434491 w 1637856"/>
                <a:gd name="connsiteY1154" fmla="*/ 1247272 h 1593133"/>
                <a:gd name="connsiteX1155" fmla="*/ 408749 w 1637856"/>
                <a:gd name="connsiteY1155" fmla="*/ 1268960 h 1593133"/>
                <a:gd name="connsiteX1156" fmla="*/ 387834 w 1637856"/>
                <a:gd name="connsiteY1156" fmla="*/ 1250485 h 1593133"/>
                <a:gd name="connsiteX1157" fmla="*/ 406336 w 1637856"/>
                <a:gd name="connsiteY1157" fmla="*/ 1223174 h 1593133"/>
                <a:gd name="connsiteX1158" fmla="*/ 388639 w 1637856"/>
                <a:gd name="connsiteY1158" fmla="*/ 1206306 h 1593133"/>
                <a:gd name="connsiteX1159" fmla="*/ 362093 w 1637856"/>
                <a:gd name="connsiteY1159" fmla="*/ 1224781 h 1593133"/>
                <a:gd name="connsiteX1160" fmla="*/ 342786 w 1637856"/>
                <a:gd name="connsiteY1160" fmla="*/ 1203093 h 1593133"/>
                <a:gd name="connsiteX1161" fmla="*/ 365310 w 1637856"/>
                <a:gd name="connsiteY1161" fmla="*/ 1178192 h 1593133"/>
                <a:gd name="connsiteX1162" fmla="*/ 351635 w 1637856"/>
                <a:gd name="connsiteY1162" fmla="*/ 1162127 h 1593133"/>
                <a:gd name="connsiteX1163" fmla="*/ 344395 w 1637856"/>
                <a:gd name="connsiteY1163" fmla="*/ 1162127 h 1593133"/>
                <a:gd name="connsiteX1164" fmla="*/ 320262 w 1637856"/>
                <a:gd name="connsiteY1164" fmla="*/ 1175782 h 1593133"/>
                <a:gd name="connsiteX1165" fmla="*/ 303370 w 1637856"/>
                <a:gd name="connsiteY1165" fmla="*/ 1152487 h 1593133"/>
                <a:gd name="connsiteX1166" fmla="*/ 327502 w 1637856"/>
                <a:gd name="connsiteY1166" fmla="*/ 1129996 h 1593133"/>
                <a:gd name="connsiteX1167" fmla="*/ 295325 w 1637856"/>
                <a:gd name="connsiteY1167" fmla="*/ 1117144 h 1593133"/>
                <a:gd name="connsiteX1168" fmla="*/ 284063 w 1637856"/>
                <a:gd name="connsiteY1168" fmla="*/ 1121963 h 1593133"/>
                <a:gd name="connsiteX1169" fmla="*/ 276823 w 1637856"/>
                <a:gd name="connsiteY1169" fmla="*/ 1109915 h 1593133"/>
                <a:gd name="connsiteX1170" fmla="*/ 269584 w 1637856"/>
                <a:gd name="connsiteY1170" fmla="*/ 1097062 h 1593133"/>
                <a:gd name="connsiteX1171" fmla="*/ 290499 w 1637856"/>
                <a:gd name="connsiteY1171" fmla="*/ 1081800 h 1593133"/>
                <a:gd name="connsiteX1172" fmla="*/ 292912 w 1637856"/>
                <a:gd name="connsiteY1172" fmla="*/ 1070555 h 1593133"/>
                <a:gd name="connsiteX1173" fmla="*/ 268779 w 1637856"/>
                <a:gd name="connsiteY1173" fmla="*/ 1060112 h 1593133"/>
                <a:gd name="connsiteX1174" fmla="*/ 253495 w 1637856"/>
                <a:gd name="connsiteY1174" fmla="*/ 1065735 h 1593133"/>
                <a:gd name="connsiteX1175" fmla="*/ 241429 w 1637856"/>
                <a:gd name="connsiteY1175" fmla="*/ 1038424 h 1593133"/>
                <a:gd name="connsiteX1176" fmla="*/ 263953 w 1637856"/>
                <a:gd name="connsiteY1176" fmla="*/ 1025572 h 1593133"/>
                <a:gd name="connsiteX1177" fmla="*/ 267975 w 1637856"/>
                <a:gd name="connsiteY1177" fmla="*/ 1015130 h 1593133"/>
                <a:gd name="connsiteX1178" fmla="*/ 266366 w 1637856"/>
                <a:gd name="connsiteY1178" fmla="*/ 1011917 h 1593133"/>
                <a:gd name="connsiteX1179" fmla="*/ 247060 w 1637856"/>
                <a:gd name="connsiteY1179" fmla="*/ 1001474 h 1593133"/>
                <a:gd name="connsiteX1180" fmla="*/ 228558 w 1637856"/>
                <a:gd name="connsiteY1180" fmla="*/ 1005490 h 1593133"/>
                <a:gd name="connsiteX1181" fmla="*/ 219709 w 1637856"/>
                <a:gd name="connsiteY1181" fmla="*/ 978180 h 1593133"/>
                <a:gd name="connsiteX1182" fmla="*/ 242233 w 1637856"/>
                <a:gd name="connsiteY1182" fmla="*/ 967737 h 1593133"/>
                <a:gd name="connsiteX1183" fmla="*/ 247864 w 1637856"/>
                <a:gd name="connsiteY1183" fmla="*/ 956491 h 1593133"/>
                <a:gd name="connsiteX1184" fmla="*/ 245451 w 1637856"/>
                <a:gd name="connsiteY1184" fmla="*/ 947656 h 1593133"/>
                <a:gd name="connsiteX1185" fmla="*/ 236602 w 1637856"/>
                <a:gd name="connsiteY1185" fmla="*/ 941230 h 1593133"/>
                <a:gd name="connsiteX1186" fmla="*/ 233385 w 1637856"/>
                <a:gd name="connsiteY1186" fmla="*/ 941230 h 1593133"/>
                <a:gd name="connsiteX1187" fmla="*/ 205230 w 1637856"/>
                <a:gd name="connsiteY1187" fmla="*/ 914722 h 1593133"/>
                <a:gd name="connsiteX1188" fmla="*/ 228558 w 1637856"/>
                <a:gd name="connsiteY1188" fmla="*/ 907493 h 1593133"/>
                <a:gd name="connsiteX1189" fmla="*/ 234993 w 1637856"/>
                <a:gd name="connsiteY1189" fmla="*/ 896247 h 1593133"/>
                <a:gd name="connsiteX1190" fmla="*/ 234189 w 1637856"/>
                <a:gd name="connsiteY1190" fmla="*/ 889821 h 1593133"/>
                <a:gd name="connsiteX1191" fmla="*/ 222123 w 1637856"/>
                <a:gd name="connsiteY1191" fmla="*/ 880182 h 1593133"/>
                <a:gd name="connsiteX1192" fmla="*/ 198794 w 1637856"/>
                <a:gd name="connsiteY1192" fmla="*/ 880182 h 1593133"/>
                <a:gd name="connsiteX1193" fmla="*/ 196381 w 1637856"/>
                <a:gd name="connsiteY1193" fmla="*/ 855280 h 1593133"/>
                <a:gd name="connsiteX1194" fmla="*/ 201208 w 1637856"/>
                <a:gd name="connsiteY1194" fmla="*/ 850461 h 1593133"/>
                <a:gd name="connsiteX1195" fmla="*/ 211665 w 1637856"/>
                <a:gd name="connsiteY1195" fmla="*/ 847248 h 1593133"/>
                <a:gd name="connsiteX1196" fmla="*/ 226949 w 1637856"/>
                <a:gd name="connsiteY1196" fmla="*/ 824757 h 1593133"/>
                <a:gd name="connsiteX1197" fmla="*/ 221318 w 1637856"/>
                <a:gd name="connsiteY1197" fmla="*/ 819134 h 1593133"/>
                <a:gd name="connsiteX1198" fmla="*/ 200403 w 1637856"/>
                <a:gd name="connsiteY1198" fmla="*/ 816724 h 1593133"/>
                <a:gd name="connsiteX1199" fmla="*/ 193968 w 1637856"/>
                <a:gd name="connsiteY1199" fmla="*/ 808691 h 1593133"/>
                <a:gd name="connsiteX1200" fmla="*/ 214078 w 1637856"/>
                <a:gd name="connsiteY1200" fmla="*/ 784593 h 1593133"/>
                <a:gd name="connsiteX1201" fmla="*/ 228558 w 1637856"/>
                <a:gd name="connsiteY1201" fmla="*/ 761299 h 1593133"/>
                <a:gd name="connsiteX1202" fmla="*/ 222123 w 1637856"/>
                <a:gd name="connsiteY1202" fmla="*/ 756479 h 1593133"/>
                <a:gd name="connsiteX1203" fmla="*/ 197185 w 1637856"/>
                <a:gd name="connsiteY1203" fmla="*/ 750856 h 1593133"/>
                <a:gd name="connsiteX1204" fmla="*/ 196381 w 1637856"/>
                <a:gd name="connsiteY1204" fmla="*/ 747643 h 1593133"/>
                <a:gd name="connsiteX1205" fmla="*/ 222927 w 1637856"/>
                <a:gd name="connsiteY1205" fmla="*/ 722742 h 1593133"/>
                <a:gd name="connsiteX1206" fmla="*/ 234189 w 1637856"/>
                <a:gd name="connsiteY1206" fmla="*/ 712300 h 1593133"/>
                <a:gd name="connsiteX1207" fmla="*/ 222927 w 1637856"/>
                <a:gd name="connsiteY1207" fmla="*/ 693022 h 1593133"/>
                <a:gd name="connsiteX1208" fmla="*/ 208447 w 1637856"/>
                <a:gd name="connsiteY1208" fmla="*/ 668120 h 1593133"/>
                <a:gd name="connsiteX1209" fmla="*/ 210861 w 1637856"/>
                <a:gd name="connsiteY1209" fmla="*/ 658481 h 1593133"/>
                <a:gd name="connsiteX1210" fmla="*/ 236602 w 1637856"/>
                <a:gd name="connsiteY1210" fmla="*/ 660891 h 1593133"/>
                <a:gd name="connsiteX1211" fmla="*/ 245451 w 1637856"/>
                <a:gd name="connsiteY1211" fmla="*/ 655268 h 1593133"/>
                <a:gd name="connsiteX1212" fmla="*/ 247864 w 1637856"/>
                <a:gd name="connsiteY1212" fmla="*/ 644826 h 1593133"/>
                <a:gd name="connsiteX1213" fmla="*/ 243842 w 1637856"/>
                <a:gd name="connsiteY1213" fmla="*/ 635990 h 1593133"/>
                <a:gd name="connsiteX1214" fmla="*/ 219709 w 1637856"/>
                <a:gd name="connsiteY1214" fmla="*/ 623941 h 1593133"/>
                <a:gd name="connsiteX1215" fmla="*/ 228558 w 1637856"/>
                <a:gd name="connsiteY1215" fmla="*/ 596630 h 1593133"/>
                <a:gd name="connsiteX1216" fmla="*/ 251886 w 1637856"/>
                <a:gd name="connsiteY1216" fmla="*/ 601450 h 1593133"/>
                <a:gd name="connsiteX1217" fmla="*/ 265562 w 1637856"/>
                <a:gd name="connsiteY1217" fmla="*/ 593417 h 1593133"/>
                <a:gd name="connsiteX1218" fmla="*/ 270388 w 1637856"/>
                <a:gd name="connsiteY1218" fmla="*/ 580565 h 1593133"/>
                <a:gd name="connsiteX1219" fmla="*/ 241429 w 1637856"/>
                <a:gd name="connsiteY1219" fmla="*/ 562893 h 1593133"/>
                <a:gd name="connsiteX1220" fmla="*/ 251082 w 1637856"/>
                <a:gd name="connsiteY1220" fmla="*/ 542008 h 1593133"/>
                <a:gd name="connsiteX1221" fmla="*/ 259126 w 1637856"/>
                <a:gd name="connsiteY1221" fmla="*/ 538795 h 1593133"/>
                <a:gd name="connsiteX1222" fmla="*/ 276823 w 1637856"/>
                <a:gd name="connsiteY1222" fmla="*/ 544418 h 1593133"/>
                <a:gd name="connsiteX1223" fmla="*/ 288890 w 1637856"/>
                <a:gd name="connsiteY1223" fmla="*/ 540401 h 1593133"/>
                <a:gd name="connsiteX1224" fmla="*/ 283259 w 1637856"/>
                <a:gd name="connsiteY1224" fmla="*/ 515500 h 1593133"/>
                <a:gd name="connsiteX1225" fmla="*/ 269584 w 1637856"/>
                <a:gd name="connsiteY1225" fmla="*/ 505058 h 1593133"/>
                <a:gd name="connsiteX1226" fmla="*/ 284063 w 1637856"/>
                <a:gd name="connsiteY1226" fmla="*/ 480157 h 1593133"/>
                <a:gd name="connsiteX1227" fmla="*/ 306587 w 1637856"/>
                <a:gd name="connsiteY1227" fmla="*/ 489796 h 1593133"/>
                <a:gd name="connsiteX1228" fmla="*/ 320262 w 1637856"/>
                <a:gd name="connsiteY1228" fmla="*/ 485780 h 1593133"/>
                <a:gd name="connsiteX1229" fmla="*/ 328307 w 1637856"/>
                <a:gd name="connsiteY1229" fmla="*/ 472927 h 1593133"/>
                <a:gd name="connsiteX1230" fmla="*/ 303370 w 1637856"/>
                <a:gd name="connsiteY1230" fmla="*/ 450436 h 1593133"/>
                <a:gd name="connsiteX1231" fmla="*/ 320262 w 1637856"/>
                <a:gd name="connsiteY1231" fmla="*/ 426338 h 1593133"/>
                <a:gd name="connsiteX1232" fmla="*/ 341177 w 1637856"/>
                <a:gd name="connsiteY1232" fmla="*/ 438387 h 1593133"/>
                <a:gd name="connsiteX1233" fmla="*/ 355657 w 1637856"/>
                <a:gd name="connsiteY1233" fmla="*/ 435977 h 1593133"/>
                <a:gd name="connsiteX1234" fmla="*/ 365310 w 1637856"/>
                <a:gd name="connsiteY1234" fmla="*/ 423928 h 1593133"/>
                <a:gd name="connsiteX1235" fmla="*/ 342786 w 1637856"/>
                <a:gd name="connsiteY1235" fmla="*/ 399027 h 1593133"/>
                <a:gd name="connsiteX1236" fmla="*/ 362093 w 1637856"/>
                <a:gd name="connsiteY1236" fmla="*/ 377339 h 1593133"/>
                <a:gd name="connsiteX1237" fmla="*/ 383008 w 1637856"/>
                <a:gd name="connsiteY1237" fmla="*/ 392601 h 1593133"/>
                <a:gd name="connsiteX1238" fmla="*/ 395074 w 1637856"/>
                <a:gd name="connsiteY1238" fmla="*/ 391798 h 1593133"/>
                <a:gd name="connsiteX1239" fmla="*/ 407945 w 1637856"/>
                <a:gd name="connsiteY1239" fmla="*/ 380552 h 1593133"/>
                <a:gd name="connsiteX1240" fmla="*/ 387834 w 1637856"/>
                <a:gd name="connsiteY1240" fmla="*/ 352438 h 1593133"/>
                <a:gd name="connsiteX1241" fmla="*/ 408749 w 1637856"/>
                <a:gd name="connsiteY1241" fmla="*/ 332357 h 1593133"/>
                <a:gd name="connsiteX1242" fmla="*/ 434491 w 1637856"/>
                <a:gd name="connsiteY1242" fmla="*/ 354848 h 1593133"/>
                <a:gd name="connsiteX1243" fmla="*/ 449775 w 1637856"/>
                <a:gd name="connsiteY1243" fmla="*/ 341996 h 1593133"/>
                <a:gd name="connsiteX1244" fmla="*/ 449775 w 1637856"/>
                <a:gd name="connsiteY1244" fmla="*/ 333963 h 1593133"/>
                <a:gd name="connsiteX1245" fmla="*/ 436904 w 1637856"/>
                <a:gd name="connsiteY1245" fmla="*/ 310669 h 1593133"/>
                <a:gd name="connsiteX1246" fmla="*/ 460232 w 1637856"/>
                <a:gd name="connsiteY1246" fmla="*/ 292997 h 1593133"/>
                <a:gd name="connsiteX1247" fmla="*/ 483561 w 1637856"/>
                <a:gd name="connsiteY1247" fmla="*/ 317898 h 1593133"/>
                <a:gd name="connsiteX1248" fmla="*/ 503671 w 1637856"/>
                <a:gd name="connsiteY1248" fmla="*/ 304242 h 1593133"/>
                <a:gd name="connsiteX1249" fmla="*/ 489996 w 1637856"/>
                <a:gd name="connsiteY1249" fmla="*/ 273718 h 1593133"/>
                <a:gd name="connsiteX1250" fmla="*/ 515738 w 1637856"/>
                <a:gd name="connsiteY1250" fmla="*/ 259260 h 1593133"/>
                <a:gd name="connsiteX1251" fmla="*/ 530217 w 1637856"/>
                <a:gd name="connsiteY1251" fmla="*/ 280145 h 1593133"/>
                <a:gd name="connsiteX1252" fmla="*/ 542284 w 1637856"/>
                <a:gd name="connsiteY1252" fmla="*/ 282554 h 1593133"/>
                <a:gd name="connsiteX1253" fmla="*/ 549524 w 1637856"/>
                <a:gd name="connsiteY1253" fmla="*/ 279341 h 1593133"/>
                <a:gd name="connsiteX1254" fmla="*/ 555155 w 1637856"/>
                <a:gd name="connsiteY1254" fmla="*/ 267292 h 1593133"/>
                <a:gd name="connsiteX1255" fmla="*/ 547110 w 1637856"/>
                <a:gd name="connsiteY1255" fmla="*/ 243195 h 1593133"/>
                <a:gd name="connsiteX1256" fmla="*/ 573656 w 1637856"/>
                <a:gd name="connsiteY1256" fmla="*/ 231146 h 1593133"/>
                <a:gd name="connsiteX1257" fmla="*/ 586527 w 1637856"/>
                <a:gd name="connsiteY1257" fmla="*/ 253637 h 1593133"/>
                <a:gd name="connsiteX1258" fmla="*/ 598593 w 1637856"/>
                <a:gd name="connsiteY1258" fmla="*/ 257653 h 1593133"/>
                <a:gd name="connsiteX1259" fmla="*/ 606638 w 1637856"/>
                <a:gd name="connsiteY1259" fmla="*/ 254440 h 1593133"/>
                <a:gd name="connsiteX1260" fmla="*/ 612269 w 1637856"/>
                <a:gd name="connsiteY1260" fmla="*/ 243195 h 1593133"/>
                <a:gd name="connsiteX1261" fmla="*/ 606638 w 1637856"/>
                <a:gd name="connsiteY1261" fmla="*/ 219097 h 1593133"/>
                <a:gd name="connsiteX1262" fmla="*/ 634793 w 1637856"/>
                <a:gd name="connsiteY1262" fmla="*/ 209458 h 1593133"/>
                <a:gd name="connsiteX1263" fmla="*/ 645250 w 1637856"/>
                <a:gd name="connsiteY1263" fmla="*/ 232752 h 1593133"/>
                <a:gd name="connsiteX1264" fmla="*/ 656512 w 1637856"/>
                <a:gd name="connsiteY1264" fmla="*/ 238375 h 1593133"/>
                <a:gd name="connsiteX1265" fmla="*/ 666970 w 1637856"/>
                <a:gd name="connsiteY1265" fmla="*/ 235162 h 1593133"/>
                <a:gd name="connsiteX1266" fmla="*/ 671796 w 1637856"/>
                <a:gd name="connsiteY1266" fmla="*/ 227129 h 1593133"/>
                <a:gd name="connsiteX1267" fmla="*/ 671796 w 1637856"/>
                <a:gd name="connsiteY1267" fmla="*/ 223113 h 1593133"/>
                <a:gd name="connsiteX1268" fmla="*/ 697538 w 1637856"/>
                <a:gd name="connsiteY1268" fmla="*/ 195802 h 1593133"/>
                <a:gd name="connsiteX1269" fmla="*/ 705582 w 1637856"/>
                <a:gd name="connsiteY1269" fmla="*/ 219097 h 1593133"/>
                <a:gd name="connsiteX1270" fmla="*/ 716040 w 1637856"/>
                <a:gd name="connsiteY1270" fmla="*/ 225523 h 1593133"/>
                <a:gd name="connsiteX1271" fmla="*/ 725693 w 1637856"/>
                <a:gd name="connsiteY1271" fmla="*/ 223916 h 1593133"/>
                <a:gd name="connsiteX1272" fmla="*/ 732932 w 1637856"/>
                <a:gd name="connsiteY1272" fmla="*/ 215080 h 1593133"/>
                <a:gd name="connsiteX1273" fmla="*/ 732932 w 1637856"/>
                <a:gd name="connsiteY1273" fmla="*/ 189376 h 1593133"/>
                <a:gd name="connsiteX1274" fmla="*/ 757065 w 1637856"/>
                <a:gd name="connsiteY1274" fmla="*/ 186966 h 1593133"/>
                <a:gd name="connsiteX1275" fmla="*/ 762696 w 1637856"/>
                <a:gd name="connsiteY1275" fmla="*/ 190982 h 1593133"/>
                <a:gd name="connsiteX1276" fmla="*/ 765914 w 1637856"/>
                <a:gd name="connsiteY1276" fmla="*/ 203835 h 1593133"/>
                <a:gd name="connsiteX1277" fmla="*/ 790047 w 1637856"/>
                <a:gd name="connsiteY1277" fmla="*/ 217490 h 1593133"/>
                <a:gd name="connsiteX1278" fmla="*/ 794069 w 1637856"/>
                <a:gd name="connsiteY1278" fmla="*/ 211867 h 1593133"/>
                <a:gd name="connsiteX1279" fmla="*/ 796482 w 1637856"/>
                <a:gd name="connsiteY1279" fmla="*/ 191786 h 1593133"/>
                <a:gd name="connsiteX1280" fmla="*/ 804526 w 1637856"/>
                <a:gd name="connsiteY1280" fmla="*/ 183753 h 1593133"/>
                <a:gd name="connsiteX1281" fmla="*/ 817121 w 1637856"/>
                <a:gd name="connsiteY1281" fmla="*/ 183628 h 1593133"/>
                <a:gd name="connsiteX1282" fmla="*/ 311420 w 1637856"/>
                <a:gd name="connsiteY1282" fmla="*/ 158743 h 1593133"/>
                <a:gd name="connsiteX1283" fmla="*/ 322673 w 1637856"/>
                <a:gd name="connsiteY1283" fmla="*/ 167567 h 1593133"/>
                <a:gd name="connsiteX1284" fmla="*/ 358845 w 1637856"/>
                <a:gd name="connsiteY1284" fmla="*/ 214092 h 1593133"/>
                <a:gd name="connsiteX1285" fmla="*/ 397429 w 1637856"/>
                <a:gd name="connsiteY1285" fmla="*/ 259013 h 1593133"/>
                <a:gd name="connsiteX1286" fmla="*/ 405467 w 1637856"/>
                <a:gd name="connsiteY1286" fmla="*/ 267837 h 1593133"/>
                <a:gd name="connsiteX1287" fmla="*/ 369295 w 1637856"/>
                <a:gd name="connsiteY1287" fmla="*/ 255805 h 1593133"/>
                <a:gd name="connsiteX1288" fmla="*/ 354022 w 1637856"/>
                <a:gd name="connsiteY1288" fmla="*/ 234146 h 1593133"/>
                <a:gd name="connsiteX1289" fmla="*/ 315439 w 1637856"/>
                <a:gd name="connsiteY1289" fmla="*/ 176390 h 1593133"/>
                <a:gd name="connsiteX1290" fmla="*/ 336338 w 1637856"/>
                <a:gd name="connsiteY1290" fmla="*/ 217301 h 1593133"/>
                <a:gd name="connsiteX1291" fmla="*/ 338750 w 1637856"/>
                <a:gd name="connsiteY1291" fmla="*/ 224520 h 1593133"/>
                <a:gd name="connsiteX1292" fmla="*/ 332319 w 1637856"/>
                <a:gd name="connsiteY1292" fmla="*/ 230938 h 1593133"/>
                <a:gd name="connsiteX1293" fmla="*/ 321870 w 1637856"/>
                <a:gd name="connsiteY1293" fmla="*/ 231740 h 1593133"/>
                <a:gd name="connsiteX1294" fmla="*/ 319458 w 1637856"/>
                <a:gd name="connsiteY1294" fmla="*/ 234146 h 1593133"/>
                <a:gd name="connsiteX1295" fmla="*/ 355630 w 1637856"/>
                <a:gd name="connsiteY1295" fmla="*/ 274255 h 1593133"/>
                <a:gd name="connsiteX1296" fmla="*/ 342769 w 1637856"/>
                <a:gd name="connsiteY1296" fmla="*/ 277463 h 1593133"/>
                <a:gd name="connsiteX1297" fmla="*/ 314635 w 1637856"/>
                <a:gd name="connsiteY1297" fmla="*/ 245377 h 1593133"/>
                <a:gd name="connsiteX1298" fmla="*/ 310616 w 1637856"/>
                <a:gd name="connsiteY1298" fmla="*/ 241366 h 1593133"/>
                <a:gd name="connsiteX1299" fmla="*/ 324281 w 1637856"/>
                <a:gd name="connsiteY1299" fmla="*/ 306341 h 1593133"/>
                <a:gd name="connsiteX1300" fmla="*/ 323477 w 1637856"/>
                <a:gd name="connsiteY1300" fmla="*/ 319978 h 1593133"/>
                <a:gd name="connsiteX1301" fmla="*/ 310616 w 1637856"/>
                <a:gd name="connsiteY1301" fmla="*/ 309550 h 1593133"/>
                <a:gd name="connsiteX1302" fmla="*/ 292932 w 1637856"/>
                <a:gd name="connsiteY1302" fmla="*/ 263826 h 1593133"/>
                <a:gd name="connsiteX1303" fmla="*/ 288913 w 1637856"/>
                <a:gd name="connsiteY1303" fmla="*/ 257409 h 1593133"/>
                <a:gd name="connsiteX1304" fmla="*/ 285698 w 1637856"/>
                <a:gd name="connsiteY1304" fmla="*/ 258211 h 1593133"/>
                <a:gd name="connsiteX1305" fmla="*/ 288109 w 1637856"/>
                <a:gd name="connsiteY1305" fmla="*/ 295111 h 1593133"/>
                <a:gd name="connsiteX1306" fmla="*/ 262387 w 1637856"/>
                <a:gd name="connsiteY1306" fmla="*/ 250992 h 1593133"/>
                <a:gd name="connsiteX1307" fmla="*/ 264798 w 1637856"/>
                <a:gd name="connsiteY1307" fmla="*/ 249387 h 1593133"/>
                <a:gd name="connsiteX1308" fmla="*/ 277659 w 1637856"/>
                <a:gd name="connsiteY1308" fmla="*/ 269442 h 1593133"/>
                <a:gd name="connsiteX1309" fmla="*/ 264798 w 1637856"/>
                <a:gd name="connsiteY1309" fmla="*/ 221312 h 1593133"/>
                <a:gd name="connsiteX1310" fmla="*/ 301774 w 1637856"/>
                <a:gd name="connsiteY1310" fmla="*/ 249387 h 1593133"/>
                <a:gd name="connsiteX1311" fmla="*/ 288109 w 1637856"/>
                <a:gd name="connsiteY1311" fmla="*/ 203664 h 1593133"/>
                <a:gd name="connsiteX1312" fmla="*/ 321066 w 1637856"/>
                <a:gd name="connsiteY1312" fmla="*/ 230938 h 1593133"/>
                <a:gd name="connsiteX1313" fmla="*/ 323477 w 1637856"/>
                <a:gd name="connsiteY1313" fmla="*/ 218103 h 1593133"/>
                <a:gd name="connsiteX1314" fmla="*/ 311420 w 1637856"/>
                <a:gd name="connsiteY1314" fmla="*/ 173984 h 1593133"/>
                <a:gd name="connsiteX1315" fmla="*/ 309008 w 1637856"/>
                <a:gd name="connsiteY1315" fmla="*/ 161149 h 1593133"/>
                <a:gd name="connsiteX1316" fmla="*/ 311420 w 1637856"/>
                <a:gd name="connsiteY1316" fmla="*/ 158743 h 1593133"/>
                <a:gd name="connsiteX1317" fmla="*/ 982178 w 1637856"/>
                <a:gd name="connsiteY1317" fmla="*/ 117679 h 1593133"/>
                <a:gd name="connsiteX1318" fmla="*/ 991044 w 1637856"/>
                <a:gd name="connsiteY1318" fmla="*/ 126531 h 1593133"/>
                <a:gd name="connsiteX1319" fmla="*/ 989432 w 1637856"/>
                <a:gd name="connsiteY1319" fmla="*/ 142626 h 1593133"/>
                <a:gd name="connsiteX1320" fmla="*/ 1003941 w 1637856"/>
                <a:gd name="connsiteY1320" fmla="*/ 151479 h 1593133"/>
                <a:gd name="connsiteX1321" fmla="*/ 1026510 w 1637856"/>
                <a:gd name="connsiteY1321" fmla="*/ 163550 h 1593133"/>
                <a:gd name="connsiteX1322" fmla="*/ 1062781 w 1637856"/>
                <a:gd name="connsiteY1322" fmla="*/ 172402 h 1593133"/>
                <a:gd name="connsiteX1323" fmla="*/ 1072453 w 1637856"/>
                <a:gd name="connsiteY1323" fmla="*/ 174012 h 1593133"/>
                <a:gd name="connsiteX1324" fmla="*/ 1065199 w 1637856"/>
                <a:gd name="connsiteY1324" fmla="*/ 179645 h 1593133"/>
                <a:gd name="connsiteX1325" fmla="*/ 1043436 w 1637856"/>
                <a:gd name="connsiteY1325" fmla="*/ 190107 h 1593133"/>
                <a:gd name="connsiteX1326" fmla="*/ 1022479 w 1637856"/>
                <a:gd name="connsiteY1326" fmla="*/ 181255 h 1593133"/>
                <a:gd name="connsiteX1327" fmla="*/ 978147 w 1637856"/>
                <a:gd name="connsiteY1327" fmla="*/ 148260 h 1593133"/>
                <a:gd name="connsiteX1328" fmla="*/ 965251 w 1637856"/>
                <a:gd name="connsiteY1328" fmla="*/ 140212 h 1593133"/>
                <a:gd name="connsiteX1329" fmla="*/ 966863 w 1637856"/>
                <a:gd name="connsiteY1329" fmla="*/ 136993 h 1593133"/>
                <a:gd name="connsiteX1330" fmla="*/ 981372 w 1637856"/>
                <a:gd name="connsiteY1330" fmla="*/ 136993 h 1593133"/>
                <a:gd name="connsiteX1331" fmla="*/ 979760 w 1637856"/>
                <a:gd name="connsiteY1331" fmla="*/ 119288 h 1593133"/>
                <a:gd name="connsiteX1332" fmla="*/ 982178 w 1637856"/>
                <a:gd name="connsiteY1332" fmla="*/ 117679 h 1593133"/>
                <a:gd name="connsiteX1333" fmla="*/ 979084 w 1637856"/>
                <a:gd name="connsiteY1333" fmla="*/ 80071 h 1593133"/>
                <a:gd name="connsiteX1334" fmla="*/ 991242 w 1637856"/>
                <a:gd name="connsiteY1334" fmla="*/ 102685 h 1593133"/>
                <a:gd name="connsiteX1335" fmla="*/ 984758 w 1637856"/>
                <a:gd name="connsiteY1335" fmla="*/ 110762 h 1593133"/>
                <a:gd name="connsiteX1336" fmla="*/ 981516 w 1637856"/>
                <a:gd name="connsiteY1336" fmla="*/ 108339 h 1593133"/>
                <a:gd name="connsiteX1337" fmla="*/ 979084 w 1637856"/>
                <a:gd name="connsiteY1337" fmla="*/ 80071 h 1593133"/>
                <a:gd name="connsiteX1338" fmla="*/ 1053113 w 1637856"/>
                <a:gd name="connsiteY1338" fmla="*/ 65381 h 1593133"/>
                <a:gd name="connsiteX1339" fmla="*/ 1039454 w 1637856"/>
                <a:gd name="connsiteY1339" fmla="*/ 71807 h 1593133"/>
                <a:gd name="connsiteX1340" fmla="*/ 1038650 w 1637856"/>
                <a:gd name="connsiteY1340" fmla="*/ 74217 h 1593133"/>
                <a:gd name="connsiteX1341" fmla="*/ 1045078 w 1637856"/>
                <a:gd name="connsiteY1341" fmla="*/ 98315 h 1593133"/>
                <a:gd name="connsiteX1342" fmla="*/ 1042668 w 1637856"/>
                <a:gd name="connsiteY1342" fmla="*/ 103937 h 1593133"/>
                <a:gd name="connsiteX1343" fmla="*/ 1032222 w 1637856"/>
                <a:gd name="connsiteY1343" fmla="*/ 130445 h 1593133"/>
                <a:gd name="connsiteX1344" fmla="*/ 1041061 w 1637856"/>
                <a:gd name="connsiteY1344" fmla="*/ 140085 h 1593133"/>
                <a:gd name="connsiteX1345" fmla="*/ 1053917 w 1637856"/>
                <a:gd name="connsiteY1345" fmla="*/ 79839 h 1593133"/>
                <a:gd name="connsiteX1346" fmla="*/ 1053113 w 1637856"/>
                <a:gd name="connsiteY1346" fmla="*/ 65381 h 1593133"/>
                <a:gd name="connsiteX1347" fmla="*/ 1060345 w 1637856"/>
                <a:gd name="connsiteY1347" fmla="*/ 54938 h 1593133"/>
                <a:gd name="connsiteX1348" fmla="*/ 1065969 w 1637856"/>
                <a:gd name="connsiteY1348" fmla="*/ 70200 h 1593133"/>
                <a:gd name="connsiteX1349" fmla="*/ 1058738 w 1637856"/>
                <a:gd name="connsiteY1349" fmla="*/ 100724 h 1593133"/>
                <a:gd name="connsiteX1350" fmla="*/ 1053113 w 1637856"/>
                <a:gd name="connsiteY1350" fmla="*/ 132052 h 1593133"/>
                <a:gd name="connsiteX1351" fmla="*/ 1049899 w 1637856"/>
                <a:gd name="connsiteY1351" fmla="*/ 145707 h 1593133"/>
                <a:gd name="connsiteX1352" fmla="*/ 1041061 w 1637856"/>
                <a:gd name="connsiteY1352" fmla="*/ 155347 h 1593133"/>
                <a:gd name="connsiteX1353" fmla="*/ 1031418 w 1637856"/>
                <a:gd name="connsiteY1353" fmla="*/ 148117 h 1593133"/>
                <a:gd name="connsiteX1354" fmla="*/ 1020169 w 1637856"/>
                <a:gd name="connsiteY1354" fmla="*/ 142494 h 1593133"/>
                <a:gd name="connsiteX1355" fmla="*/ 1024990 w 1637856"/>
                <a:gd name="connsiteY1355" fmla="*/ 124019 h 1593133"/>
                <a:gd name="connsiteX1356" fmla="*/ 1021776 w 1637856"/>
                <a:gd name="connsiteY1356" fmla="*/ 113577 h 1593133"/>
                <a:gd name="connsiteX1357" fmla="*/ 1021776 w 1637856"/>
                <a:gd name="connsiteY1357" fmla="*/ 103134 h 1593133"/>
                <a:gd name="connsiteX1358" fmla="*/ 1026597 w 1637856"/>
                <a:gd name="connsiteY1358" fmla="*/ 95905 h 1593133"/>
                <a:gd name="connsiteX1359" fmla="*/ 1023383 w 1637856"/>
                <a:gd name="connsiteY1359" fmla="*/ 88675 h 1593133"/>
                <a:gd name="connsiteX1360" fmla="*/ 1017759 w 1637856"/>
                <a:gd name="connsiteY1360" fmla="*/ 93495 h 1593133"/>
                <a:gd name="connsiteX1361" fmla="*/ 1014545 w 1637856"/>
                <a:gd name="connsiteY1361" fmla="*/ 111167 h 1593133"/>
                <a:gd name="connsiteX1362" fmla="*/ 1005706 w 1637856"/>
                <a:gd name="connsiteY1362" fmla="*/ 130445 h 1593133"/>
                <a:gd name="connsiteX1363" fmla="*/ 1016152 w 1637856"/>
                <a:gd name="connsiteY1363" fmla="*/ 68594 h 1593133"/>
                <a:gd name="connsiteX1364" fmla="*/ 1033829 w 1637856"/>
                <a:gd name="connsiteY1364" fmla="*/ 67790 h 1593133"/>
                <a:gd name="connsiteX1365" fmla="*/ 1049899 w 1637856"/>
                <a:gd name="connsiteY1365" fmla="*/ 57348 h 1593133"/>
                <a:gd name="connsiteX1366" fmla="*/ 1060345 w 1637856"/>
                <a:gd name="connsiteY1366" fmla="*/ 54938 h 1593133"/>
                <a:gd name="connsiteX1367" fmla="*/ 650844 w 1637856"/>
                <a:gd name="connsiteY1367" fmla="*/ 41537 h 1593133"/>
                <a:gd name="connsiteX1368" fmla="*/ 661340 w 1637856"/>
                <a:gd name="connsiteY1368" fmla="*/ 50359 h 1593133"/>
                <a:gd name="connsiteX1369" fmla="*/ 657303 w 1637856"/>
                <a:gd name="connsiteY1369" fmla="*/ 58379 h 1593133"/>
                <a:gd name="connsiteX1370" fmla="*/ 647614 w 1637856"/>
                <a:gd name="connsiteY1370" fmla="*/ 67201 h 1593133"/>
                <a:gd name="connsiteX1371" fmla="*/ 647614 w 1637856"/>
                <a:gd name="connsiteY1371" fmla="*/ 55171 h 1593133"/>
                <a:gd name="connsiteX1372" fmla="*/ 623393 w 1637856"/>
                <a:gd name="connsiteY1372" fmla="*/ 84845 h 1593133"/>
                <a:gd name="connsiteX1373" fmla="*/ 642770 w 1637856"/>
                <a:gd name="connsiteY1373" fmla="*/ 93667 h 1593133"/>
                <a:gd name="connsiteX1374" fmla="*/ 642770 w 1637856"/>
                <a:gd name="connsiteY1374" fmla="*/ 74419 h 1593133"/>
                <a:gd name="connsiteX1375" fmla="*/ 656495 w 1637856"/>
                <a:gd name="connsiteY1375" fmla="*/ 95271 h 1593133"/>
                <a:gd name="connsiteX1376" fmla="*/ 660532 w 1637856"/>
                <a:gd name="connsiteY1376" fmla="*/ 107301 h 1593133"/>
                <a:gd name="connsiteX1377" fmla="*/ 701708 w 1637856"/>
                <a:gd name="connsiteY1377" fmla="*/ 132163 h 1593133"/>
                <a:gd name="connsiteX1378" fmla="*/ 709782 w 1637856"/>
                <a:gd name="connsiteY1378" fmla="*/ 136173 h 1593133"/>
                <a:gd name="connsiteX1379" fmla="*/ 668606 w 1637856"/>
                <a:gd name="connsiteY1379" fmla="*/ 133767 h 1593133"/>
                <a:gd name="connsiteX1380" fmla="*/ 652458 w 1637856"/>
                <a:gd name="connsiteY1380" fmla="*/ 112915 h 1593133"/>
                <a:gd name="connsiteX1381" fmla="*/ 612897 w 1637856"/>
                <a:gd name="connsiteY1381" fmla="*/ 168253 h 1593133"/>
                <a:gd name="connsiteX1382" fmla="*/ 637926 w 1637856"/>
                <a:gd name="connsiteY1382" fmla="*/ 116123 h 1593133"/>
                <a:gd name="connsiteX1383" fmla="*/ 626623 w 1637856"/>
                <a:gd name="connsiteY1383" fmla="*/ 90459 h 1593133"/>
                <a:gd name="connsiteX1384" fmla="*/ 620164 w 1637856"/>
                <a:gd name="connsiteY1384" fmla="*/ 89657 h 1593133"/>
                <a:gd name="connsiteX1385" fmla="*/ 612090 w 1637856"/>
                <a:gd name="connsiteY1385" fmla="*/ 88053 h 1593133"/>
                <a:gd name="connsiteX1386" fmla="*/ 612897 w 1637856"/>
                <a:gd name="connsiteY1386" fmla="*/ 76825 h 1593133"/>
                <a:gd name="connsiteX1387" fmla="*/ 620971 w 1637856"/>
                <a:gd name="connsiteY1387" fmla="*/ 63993 h 1593133"/>
                <a:gd name="connsiteX1388" fmla="*/ 624200 w 1637856"/>
                <a:gd name="connsiteY1388" fmla="*/ 48755 h 1593133"/>
                <a:gd name="connsiteX1389" fmla="*/ 627430 w 1637856"/>
                <a:gd name="connsiteY1389" fmla="*/ 56775 h 1593133"/>
                <a:gd name="connsiteX1390" fmla="*/ 636311 w 1637856"/>
                <a:gd name="connsiteY1390" fmla="*/ 57577 h 1593133"/>
                <a:gd name="connsiteX1391" fmla="*/ 644385 w 1637856"/>
                <a:gd name="connsiteY1391" fmla="*/ 46349 h 1593133"/>
                <a:gd name="connsiteX1392" fmla="*/ 650844 w 1637856"/>
                <a:gd name="connsiteY1392" fmla="*/ 41537 h 1593133"/>
                <a:gd name="connsiteX1393" fmla="*/ 655938 w 1637856"/>
                <a:gd name="connsiteY1393" fmla="*/ 1276 h 1593133"/>
                <a:gd name="connsiteX1394" fmla="*/ 662969 w 1637856"/>
                <a:gd name="connsiteY1394" fmla="*/ 6027 h 1593133"/>
                <a:gd name="connsiteX1395" fmla="*/ 658148 w 1637856"/>
                <a:gd name="connsiteY1395" fmla="*/ 18159 h 1593133"/>
                <a:gd name="connsiteX1396" fmla="*/ 644487 w 1637856"/>
                <a:gd name="connsiteY1396" fmla="*/ 27864 h 1593133"/>
                <a:gd name="connsiteX1397" fmla="*/ 633237 w 1637856"/>
                <a:gd name="connsiteY1397" fmla="*/ 29481 h 1593133"/>
                <a:gd name="connsiteX1398" fmla="*/ 604308 w 1637856"/>
                <a:gd name="connsiteY1398" fmla="*/ 48083 h 1593133"/>
                <a:gd name="connsiteX1399" fmla="*/ 619576 w 1637856"/>
                <a:gd name="connsiteY1399" fmla="*/ 26246 h 1593133"/>
                <a:gd name="connsiteX1400" fmla="*/ 614754 w 1637856"/>
                <a:gd name="connsiteY1400" fmla="*/ 1984 h 1593133"/>
                <a:gd name="connsiteX1401" fmla="*/ 635647 w 1637856"/>
                <a:gd name="connsiteY1401" fmla="*/ 14115 h 1593133"/>
                <a:gd name="connsiteX1402" fmla="*/ 647701 w 1637856"/>
                <a:gd name="connsiteY1402" fmla="*/ 4410 h 1593133"/>
                <a:gd name="connsiteX1403" fmla="*/ 655938 w 1637856"/>
                <a:gd name="connsiteY1403" fmla="*/ 1276 h 1593133"/>
                <a:gd name="connsiteX1404" fmla="*/ 1073603 w 1637856"/>
                <a:gd name="connsiteY1404" fmla="*/ 111 h 1593133"/>
                <a:gd name="connsiteX1405" fmla="*/ 1078929 w 1637856"/>
                <a:gd name="connsiteY1405" fmla="*/ 3115 h 1593133"/>
                <a:gd name="connsiteX1406" fmla="*/ 1078125 w 1637856"/>
                <a:gd name="connsiteY1406" fmla="*/ 17532 h 1593133"/>
                <a:gd name="connsiteX1407" fmla="*/ 1058829 w 1637856"/>
                <a:gd name="connsiteY1407" fmla="*/ 31950 h 1593133"/>
                <a:gd name="connsiteX1408" fmla="*/ 1064457 w 1637856"/>
                <a:gd name="connsiteY1408" fmla="*/ 37556 h 1593133"/>
                <a:gd name="connsiteX1409" fmla="*/ 1067673 w 1637856"/>
                <a:gd name="connsiteY1409" fmla="*/ 43964 h 1593133"/>
                <a:gd name="connsiteX1410" fmla="*/ 1061241 w 1637856"/>
                <a:gd name="connsiteY1410" fmla="*/ 47969 h 1593133"/>
                <a:gd name="connsiteX1411" fmla="*/ 1044356 w 1637856"/>
                <a:gd name="connsiteY1411" fmla="*/ 51974 h 1593133"/>
                <a:gd name="connsiteX1412" fmla="*/ 1049180 w 1637856"/>
                <a:gd name="connsiteY1412" fmla="*/ 35153 h 1593133"/>
                <a:gd name="connsiteX1413" fmla="*/ 1059633 w 1637856"/>
                <a:gd name="connsiteY1413" fmla="*/ 25542 h 1593133"/>
                <a:gd name="connsiteX1414" fmla="*/ 1057221 w 1637856"/>
                <a:gd name="connsiteY1414" fmla="*/ 22338 h 1593133"/>
                <a:gd name="connsiteX1415" fmla="*/ 1029080 w 1637856"/>
                <a:gd name="connsiteY1415" fmla="*/ 41561 h 1593133"/>
                <a:gd name="connsiteX1416" fmla="*/ 1004155 w 1637856"/>
                <a:gd name="connsiteY1416" fmla="*/ 40760 h 1593133"/>
                <a:gd name="connsiteX1417" fmla="*/ 1033904 w 1637856"/>
                <a:gd name="connsiteY1417" fmla="*/ 26343 h 1593133"/>
                <a:gd name="connsiteX1418" fmla="*/ 1067673 w 1637856"/>
                <a:gd name="connsiteY1418" fmla="*/ 3115 h 1593133"/>
                <a:gd name="connsiteX1419" fmla="*/ 1073603 w 1637856"/>
                <a:gd name="connsiteY1419" fmla="*/ 111 h 159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</a:cxnLst>
              <a:rect l="l" t="t" r="r" b="b"/>
              <a:pathLst>
                <a:path w="1637856" h="1593133">
                  <a:moveTo>
                    <a:pt x="812540" y="1516107"/>
                  </a:moveTo>
                  <a:cubicBezTo>
                    <a:pt x="807713" y="1516908"/>
                    <a:pt x="799669" y="1522520"/>
                    <a:pt x="799669" y="1526528"/>
                  </a:cubicBezTo>
                  <a:cubicBezTo>
                    <a:pt x="797255" y="1541760"/>
                    <a:pt x="796451" y="1556992"/>
                    <a:pt x="798060" y="1571422"/>
                  </a:cubicBezTo>
                  <a:cubicBezTo>
                    <a:pt x="798060" y="1576232"/>
                    <a:pt x="806104" y="1582645"/>
                    <a:pt x="810931" y="1582645"/>
                  </a:cubicBezTo>
                  <a:cubicBezTo>
                    <a:pt x="814954" y="1582645"/>
                    <a:pt x="821390" y="1577033"/>
                    <a:pt x="823803" y="1572223"/>
                  </a:cubicBezTo>
                  <a:cubicBezTo>
                    <a:pt x="827021" y="1565008"/>
                    <a:pt x="827021" y="1556190"/>
                    <a:pt x="827826" y="1548975"/>
                  </a:cubicBezTo>
                  <a:cubicBezTo>
                    <a:pt x="827021" y="1541760"/>
                    <a:pt x="827021" y="1535347"/>
                    <a:pt x="826217" y="1528933"/>
                  </a:cubicBezTo>
                  <a:cubicBezTo>
                    <a:pt x="824608" y="1521718"/>
                    <a:pt x="820585" y="1515305"/>
                    <a:pt x="812540" y="1516107"/>
                  </a:cubicBezTo>
                  <a:close/>
                  <a:moveTo>
                    <a:pt x="812540" y="1505685"/>
                  </a:moveTo>
                  <a:cubicBezTo>
                    <a:pt x="823803" y="1506487"/>
                    <a:pt x="832652" y="1512900"/>
                    <a:pt x="835870" y="1524123"/>
                  </a:cubicBezTo>
                  <a:cubicBezTo>
                    <a:pt x="838284" y="1531338"/>
                    <a:pt x="839088" y="1539355"/>
                    <a:pt x="839893" y="1547372"/>
                  </a:cubicBezTo>
                  <a:cubicBezTo>
                    <a:pt x="838284" y="1556992"/>
                    <a:pt x="837479" y="1566612"/>
                    <a:pt x="835066" y="1575430"/>
                  </a:cubicBezTo>
                  <a:cubicBezTo>
                    <a:pt x="831044" y="1587455"/>
                    <a:pt x="822194" y="1593868"/>
                    <a:pt x="810127" y="1593067"/>
                  </a:cubicBezTo>
                  <a:cubicBezTo>
                    <a:pt x="798060" y="1592265"/>
                    <a:pt x="789210" y="1585852"/>
                    <a:pt x="785992" y="1573827"/>
                  </a:cubicBezTo>
                  <a:cubicBezTo>
                    <a:pt x="781970" y="1556992"/>
                    <a:pt x="782774" y="1540157"/>
                    <a:pt x="788406" y="1523322"/>
                  </a:cubicBezTo>
                  <a:cubicBezTo>
                    <a:pt x="791624" y="1512098"/>
                    <a:pt x="801278" y="1505685"/>
                    <a:pt x="812540" y="1505685"/>
                  </a:cubicBezTo>
                  <a:close/>
                  <a:moveTo>
                    <a:pt x="683917" y="1504768"/>
                  </a:moveTo>
                  <a:cubicBezTo>
                    <a:pt x="675114" y="1503161"/>
                    <a:pt x="670312" y="1508785"/>
                    <a:pt x="667911" y="1515211"/>
                  </a:cubicBezTo>
                  <a:cubicBezTo>
                    <a:pt x="663910" y="1526458"/>
                    <a:pt x="661509" y="1538508"/>
                    <a:pt x="659108" y="1550558"/>
                  </a:cubicBezTo>
                  <a:cubicBezTo>
                    <a:pt x="660709" y="1563411"/>
                    <a:pt x="664710" y="1570641"/>
                    <a:pt x="672713" y="1571444"/>
                  </a:cubicBezTo>
                  <a:cubicBezTo>
                    <a:pt x="679916" y="1573051"/>
                    <a:pt x="687118" y="1566624"/>
                    <a:pt x="689519" y="1555378"/>
                  </a:cubicBezTo>
                  <a:cubicBezTo>
                    <a:pt x="692720" y="1544131"/>
                    <a:pt x="694321" y="1532081"/>
                    <a:pt x="695121" y="1520835"/>
                  </a:cubicBezTo>
                  <a:cubicBezTo>
                    <a:pt x="695921" y="1512801"/>
                    <a:pt x="691920" y="1505571"/>
                    <a:pt x="683917" y="1504768"/>
                  </a:cubicBezTo>
                  <a:close/>
                  <a:moveTo>
                    <a:pt x="897918" y="1503524"/>
                  </a:moveTo>
                  <a:cubicBezTo>
                    <a:pt x="900334" y="1531602"/>
                    <a:pt x="902750" y="1558878"/>
                    <a:pt x="905166" y="1586153"/>
                  </a:cubicBezTo>
                  <a:cubicBezTo>
                    <a:pt x="897918" y="1590165"/>
                    <a:pt x="893086" y="1588560"/>
                    <a:pt x="889060" y="1581340"/>
                  </a:cubicBezTo>
                  <a:cubicBezTo>
                    <a:pt x="880201" y="1565296"/>
                    <a:pt x="871343" y="1549251"/>
                    <a:pt x="860068" y="1534009"/>
                  </a:cubicBezTo>
                  <a:cubicBezTo>
                    <a:pt x="861679" y="1552460"/>
                    <a:pt x="863289" y="1570911"/>
                    <a:pt x="864900" y="1590967"/>
                  </a:cubicBezTo>
                  <a:cubicBezTo>
                    <a:pt x="861679" y="1590967"/>
                    <a:pt x="858458" y="1591769"/>
                    <a:pt x="853626" y="1592571"/>
                  </a:cubicBezTo>
                  <a:cubicBezTo>
                    <a:pt x="851210" y="1563691"/>
                    <a:pt x="848794" y="1536415"/>
                    <a:pt x="846378" y="1509140"/>
                  </a:cubicBezTo>
                  <a:cubicBezTo>
                    <a:pt x="854431" y="1505129"/>
                    <a:pt x="859263" y="1506733"/>
                    <a:pt x="863289" y="1514755"/>
                  </a:cubicBezTo>
                  <a:cubicBezTo>
                    <a:pt x="871343" y="1530800"/>
                    <a:pt x="881006" y="1546042"/>
                    <a:pt x="891476" y="1561284"/>
                  </a:cubicBezTo>
                  <a:cubicBezTo>
                    <a:pt x="889865" y="1542833"/>
                    <a:pt x="888254" y="1523580"/>
                    <a:pt x="886644" y="1504326"/>
                  </a:cubicBezTo>
                  <a:cubicBezTo>
                    <a:pt x="890670" y="1503524"/>
                    <a:pt x="893891" y="1503524"/>
                    <a:pt x="897918" y="1503524"/>
                  </a:cubicBezTo>
                  <a:close/>
                  <a:moveTo>
                    <a:pt x="726660" y="1502660"/>
                  </a:moveTo>
                  <a:cubicBezTo>
                    <a:pt x="740355" y="1503461"/>
                    <a:pt x="754050" y="1504261"/>
                    <a:pt x="767745" y="1506663"/>
                  </a:cubicBezTo>
                  <a:cubicBezTo>
                    <a:pt x="769356" y="1506663"/>
                    <a:pt x="770968" y="1510665"/>
                    <a:pt x="774190" y="1514667"/>
                  </a:cubicBezTo>
                  <a:cubicBezTo>
                    <a:pt x="764523" y="1514667"/>
                    <a:pt x="758884" y="1514667"/>
                    <a:pt x="751633" y="1514667"/>
                  </a:cubicBezTo>
                  <a:cubicBezTo>
                    <a:pt x="750022" y="1539483"/>
                    <a:pt x="747605" y="1563498"/>
                    <a:pt x="745189" y="1589113"/>
                  </a:cubicBezTo>
                  <a:cubicBezTo>
                    <a:pt x="740355" y="1589113"/>
                    <a:pt x="737938" y="1588313"/>
                    <a:pt x="733910" y="1587512"/>
                  </a:cubicBezTo>
                  <a:cubicBezTo>
                    <a:pt x="736327" y="1562697"/>
                    <a:pt x="738744" y="1538682"/>
                    <a:pt x="740355" y="1513067"/>
                  </a:cubicBezTo>
                  <a:cubicBezTo>
                    <a:pt x="734716" y="1513067"/>
                    <a:pt x="729882" y="1512266"/>
                    <a:pt x="725854" y="1511466"/>
                  </a:cubicBezTo>
                  <a:cubicBezTo>
                    <a:pt x="724243" y="1510665"/>
                    <a:pt x="722632" y="1508264"/>
                    <a:pt x="721021" y="1506663"/>
                  </a:cubicBezTo>
                  <a:cubicBezTo>
                    <a:pt x="723438" y="1505062"/>
                    <a:pt x="725049" y="1502660"/>
                    <a:pt x="726660" y="1502660"/>
                  </a:cubicBezTo>
                  <a:close/>
                  <a:moveTo>
                    <a:pt x="621142" y="1501561"/>
                  </a:moveTo>
                  <a:cubicBezTo>
                    <a:pt x="614706" y="1511201"/>
                    <a:pt x="609879" y="1519235"/>
                    <a:pt x="604248" y="1528071"/>
                  </a:cubicBezTo>
                  <a:cubicBezTo>
                    <a:pt x="610684" y="1529678"/>
                    <a:pt x="614706" y="1531284"/>
                    <a:pt x="621142" y="1532891"/>
                  </a:cubicBezTo>
                  <a:cubicBezTo>
                    <a:pt x="621142" y="1522448"/>
                    <a:pt x="621142" y="1512808"/>
                    <a:pt x="621142" y="1501561"/>
                  </a:cubicBezTo>
                  <a:close/>
                  <a:moveTo>
                    <a:pt x="940529" y="1495311"/>
                  </a:moveTo>
                  <a:cubicBezTo>
                    <a:pt x="952621" y="1495311"/>
                    <a:pt x="961488" y="1504154"/>
                    <a:pt x="964712" y="1521035"/>
                  </a:cubicBezTo>
                  <a:cubicBezTo>
                    <a:pt x="961488" y="1521838"/>
                    <a:pt x="959070" y="1522642"/>
                    <a:pt x="955845" y="1523446"/>
                  </a:cubicBezTo>
                  <a:cubicBezTo>
                    <a:pt x="954233" y="1518623"/>
                    <a:pt x="953427" y="1514604"/>
                    <a:pt x="951009" y="1512192"/>
                  </a:cubicBezTo>
                  <a:cubicBezTo>
                    <a:pt x="947784" y="1508977"/>
                    <a:pt x="942948" y="1505761"/>
                    <a:pt x="938917" y="1505761"/>
                  </a:cubicBezTo>
                  <a:cubicBezTo>
                    <a:pt x="934886" y="1505761"/>
                    <a:pt x="930050" y="1509781"/>
                    <a:pt x="928438" y="1512996"/>
                  </a:cubicBezTo>
                  <a:cubicBezTo>
                    <a:pt x="921989" y="1524250"/>
                    <a:pt x="928438" y="1558816"/>
                    <a:pt x="938111" y="1567659"/>
                  </a:cubicBezTo>
                  <a:cubicBezTo>
                    <a:pt x="941335" y="1570070"/>
                    <a:pt x="948590" y="1572482"/>
                    <a:pt x="951815" y="1570874"/>
                  </a:cubicBezTo>
                  <a:cubicBezTo>
                    <a:pt x="955845" y="1570070"/>
                    <a:pt x="959070" y="1563639"/>
                    <a:pt x="960682" y="1559620"/>
                  </a:cubicBezTo>
                  <a:cubicBezTo>
                    <a:pt x="962294" y="1555601"/>
                    <a:pt x="959876" y="1550777"/>
                    <a:pt x="959876" y="1546758"/>
                  </a:cubicBezTo>
                  <a:cubicBezTo>
                    <a:pt x="944560" y="1545954"/>
                    <a:pt x="944560" y="1545954"/>
                    <a:pt x="943754" y="1538720"/>
                  </a:cubicBezTo>
                  <a:cubicBezTo>
                    <a:pt x="951009" y="1537112"/>
                    <a:pt x="958263" y="1536308"/>
                    <a:pt x="967937" y="1534700"/>
                  </a:cubicBezTo>
                  <a:cubicBezTo>
                    <a:pt x="970355" y="1548366"/>
                    <a:pt x="972773" y="1562032"/>
                    <a:pt x="975192" y="1578109"/>
                  </a:cubicBezTo>
                  <a:cubicBezTo>
                    <a:pt x="970355" y="1577305"/>
                    <a:pt x="967131" y="1576501"/>
                    <a:pt x="962294" y="1575697"/>
                  </a:cubicBezTo>
                  <a:cubicBezTo>
                    <a:pt x="946172" y="1586951"/>
                    <a:pt x="928438" y="1582932"/>
                    <a:pt x="921989" y="1562835"/>
                  </a:cubicBezTo>
                  <a:cubicBezTo>
                    <a:pt x="917152" y="1549170"/>
                    <a:pt x="915540" y="1533896"/>
                    <a:pt x="916346" y="1519427"/>
                  </a:cubicBezTo>
                  <a:cubicBezTo>
                    <a:pt x="916346" y="1504154"/>
                    <a:pt x="926825" y="1495311"/>
                    <a:pt x="940529" y="1495311"/>
                  </a:cubicBezTo>
                  <a:close/>
                  <a:moveTo>
                    <a:pt x="685517" y="1495128"/>
                  </a:moveTo>
                  <a:cubicBezTo>
                    <a:pt x="697522" y="1497538"/>
                    <a:pt x="706325" y="1506375"/>
                    <a:pt x="706325" y="1520031"/>
                  </a:cubicBezTo>
                  <a:cubicBezTo>
                    <a:pt x="705525" y="1532884"/>
                    <a:pt x="703924" y="1545738"/>
                    <a:pt x="700723" y="1558591"/>
                  </a:cubicBezTo>
                  <a:cubicBezTo>
                    <a:pt x="695921" y="1575461"/>
                    <a:pt x="683917" y="1583494"/>
                    <a:pt x="670312" y="1581084"/>
                  </a:cubicBezTo>
                  <a:cubicBezTo>
                    <a:pt x="655907" y="1578674"/>
                    <a:pt x="648704" y="1567428"/>
                    <a:pt x="647104" y="1548951"/>
                  </a:cubicBezTo>
                  <a:cubicBezTo>
                    <a:pt x="650305" y="1536098"/>
                    <a:pt x="652706" y="1523245"/>
                    <a:pt x="657508" y="1511195"/>
                  </a:cubicBezTo>
                  <a:cubicBezTo>
                    <a:pt x="662309" y="1498341"/>
                    <a:pt x="673513" y="1492718"/>
                    <a:pt x="685517" y="1495128"/>
                  </a:cubicBezTo>
                  <a:close/>
                  <a:moveTo>
                    <a:pt x="626773" y="1482281"/>
                  </a:moveTo>
                  <a:cubicBezTo>
                    <a:pt x="629187" y="1483085"/>
                    <a:pt x="631600" y="1486298"/>
                    <a:pt x="631600" y="1487905"/>
                  </a:cubicBezTo>
                  <a:cubicBezTo>
                    <a:pt x="632405" y="1516021"/>
                    <a:pt x="632405" y="1544138"/>
                    <a:pt x="632405" y="1572254"/>
                  </a:cubicBezTo>
                  <a:cubicBezTo>
                    <a:pt x="621947" y="1572254"/>
                    <a:pt x="617924" y="1569844"/>
                    <a:pt x="619533" y="1561811"/>
                  </a:cubicBezTo>
                  <a:cubicBezTo>
                    <a:pt x="619533" y="1559401"/>
                    <a:pt x="619533" y="1557794"/>
                    <a:pt x="620338" y="1555384"/>
                  </a:cubicBezTo>
                  <a:cubicBezTo>
                    <a:pt x="621142" y="1543334"/>
                    <a:pt x="613902" y="1536908"/>
                    <a:pt x="601834" y="1536908"/>
                  </a:cubicBezTo>
                  <a:cubicBezTo>
                    <a:pt x="600225" y="1536908"/>
                    <a:pt x="597812" y="1539318"/>
                    <a:pt x="596203" y="1541728"/>
                  </a:cubicBezTo>
                  <a:cubicBezTo>
                    <a:pt x="593790" y="1544941"/>
                    <a:pt x="591376" y="1548958"/>
                    <a:pt x="588963" y="1552171"/>
                  </a:cubicBezTo>
                  <a:cubicBezTo>
                    <a:pt x="584136" y="1560204"/>
                    <a:pt x="584136" y="1560204"/>
                    <a:pt x="574482" y="1554581"/>
                  </a:cubicBezTo>
                  <a:cubicBezTo>
                    <a:pt x="589767" y="1531284"/>
                    <a:pt x="605052" y="1507988"/>
                    <a:pt x="620338" y="1484691"/>
                  </a:cubicBezTo>
                  <a:cubicBezTo>
                    <a:pt x="621142" y="1483085"/>
                    <a:pt x="625164" y="1481478"/>
                    <a:pt x="626773" y="1482281"/>
                  </a:cubicBezTo>
                  <a:close/>
                  <a:moveTo>
                    <a:pt x="561781" y="1462458"/>
                  </a:moveTo>
                  <a:cubicBezTo>
                    <a:pt x="565812" y="1464061"/>
                    <a:pt x="568231" y="1464863"/>
                    <a:pt x="571457" y="1466466"/>
                  </a:cubicBezTo>
                  <a:cubicBezTo>
                    <a:pt x="560974" y="1492918"/>
                    <a:pt x="550492" y="1518569"/>
                    <a:pt x="540009" y="1545021"/>
                  </a:cubicBezTo>
                  <a:cubicBezTo>
                    <a:pt x="535978" y="1543418"/>
                    <a:pt x="532752" y="1541815"/>
                    <a:pt x="529527" y="1540212"/>
                  </a:cubicBezTo>
                  <a:cubicBezTo>
                    <a:pt x="540009" y="1514561"/>
                    <a:pt x="550492" y="1488910"/>
                    <a:pt x="561781" y="1462458"/>
                  </a:cubicBezTo>
                  <a:close/>
                  <a:moveTo>
                    <a:pt x="1106079" y="1443871"/>
                  </a:moveTo>
                  <a:cubicBezTo>
                    <a:pt x="1114133" y="1464730"/>
                    <a:pt x="1122992" y="1484786"/>
                    <a:pt x="1130240" y="1505645"/>
                  </a:cubicBezTo>
                  <a:cubicBezTo>
                    <a:pt x="1134267" y="1517679"/>
                    <a:pt x="1127824" y="1528108"/>
                    <a:pt x="1114133" y="1533724"/>
                  </a:cubicBezTo>
                  <a:cubicBezTo>
                    <a:pt x="1099636" y="1538537"/>
                    <a:pt x="1089166" y="1536130"/>
                    <a:pt x="1082723" y="1522492"/>
                  </a:cubicBezTo>
                  <a:cubicBezTo>
                    <a:pt x="1073864" y="1503238"/>
                    <a:pt x="1066615" y="1483984"/>
                    <a:pt x="1057756" y="1463125"/>
                  </a:cubicBezTo>
                  <a:cubicBezTo>
                    <a:pt x="1061783" y="1461521"/>
                    <a:pt x="1065005" y="1460718"/>
                    <a:pt x="1068226" y="1459114"/>
                  </a:cubicBezTo>
                  <a:cubicBezTo>
                    <a:pt x="1074669" y="1474357"/>
                    <a:pt x="1081112" y="1489600"/>
                    <a:pt x="1087555" y="1505645"/>
                  </a:cubicBezTo>
                  <a:cubicBezTo>
                    <a:pt x="1089166" y="1509656"/>
                    <a:pt x="1090777" y="1513667"/>
                    <a:pt x="1092388" y="1517679"/>
                  </a:cubicBezTo>
                  <a:cubicBezTo>
                    <a:pt x="1096414" y="1524899"/>
                    <a:pt x="1102857" y="1527306"/>
                    <a:pt x="1110911" y="1524097"/>
                  </a:cubicBezTo>
                  <a:cubicBezTo>
                    <a:pt x="1118965" y="1520888"/>
                    <a:pt x="1122187" y="1514470"/>
                    <a:pt x="1118965" y="1506447"/>
                  </a:cubicBezTo>
                  <a:cubicBezTo>
                    <a:pt x="1112522" y="1489600"/>
                    <a:pt x="1106079" y="1472752"/>
                    <a:pt x="1098831" y="1455905"/>
                  </a:cubicBezTo>
                  <a:cubicBezTo>
                    <a:pt x="1098025" y="1453498"/>
                    <a:pt x="1097220" y="1451091"/>
                    <a:pt x="1095609" y="1447882"/>
                  </a:cubicBezTo>
                  <a:cubicBezTo>
                    <a:pt x="1098831" y="1447080"/>
                    <a:pt x="1102052" y="1445476"/>
                    <a:pt x="1106079" y="1443871"/>
                  </a:cubicBezTo>
                  <a:close/>
                  <a:moveTo>
                    <a:pt x="518201" y="1443871"/>
                  </a:moveTo>
                  <a:cubicBezTo>
                    <a:pt x="522225" y="1445474"/>
                    <a:pt x="524639" y="1447077"/>
                    <a:pt x="528663" y="1448680"/>
                  </a:cubicBezTo>
                  <a:cubicBezTo>
                    <a:pt x="518201" y="1469519"/>
                    <a:pt x="509349" y="1489556"/>
                    <a:pt x="498082" y="1509593"/>
                  </a:cubicBezTo>
                  <a:cubicBezTo>
                    <a:pt x="492449" y="1520013"/>
                    <a:pt x="481182" y="1520814"/>
                    <a:pt x="469916" y="1516005"/>
                  </a:cubicBezTo>
                  <a:cubicBezTo>
                    <a:pt x="458649" y="1511196"/>
                    <a:pt x="453016" y="1500777"/>
                    <a:pt x="456235" y="1489556"/>
                  </a:cubicBezTo>
                  <a:cubicBezTo>
                    <a:pt x="457040" y="1484747"/>
                    <a:pt x="459454" y="1480740"/>
                    <a:pt x="461063" y="1475129"/>
                  </a:cubicBezTo>
                  <a:cubicBezTo>
                    <a:pt x="465087" y="1476732"/>
                    <a:pt x="467501" y="1478335"/>
                    <a:pt x="471525" y="1479938"/>
                  </a:cubicBezTo>
                  <a:cubicBezTo>
                    <a:pt x="469916" y="1483144"/>
                    <a:pt x="469111" y="1485549"/>
                    <a:pt x="468306" y="1487953"/>
                  </a:cubicBezTo>
                  <a:cubicBezTo>
                    <a:pt x="465087" y="1495968"/>
                    <a:pt x="465892" y="1502380"/>
                    <a:pt x="473135" y="1506387"/>
                  </a:cubicBezTo>
                  <a:cubicBezTo>
                    <a:pt x="481987" y="1510395"/>
                    <a:pt x="487620" y="1507189"/>
                    <a:pt x="491644" y="1499174"/>
                  </a:cubicBezTo>
                  <a:cubicBezTo>
                    <a:pt x="498887" y="1483946"/>
                    <a:pt x="506130" y="1469519"/>
                    <a:pt x="513373" y="1454290"/>
                  </a:cubicBezTo>
                  <a:cubicBezTo>
                    <a:pt x="514982" y="1451085"/>
                    <a:pt x="516592" y="1447879"/>
                    <a:pt x="518201" y="1443871"/>
                  </a:cubicBezTo>
                  <a:close/>
                  <a:moveTo>
                    <a:pt x="1160204" y="1415774"/>
                  </a:moveTo>
                  <a:cubicBezTo>
                    <a:pt x="1173851" y="1440629"/>
                    <a:pt x="1186696" y="1465485"/>
                    <a:pt x="1199540" y="1489538"/>
                  </a:cubicBezTo>
                  <a:cubicBezTo>
                    <a:pt x="1193118" y="1496754"/>
                    <a:pt x="1188301" y="1495952"/>
                    <a:pt x="1181879" y="1490340"/>
                  </a:cubicBezTo>
                  <a:cubicBezTo>
                    <a:pt x="1168231" y="1479115"/>
                    <a:pt x="1153781" y="1468692"/>
                    <a:pt x="1137725" y="1459070"/>
                  </a:cubicBezTo>
                  <a:cubicBezTo>
                    <a:pt x="1146556" y="1475106"/>
                    <a:pt x="1155387" y="1491943"/>
                    <a:pt x="1164217" y="1509583"/>
                  </a:cubicBezTo>
                  <a:cubicBezTo>
                    <a:pt x="1161006" y="1511186"/>
                    <a:pt x="1158598" y="1512790"/>
                    <a:pt x="1154584" y="1515195"/>
                  </a:cubicBezTo>
                  <a:cubicBezTo>
                    <a:pt x="1140937" y="1489538"/>
                    <a:pt x="1128092" y="1465485"/>
                    <a:pt x="1115247" y="1440629"/>
                  </a:cubicBezTo>
                  <a:cubicBezTo>
                    <a:pt x="1121670" y="1434215"/>
                    <a:pt x="1126486" y="1434215"/>
                    <a:pt x="1132909" y="1439828"/>
                  </a:cubicBezTo>
                  <a:cubicBezTo>
                    <a:pt x="1146556" y="1451053"/>
                    <a:pt x="1161006" y="1462277"/>
                    <a:pt x="1177062" y="1471899"/>
                  </a:cubicBezTo>
                  <a:cubicBezTo>
                    <a:pt x="1169034" y="1455061"/>
                    <a:pt x="1160204" y="1439026"/>
                    <a:pt x="1150570" y="1421387"/>
                  </a:cubicBezTo>
                  <a:cubicBezTo>
                    <a:pt x="1153781" y="1419783"/>
                    <a:pt x="1156190" y="1418179"/>
                    <a:pt x="1160204" y="1415774"/>
                  </a:cubicBezTo>
                  <a:close/>
                  <a:moveTo>
                    <a:pt x="1197069" y="1394160"/>
                  </a:moveTo>
                  <a:cubicBezTo>
                    <a:pt x="1212322" y="1418205"/>
                    <a:pt x="1227575" y="1441448"/>
                    <a:pt x="1243630" y="1465493"/>
                  </a:cubicBezTo>
                  <a:cubicBezTo>
                    <a:pt x="1239616" y="1467897"/>
                    <a:pt x="1237208" y="1469500"/>
                    <a:pt x="1233997" y="1471103"/>
                  </a:cubicBezTo>
                  <a:cubicBezTo>
                    <a:pt x="1218744" y="1447860"/>
                    <a:pt x="1203491" y="1424617"/>
                    <a:pt x="1187435" y="1400572"/>
                  </a:cubicBezTo>
                  <a:cubicBezTo>
                    <a:pt x="1190646" y="1398168"/>
                    <a:pt x="1193055" y="1396565"/>
                    <a:pt x="1197069" y="1394160"/>
                  </a:cubicBezTo>
                  <a:close/>
                  <a:moveTo>
                    <a:pt x="1265589" y="1344450"/>
                  </a:moveTo>
                  <a:cubicBezTo>
                    <a:pt x="1265589" y="1344450"/>
                    <a:pt x="1266392" y="1346050"/>
                    <a:pt x="1266392" y="1346850"/>
                  </a:cubicBezTo>
                  <a:cubicBezTo>
                    <a:pt x="1276836" y="1371647"/>
                    <a:pt x="1287281" y="1396443"/>
                    <a:pt x="1297725" y="1420440"/>
                  </a:cubicBezTo>
                  <a:cubicBezTo>
                    <a:pt x="1298528" y="1422840"/>
                    <a:pt x="1297725" y="1426840"/>
                    <a:pt x="1296118" y="1427639"/>
                  </a:cubicBezTo>
                  <a:cubicBezTo>
                    <a:pt x="1294511" y="1429239"/>
                    <a:pt x="1290494" y="1430039"/>
                    <a:pt x="1288887" y="1429239"/>
                  </a:cubicBezTo>
                  <a:cubicBezTo>
                    <a:pt x="1265589" y="1413241"/>
                    <a:pt x="1242290" y="1397243"/>
                    <a:pt x="1218991" y="1380446"/>
                  </a:cubicBezTo>
                  <a:cubicBezTo>
                    <a:pt x="1222205" y="1378046"/>
                    <a:pt x="1224615" y="1375646"/>
                    <a:pt x="1227829" y="1373246"/>
                  </a:cubicBezTo>
                  <a:cubicBezTo>
                    <a:pt x="1245504" y="1386045"/>
                    <a:pt x="1262375" y="1398043"/>
                    <a:pt x="1280050" y="1410842"/>
                  </a:cubicBezTo>
                  <a:cubicBezTo>
                    <a:pt x="1280853" y="1410842"/>
                    <a:pt x="1281657" y="1410042"/>
                    <a:pt x="1282460" y="1410042"/>
                  </a:cubicBezTo>
                  <a:cubicBezTo>
                    <a:pt x="1280050" y="1403643"/>
                    <a:pt x="1276836" y="1398043"/>
                    <a:pt x="1274426" y="1392444"/>
                  </a:cubicBezTo>
                  <a:cubicBezTo>
                    <a:pt x="1269606" y="1381245"/>
                    <a:pt x="1264785" y="1370047"/>
                    <a:pt x="1259161" y="1358848"/>
                  </a:cubicBezTo>
                  <a:cubicBezTo>
                    <a:pt x="1255948" y="1351649"/>
                    <a:pt x="1256751" y="1347650"/>
                    <a:pt x="1265589" y="1344450"/>
                  </a:cubicBezTo>
                  <a:close/>
                  <a:moveTo>
                    <a:pt x="358843" y="1344450"/>
                  </a:moveTo>
                  <a:cubicBezTo>
                    <a:pt x="362054" y="1346852"/>
                    <a:pt x="364462" y="1348453"/>
                    <a:pt x="367674" y="1350855"/>
                  </a:cubicBezTo>
                  <a:cubicBezTo>
                    <a:pt x="359646" y="1361263"/>
                    <a:pt x="350815" y="1370871"/>
                    <a:pt x="342787" y="1380479"/>
                  </a:cubicBezTo>
                  <a:cubicBezTo>
                    <a:pt x="338774" y="1386083"/>
                    <a:pt x="333957" y="1390887"/>
                    <a:pt x="329943" y="1395691"/>
                  </a:cubicBezTo>
                  <a:cubicBezTo>
                    <a:pt x="321915" y="1405298"/>
                    <a:pt x="321915" y="1412504"/>
                    <a:pt x="329140" y="1418909"/>
                  </a:cubicBezTo>
                  <a:cubicBezTo>
                    <a:pt x="337168" y="1425314"/>
                    <a:pt x="344393" y="1423713"/>
                    <a:pt x="352421" y="1414105"/>
                  </a:cubicBezTo>
                  <a:cubicBezTo>
                    <a:pt x="362857" y="1402096"/>
                    <a:pt x="373293" y="1390086"/>
                    <a:pt x="383729" y="1378077"/>
                  </a:cubicBezTo>
                  <a:cubicBezTo>
                    <a:pt x="385335" y="1374874"/>
                    <a:pt x="387743" y="1372472"/>
                    <a:pt x="390151" y="1370070"/>
                  </a:cubicBezTo>
                  <a:cubicBezTo>
                    <a:pt x="393362" y="1372472"/>
                    <a:pt x="394968" y="1374074"/>
                    <a:pt x="398982" y="1377276"/>
                  </a:cubicBezTo>
                  <a:cubicBezTo>
                    <a:pt x="394165" y="1382881"/>
                    <a:pt x="389349" y="1388485"/>
                    <a:pt x="384532" y="1393289"/>
                  </a:cubicBezTo>
                  <a:cubicBezTo>
                    <a:pt x="376504" y="1403697"/>
                    <a:pt x="368476" y="1413305"/>
                    <a:pt x="360449" y="1422912"/>
                  </a:cubicBezTo>
                  <a:cubicBezTo>
                    <a:pt x="349210" y="1435722"/>
                    <a:pt x="337168" y="1436523"/>
                    <a:pt x="324324" y="1426916"/>
                  </a:cubicBezTo>
                  <a:cubicBezTo>
                    <a:pt x="310676" y="1415707"/>
                    <a:pt x="309071" y="1403697"/>
                    <a:pt x="320310" y="1390086"/>
                  </a:cubicBezTo>
                  <a:cubicBezTo>
                    <a:pt x="332351" y="1374874"/>
                    <a:pt x="345196" y="1360463"/>
                    <a:pt x="358843" y="1344450"/>
                  </a:cubicBezTo>
                  <a:close/>
                  <a:moveTo>
                    <a:pt x="320269" y="1322886"/>
                  </a:moveTo>
                  <a:cubicBezTo>
                    <a:pt x="316036" y="1320576"/>
                    <a:pt x="310593" y="1320777"/>
                    <a:pt x="305755" y="1324392"/>
                  </a:cubicBezTo>
                  <a:cubicBezTo>
                    <a:pt x="295272" y="1332426"/>
                    <a:pt x="285596" y="1342870"/>
                    <a:pt x="276726" y="1353315"/>
                  </a:cubicBezTo>
                  <a:cubicBezTo>
                    <a:pt x="271082" y="1358938"/>
                    <a:pt x="269469" y="1366972"/>
                    <a:pt x="275920" y="1373400"/>
                  </a:cubicBezTo>
                  <a:cubicBezTo>
                    <a:pt x="283177" y="1380630"/>
                    <a:pt x="290434" y="1378220"/>
                    <a:pt x="296885" y="1372596"/>
                  </a:cubicBezTo>
                  <a:cubicBezTo>
                    <a:pt x="306561" y="1363759"/>
                    <a:pt x="314624" y="1354118"/>
                    <a:pt x="323494" y="1344477"/>
                  </a:cubicBezTo>
                  <a:cubicBezTo>
                    <a:pt x="325913" y="1342067"/>
                    <a:pt x="326720" y="1338050"/>
                    <a:pt x="327526" y="1336443"/>
                  </a:cubicBezTo>
                  <a:cubicBezTo>
                    <a:pt x="327526" y="1330016"/>
                    <a:pt x="324502" y="1325195"/>
                    <a:pt x="320269" y="1322886"/>
                  </a:cubicBezTo>
                  <a:close/>
                  <a:moveTo>
                    <a:pt x="313012" y="1310734"/>
                  </a:moveTo>
                  <a:cubicBezTo>
                    <a:pt x="330751" y="1310734"/>
                    <a:pt x="343653" y="1329212"/>
                    <a:pt x="335589" y="1346084"/>
                  </a:cubicBezTo>
                  <a:cubicBezTo>
                    <a:pt x="327526" y="1363759"/>
                    <a:pt x="314624" y="1376613"/>
                    <a:pt x="296885" y="1385451"/>
                  </a:cubicBezTo>
                  <a:cubicBezTo>
                    <a:pt x="288015" y="1390271"/>
                    <a:pt x="278339" y="1388664"/>
                    <a:pt x="271082" y="1382237"/>
                  </a:cubicBezTo>
                  <a:cubicBezTo>
                    <a:pt x="263018" y="1375006"/>
                    <a:pt x="259793" y="1366972"/>
                    <a:pt x="262212" y="1356528"/>
                  </a:cubicBezTo>
                  <a:cubicBezTo>
                    <a:pt x="267050" y="1337246"/>
                    <a:pt x="296078" y="1310734"/>
                    <a:pt x="313012" y="1310734"/>
                  </a:cubicBezTo>
                  <a:close/>
                  <a:moveTo>
                    <a:pt x="1308917" y="1303385"/>
                  </a:moveTo>
                  <a:cubicBezTo>
                    <a:pt x="1311335" y="1305793"/>
                    <a:pt x="1312947" y="1308202"/>
                    <a:pt x="1315364" y="1310610"/>
                  </a:cubicBezTo>
                  <a:cubicBezTo>
                    <a:pt x="1305693" y="1319441"/>
                    <a:pt x="1296828" y="1327468"/>
                    <a:pt x="1287963" y="1336299"/>
                  </a:cubicBezTo>
                  <a:cubicBezTo>
                    <a:pt x="1293604" y="1342721"/>
                    <a:pt x="1299246" y="1348340"/>
                    <a:pt x="1305693" y="1355565"/>
                  </a:cubicBezTo>
                  <a:cubicBezTo>
                    <a:pt x="1314558" y="1347538"/>
                    <a:pt x="1321812" y="1340313"/>
                    <a:pt x="1331483" y="1332285"/>
                  </a:cubicBezTo>
                  <a:cubicBezTo>
                    <a:pt x="1333095" y="1334693"/>
                    <a:pt x="1334706" y="1337102"/>
                    <a:pt x="1336318" y="1340313"/>
                  </a:cubicBezTo>
                  <a:cubicBezTo>
                    <a:pt x="1329065" y="1346735"/>
                    <a:pt x="1321006" y="1353960"/>
                    <a:pt x="1312141" y="1361988"/>
                  </a:cubicBezTo>
                  <a:cubicBezTo>
                    <a:pt x="1319394" y="1370015"/>
                    <a:pt x="1325841" y="1376437"/>
                    <a:pt x="1333095" y="1384465"/>
                  </a:cubicBezTo>
                  <a:cubicBezTo>
                    <a:pt x="1342766" y="1375635"/>
                    <a:pt x="1352437" y="1367607"/>
                    <a:pt x="1362108" y="1358776"/>
                  </a:cubicBezTo>
                  <a:cubicBezTo>
                    <a:pt x="1363720" y="1360382"/>
                    <a:pt x="1366137" y="1361988"/>
                    <a:pt x="1368555" y="1364396"/>
                  </a:cubicBezTo>
                  <a:cubicBezTo>
                    <a:pt x="1355660" y="1376437"/>
                    <a:pt x="1343572" y="1387676"/>
                    <a:pt x="1331483" y="1398915"/>
                  </a:cubicBezTo>
                  <a:cubicBezTo>
                    <a:pt x="1312141" y="1378846"/>
                    <a:pt x="1292798" y="1357974"/>
                    <a:pt x="1273456" y="1337102"/>
                  </a:cubicBezTo>
                  <a:cubicBezTo>
                    <a:pt x="1284739" y="1325863"/>
                    <a:pt x="1296022" y="1315427"/>
                    <a:pt x="1308917" y="1303385"/>
                  </a:cubicBezTo>
                  <a:close/>
                  <a:moveTo>
                    <a:pt x="1349136" y="1279032"/>
                  </a:moveTo>
                  <a:cubicBezTo>
                    <a:pt x="1344307" y="1280734"/>
                    <a:pt x="1338875" y="1285741"/>
                    <a:pt x="1332034" y="1294553"/>
                  </a:cubicBezTo>
                  <a:cubicBezTo>
                    <a:pt x="1340082" y="1300962"/>
                    <a:pt x="1347325" y="1307371"/>
                    <a:pt x="1353764" y="1312978"/>
                  </a:cubicBezTo>
                  <a:cubicBezTo>
                    <a:pt x="1369860" y="1298559"/>
                    <a:pt x="1371469" y="1290548"/>
                    <a:pt x="1362616" y="1283338"/>
                  </a:cubicBezTo>
                  <a:cubicBezTo>
                    <a:pt x="1358190" y="1278932"/>
                    <a:pt x="1353965" y="1277330"/>
                    <a:pt x="1349136" y="1279032"/>
                  </a:cubicBezTo>
                  <a:close/>
                  <a:moveTo>
                    <a:pt x="1350846" y="1267216"/>
                  </a:moveTo>
                  <a:cubicBezTo>
                    <a:pt x="1354971" y="1266515"/>
                    <a:pt x="1359397" y="1267316"/>
                    <a:pt x="1364226" y="1269720"/>
                  </a:cubicBezTo>
                  <a:cubicBezTo>
                    <a:pt x="1374688" y="1275327"/>
                    <a:pt x="1379517" y="1284139"/>
                    <a:pt x="1377907" y="1295354"/>
                  </a:cubicBezTo>
                  <a:cubicBezTo>
                    <a:pt x="1377907" y="1296956"/>
                    <a:pt x="1377103" y="1298559"/>
                    <a:pt x="1377103" y="1300962"/>
                  </a:cubicBezTo>
                  <a:cubicBezTo>
                    <a:pt x="1389979" y="1304967"/>
                    <a:pt x="1402856" y="1308172"/>
                    <a:pt x="1416537" y="1311376"/>
                  </a:cubicBezTo>
                  <a:cubicBezTo>
                    <a:pt x="1412513" y="1320188"/>
                    <a:pt x="1407685" y="1320989"/>
                    <a:pt x="1401246" y="1318586"/>
                  </a:cubicBezTo>
                  <a:cubicBezTo>
                    <a:pt x="1394003" y="1316182"/>
                    <a:pt x="1386760" y="1315381"/>
                    <a:pt x="1380322" y="1312177"/>
                  </a:cubicBezTo>
                  <a:cubicBezTo>
                    <a:pt x="1372274" y="1309774"/>
                    <a:pt x="1366640" y="1311376"/>
                    <a:pt x="1362616" y="1320989"/>
                  </a:cubicBezTo>
                  <a:cubicBezTo>
                    <a:pt x="1370664" y="1328199"/>
                    <a:pt x="1379517" y="1335408"/>
                    <a:pt x="1389174" y="1344220"/>
                  </a:cubicBezTo>
                  <a:cubicBezTo>
                    <a:pt x="1386760" y="1346624"/>
                    <a:pt x="1384346" y="1349828"/>
                    <a:pt x="1381931" y="1352231"/>
                  </a:cubicBezTo>
                  <a:cubicBezTo>
                    <a:pt x="1360202" y="1333806"/>
                    <a:pt x="1339278" y="1316182"/>
                    <a:pt x="1317548" y="1296956"/>
                  </a:cubicBezTo>
                  <a:cubicBezTo>
                    <a:pt x="1324791" y="1288946"/>
                    <a:pt x="1331230" y="1280935"/>
                    <a:pt x="1339278" y="1273725"/>
                  </a:cubicBezTo>
                  <a:cubicBezTo>
                    <a:pt x="1342899" y="1270120"/>
                    <a:pt x="1346722" y="1267917"/>
                    <a:pt x="1350846" y="1267216"/>
                  </a:cubicBezTo>
                  <a:close/>
                  <a:moveTo>
                    <a:pt x="268767" y="1253674"/>
                  </a:moveTo>
                  <a:cubicBezTo>
                    <a:pt x="271178" y="1256885"/>
                    <a:pt x="273590" y="1258491"/>
                    <a:pt x="276805" y="1261702"/>
                  </a:cubicBezTo>
                  <a:cubicBezTo>
                    <a:pt x="267159" y="1270532"/>
                    <a:pt x="258318" y="1278560"/>
                    <a:pt x="248672" y="1286588"/>
                  </a:cubicBezTo>
                  <a:cubicBezTo>
                    <a:pt x="255102" y="1293813"/>
                    <a:pt x="260729" y="1300235"/>
                    <a:pt x="267159" y="1307460"/>
                  </a:cubicBezTo>
                  <a:cubicBezTo>
                    <a:pt x="276805" y="1300235"/>
                    <a:pt x="284843" y="1293010"/>
                    <a:pt x="294489" y="1284982"/>
                  </a:cubicBezTo>
                  <a:cubicBezTo>
                    <a:pt x="296900" y="1287391"/>
                    <a:pt x="299311" y="1289799"/>
                    <a:pt x="301723" y="1293010"/>
                  </a:cubicBezTo>
                  <a:cubicBezTo>
                    <a:pt x="280824" y="1311474"/>
                    <a:pt x="259925" y="1329938"/>
                    <a:pt x="237419" y="1349204"/>
                  </a:cubicBezTo>
                  <a:cubicBezTo>
                    <a:pt x="235811" y="1345993"/>
                    <a:pt x="233400" y="1343585"/>
                    <a:pt x="230988" y="1340374"/>
                  </a:cubicBezTo>
                  <a:cubicBezTo>
                    <a:pt x="240634" y="1331543"/>
                    <a:pt x="250280" y="1323515"/>
                    <a:pt x="260729" y="1313882"/>
                  </a:cubicBezTo>
                  <a:cubicBezTo>
                    <a:pt x="254299" y="1306657"/>
                    <a:pt x="248672" y="1300235"/>
                    <a:pt x="241438" y="1292207"/>
                  </a:cubicBezTo>
                  <a:cubicBezTo>
                    <a:pt x="230988" y="1301841"/>
                    <a:pt x="221343" y="1309868"/>
                    <a:pt x="211697" y="1318699"/>
                  </a:cubicBezTo>
                  <a:cubicBezTo>
                    <a:pt x="209286" y="1315488"/>
                    <a:pt x="206874" y="1313882"/>
                    <a:pt x="204463" y="1310671"/>
                  </a:cubicBezTo>
                  <a:cubicBezTo>
                    <a:pt x="225362" y="1291404"/>
                    <a:pt x="246261" y="1273743"/>
                    <a:pt x="268767" y="1253674"/>
                  </a:cubicBezTo>
                  <a:close/>
                  <a:moveTo>
                    <a:pt x="1394079" y="1216347"/>
                  </a:moveTo>
                  <a:cubicBezTo>
                    <a:pt x="1398604" y="1216748"/>
                    <a:pt x="1403431" y="1218757"/>
                    <a:pt x="1408660" y="1222372"/>
                  </a:cubicBezTo>
                  <a:cubicBezTo>
                    <a:pt x="1407051" y="1224782"/>
                    <a:pt x="1405442" y="1227193"/>
                    <a:pt x="1403029" y="1230406"/>
                  </a:cubicBezTo>
                  <a:cubicBezTo>
                    <a:pt x="1394984" y="1225586"/>
                    <a:pt x="1387743" y="1224782"/>
                    <a:pt x="1382916" y="1233620"/>
                  </a:cubicBezTo>
                  <a:cubicBezTo>
                    <a:pt x="1381307" y="1236833"/>
                    <a:pt x="1380503" y="1244064"/>
                    <a:pt x="1382916" y="1247278"/>
                  </a:cubicBezTo>
                  <a:cubicBezTo>
                    <a:pt x="1385330" y="1250491"/>
                    <a:pt x="1391766" y="1252098"/>
                    <a:pt x="1395788" y="1251295"/>
                  </a:cubicBezTo>
                  <a:cubicBezTo>
                    <a:pt x="1401420" y="1250491"/>
                    <a:pt x="1407051" y="1245671"/>
                    <a:pt x="1412683" y="1243261"/>
                  </a:cubicBezTo>
                  <a:cubicBezTo>
                    <a:pt x="1422337" y="1239244"/>
                    <a:pt x="1432795" y="1236030"/>
                    <a:pt x="1442449" y="1244064"/>
                  </a:cubicBezTo>
                  <a:cubicBezTo>
                    <a:pt x="1453712" y="1253705"/>
                    <a:pt x="1453712" y="1268166"/>
                    <a:pt x="1443254" y="1281021"/>
                  </a:cubicBezTo>
                  <a:cubicBezTo>
                    <a:pt x="1432795" y="1293875"/>
                    <a:pt x="1419119" y="1293875"/>
                    <a:pt x="1407051" y="1282627"/>
                  </a:cubicBezTo>
                  <a:cubicBezTo>
                    <a:pt x="1408660" y="1280217"/>
                    <a:pt x="1411074" y="1277807"/>
                    <a:pt x="1412683" y="1275397"/>
                  </a:cubicBezTo>
                  <a:cubicBezTo>
                    <a:pt x="1426359" y="1281824"/>
                    <a:pt x="1433600" y="1281021"/>
                    <a:pt x="1438427" y="1271380"/>
                  </a:cubicBezTo>
                  <a:cubicBezTo>
                    <a:pt x="1440036" y="1267363"/>
                    <a:pt x="1440840" y="1260936"/>
                    <a:pt x="1438427" y="1256919"/>
                  </a:cubicBezTo>
                  <a:cubicBezTo>
                    <a:pt x="1436013" y="1253705"/>
                    <a:pt x="1428773" y="1250491"/>
                    <a:pt x="1424750" y="1251295"/>
                  </a:cubicBezTo>
                  <a:cubicBezTo>
                    <a:pt x="1417510" y="1252098"/>
                    <a:pt x="1411074" y="1256115"/>
                    <a:pt x="1404638" y="1259329"/>
                  </a:cubicBezTo>
                  <a:cubicBezTo>
                    <a:pt x="1390157" y="1266559"/>
                    <a:pt x="1379698" y="1264149"/>
                    <a:pt x="1373262" y="1252902"/>
                  </a:cubicBezTo>
                  <a:cubicBezTo>
                    <a:pt x="1366826" y="1242457"/>
                    <a:pt x="1370849" y="1227996"/>
                    <a:pt x="1381307" y="1219962"/>
                  </a:cubicBezTo>
                  <a:cubicBezTo>
                    <a:pt x="1385330" y="1217150"/>
                    <a:pt x="1389553" y="1215945"/>
                    <a:pt x="1394079" y="1216347"/>
                  </a:cubicBezTo>
                  <a:close/>
                  <a:moveTo>
                    <a:pt x="230972" y="1206125"/>
                  </a:moveTo>
                  <a:cubicBezTo>
                    <a:pt x="240600" y="1218978"/>
                    <a:pt x="250227" y="1231028"/>
                    <a:pt x="260657" y="1245488"/>
                  </a:cubicBezTo>
                  <a:cubicBezTo>
                    <a:pt x="255041" y="1247898"/>
                    <a:pt x="251029" y="1250308"/>
                    <a:pt x="246216" y="1251111"/>
                  </a:cubicBezTo>
                  <a:cubicBezTo>
                    <a:pt x="226961" y="1253521"/>
                    <a:pt x="207706" y="1255128"/>
                    <a:pt x="188451" y="1256735"/>
                  </a:cubicBezTo>
                  <a:cubicBezTo>
                    <a:pt x="184440" y="1256735"/>
                    <a:pt x="181230" y="1257538"/>
                    <a:pt x="175614" y="1258341"/>
                  </a:cubicBezTo>
                  <a:cubicBezTo>
                    <a:pt x="184440" y="1269588"/>
                    <a:pt x="191660" y="1280031"/>
                    <a:pt x="200485" y="1291278"/>
                  </a:cubicBezTo>
                  <a:cubicBezTo>
                    <a:pt x="198078" y="1293688"/>
                    <a:pt x="195672" y="1295294"/>
                    <a:pt x="193265" y="1296901"/>
                  </a:cubicBezTo>
                  <a:cubicBezTo>
                    <a:pt x="182835" y="1283245"/>
                    <a:pt x="172405" y="1269588"/>
                    <a:pt x="160371" y="1254325"/>
                  </a:cubicBezTo>
                  <a:cubicBezTo>
                    <a:pt x="165987" y="1251915"/>
                    <a:pt x="170801" y="1249505"/>
                    <a:pt x="175614" y="1248701"/>
                  </a:cubicBezTo>
                  <a:cubicBezTo>
                    <a:pt x="198078" y="1246291"/>
                    <a:pt x="220542" y="1243882"/>
                    <a:pt x="246216" y="1241472"/>
                  </a:cubicBezTo>
                  <a:cubicBezTo>
                    <a:pt x="238995" y="1232635"/>
                    <a:pt x="233379" y="1224602"/>
                    <a:pt x="227763" y="1217372"/>
                  </a:cubicBezTo>
                  <a:cubicBezTo>
                    <a:pt x="223752" y="1211748"/>
                    <a:pt x="223752" y="1211748"/>
                    <a:pt x="230972" y="1206125"/>
                  </a:cubicBezTo>
                  <a:close/>
                  <a:moveTo>
                    <a:pt x="1413507" y="1170680"/>
                  </a:moveTo>
                  <a:cubicBezTo>
                    <a:pt x="1438374" y="1186019"/>
                    <a:pt x="1461636" y="1201358"/>
                    <a:pt x="1485700" y="1215890"/>
                  </a:cubicBezTo>
                  <a:cubicBezTo>
                    <a:pt x="1483294" y="1219927"/>
                    <a:pt x="1482492" y="1222349"/>
                    <a:pt x="1480085" y="1225578"/>
                  </a:cubicBezTo>
                  <a:cubicBezTo>
                    <a:pt x="1456021" y="1211046"/>
                    <a:pt x="1431957" y="1195707"/>
                    <a:pt x="1407892" y="1180368"/>
                  </a:cubicBezTo>
                  <a:cubicBezTo>
                    <a:pt x="1410299" y="1177139"/>
                    <a:pt x="1411903" y="1174717"/>
                    <a:pt x="1413507" y="1170680"/>
                  </a:cubicBezTo>
                  <a:close/>
                  <a:moveTo>
                    <a:pt x="194044" y="1150795"/>
                  </a:moveTo>
                  <a:cubicBezTo>
                    <a:pt x="200490" y="1156407"/>
                    <a:pt x="202907" y="1160415"/>
                    <a:pt x="197267" y="1168432"/>
                  </a:cubicBezTo>
                  <a:cubicBezTo>
                    <a:pt x="185986" y="1182862"/>
                    <a:pt x="176317" y="1198093"/>
                    <a:pt x="167454" y="1214928"/>
                  </a:cubicBezTo>
                  <a:cubicBezTo>
                    <a:pt x="183569" y="1205308"/>
                    <a:pt x="199684" y="1195688"/>
                    <a:pt x="215799" y="1185267"/>
                  </a:cubicBezTo>
                  <a:cubicBezTo>
                    <a:pt x="218216" y="1187672"/>
                    <a:pt x="219828" y="1190077"/>
                    <a:pt x="223051" y="1194085"/>
                  </a:cubicBezTo>
                  <a:cubicBezTo>
                    <a:pt x="198878" y="1209317"/>
                    <a:pt x="174706" y="1223747"/>
                    <a:pt x="151339" y="1238978"/>
                  </a:cubicBezTo>
                  <a:cubicBezTo>
                    <a:pt x="144087" y="1233366"/>
                    <a:pt x="143281" y="1228557"/>
                    <a:pt x="148922" y="1220540"/>
                  </a:cubicBezTo>
                  <a:cubicBezTo>
                    <a:pt x="159396" y="1206110"/>
                    <a:pt x="169065" y="1190878"/>
                    <a:pt x="177929" y="1174845"/>
                  </a:cubicBezTo>
                  <a:cubicBezTo>
                    <a:pt x="161814" y="1184465"/>
                    <a:pt x="145699" y="1194085"/>
                    <a:pt x="128778" y="1204507"/>
                  </a:cubicBezTo>
                  <a:cubicBezTo>
                    <a:pt x="126361" y="1201300"/>
                    <a:pt x="124749" y="1198895"/>
                    <a:pt x="122332" y="1195688"/>
                  </a:cubicBezTo>
                  <a:cubicBezTo>
                    <a:pt x="146504" y="1180457"/>
                    <a:pt x="169871" y="1166027"/>
                    <a:pt x="194044" y="1150795"/>
                  </a:cubicBezTo>
                  <a:close/>
                  <a:moveTo>
                    <a:pt x="158581" y="1126488"/>
                  </a:moveTo>
                  <a:cubicBezTo>
                    <a:pt x="149750" y="1128096"/>
                    <a:pt x="140920" y="1130509"/>
                    <a:pt x="130484" y="1132921"/>
                  </a:cubicBezTo>
                  <a:cubicBezTo>
                    <a:pt x="133695" y="1138551"/>
                    <a:pt x="136103" y="1142572"/>
                    <a:pt x="138511" y="1148202"/>
                  </a:cubicBezTo>
                  <a:cubicBezTo>
                    <a:pt x="146539" y="1140964"/>
                    <a:pt x="152961" y="1134530"/>
                    <a:pt x="160186" y="1128900"/>
                  </a:cubicBezTo>
                  <a:cubicBezTo>
                    <a:pt x="159384" y="1128096"/>
                    <a:pt x="159384" y="1127292"/>
                    <a:pt x="158581" y="1126488"/>
                  </a:cubicBezTo>
                  <a:close/>
                  <a:moveTo>
                    <a:pt x="172228" y="1114424"/>
                  </a:moveTo>
                  <a:cubicBezTo>
                    <a:pt x="174636" y="1113620"/>
                    <a:pt x="177848" y="1116033"/>
                    <a:pt x="179453" y="1118445"/>
                  </a:cubicBezTo>
                  <a:cubicBezTo>
                    <a:pt x="180256" y="1119250"/>
                    <a:pt x="179453" y="1123271"/>
                    <a:pt x="177848" y="1124879"/>
                  </a:cubicBezTo>
                  <a:cubicBezTo>
                    <a:pt x="157778" y="1144181"/>
                    <a:pt x="137709" y="1163482"/>
                    <a:pt x="116837" y="1182783"/>
                  </a:cubicBezTo>
                  <a:cubicBezTo>
                    <a:pt x="110414" y="1176349"/>
                    <a:pt x="110414" y="1171524"/>
                    <a:pt x="117639" y="1166699"/>
                  </a:cubicBezTo>
                  <a:cubicBezTo>
                    <a:pt x="118442" y="1165894"/>
                    <a:pt x="120048" y="1164286"/>
                    <a:pt x="120850" y="1163482"/>
                  </a:cubicBezTo>
                  <a:cubicBezTo>
                    <a:pt x="131286" y="1154635"/>
                    <a:pt x="131286" y="1148202"/>
                    <a:pt x="122456" y="1137747"/>
                  </a:cubicBezTo>
                  <a:cubicBezTo>
                    <a:pt x="120850" y="1136138"/>
                    <a:pt x="117639" y="1136138"/>
                    <a:pt x="115231" y="1136138"/>
                  </a:cubicBezTo>
                  <a:cubicBezTo>
                    <a:pt x="111217" y="1136138"/>
                    <a:pt x="107203" y="1137747"/>
                    <a:pt x="103992" y="1138551"/>
                  </a:cubicBezTo>
                  <a:cubicBezTo>
                    <a:pt x="95964" y="1140964"/>
                    <a:pt x="91148" y="1139355"/>
                    <a:pt x="90345" y="1129705"/>
                  </a:cubicBezTo>
                  <a:cubicBezTo>
                    <a:pt x="110414" y="1125683"/>
                    <a:pt x="131286" y="1121662"/>
                    <a:pt x="152159" y="1117641"/>
                  </a:cubicBezTo>
                  <a:cubicBezTo>
                    <a:pt x="158581" y="1116837"/>
                    <a:pt x="165806" y="1115229"/>
                    <a:pt x="172228" y="1114424"/>
                  </a:cubicBezTo>
                  <a:close/>
                  <a:moveTo>
                    <a:pt x="1453747" y="1099355"/>
                  </a:moveTo>
                  <a:cubicBezTo>
                    <a:pt x="1456971" y="1101761"/>
                    <a:pt x="1459389" y="1102563"/>
                    <a:pt x="1461002" y="1104167"/>
                  </a:cubicBezTo>
                  <a:cubicBezTo>
                    <a:pt x="1458583" y="1109782"/>
                    <a:pt x="1456165" y="1114594"/>
                    <a:pt x="1453747" y="1119406"/>
                  </a:cubicBezTo>
                  <a:cubicBezTo>
                    <a:pt x="1453747" y="1120208"/>
                    <a:pt x="1453747" y="1120208"/>
                    <a:pt x="1453747" y="1121812"/>
                  </a:cubicBezTo>
                  <a:cubicBezTo>
                    <a:pt x="1475512" y="1133041"/>
                    <a:pt x="1497277" y="1144269"/>
                    <a:pt x="1519848" y="1155498"/>
                  </a:cubicBezTo>
                  <a:cubicBezTo>
                    <a:pt x="1518236" y="1158706"/>
                    <a:pt x="1517430" y="1161914"/>
                    <a:pt x="1515818" y="1165924"/>
                  </a:cubicBezTo>
                  <a:cubicBezTo>
                    <a:pt x="1492440" y="1154696"/>
                    <a:pt x="1470675" y="1143467"/>
                    <a:pt x="1450522" y="1133041"/>
                  </a:cubicBezTo>
                  <a:cubicBezTo>
                    <a:pt x="1440849" y="1134645"/>
                    <a:pt x="1444879" y="1152290"/>
                    <a:pt x="1430369" y="1145071"/>
                  </a:cubicBezTo>
                  <a:cubicBezTo>
                    <a:pt x="1438430" y="1129832"/>
                    <a:pt x="1445685" y="1115396"/>
                    <a:pt x="1453747" y="1099355"/>
                  </a:cubicBezTo>
                  <a:close/>
                  <a:moveTo>
                    <a:pt x="911559" y="1056815"/>
                  </a:moveTo>
                  <a:cubicBezTo>
                    <a:pt x="909147" y="1056815"/>
                    <a:pt x="905930" y="1060830"/>
                    <a:pt x="905126" y="1063239"/>
                  </a:cubicBezTo>
                  <a:cubicBezTo>
                    <a:pt x="904321" y="1071269"/>
                    <a:pt x="905126" y="1079299"/>
                    <a:pt x="905126" y="1088935"/>
                  </a:cubicBezTo>
                  <a:cubicBezTo>
                    <a:pt x="947749" y="1088935"/>
                    <a:pt x="988765" y="1088935"/>
                    <a:pt x="1029780" y="1088935"/>
                  </a:cubicBezTo>
                  <a:cubicBezTo>
                    <a:pt x="1031388" y="1088132"/>
                    <a:pt x="1035409" y="1085723"/>
                    <a:pt x="1035409" y="1083314"/>
                  </a:cubicBezTo>
                  <a:cubicBezTo>
                    <a:pt x="1035409" y="1075284"/>
                    <a:pt x="1035409" y="1066451"/>
                    <a:pt x="1035409" y="1058421"/>
                  </a:cubicBezTo>
                  <a:cubicBezTo>
                    <a:pt x="1033801" y="1057618"/>
                    <a:pt x="1032192" y="1056815"/>
                    <a:pt x="1031388" y="1056815"/>
                  </a:cubicBezTo>
                  <a:cubicBezTo>
                    <a:pt x="991177" y="1056815"/>
                    <a:pt x="951770" y="1056012"/>
                    <a:pt x="911559" y="1056815"/>
                  </a:cubicBezTo>
                  <a:close/>
                  <a:moveTo>
                    <a:pt x="1478504" y="1041431"/>
                  </a:moveTo>
                  <a:cubicBezTo>
                    <a:pt x="1499404" y="1062303"/>
                    <a:pt x="1516285" y="1087190"/>
                    <a:pt x="1549243" y="1090401"/>
                  </a:cubicBezTo>
                  <a:cubicBezTo>
                    <a:pt x="1548439" y="1093612"/>
                    <a:pt x="1548439" y="1095217"/>
                    <a:pt x="1547636" y="1096823"/>
                  </a:cubicBezTo>
                  <a:cubicBezTo>
                    <a:pt x="1547636" y="1098428"/>
                    <a:pt x="1546832" y="1100034"/>
                    <a:pt x="1544420" y="1103245"/>
                  </a:cubicBezTo>
                  <a:cubicBezTo>
                    <a:pt x="1517893" y="1084781"/>
                    <a:pt x="1488954" y="1089598"/>
                    <a:pt x="1460015" y="1093612"/>
                  </a:cubicBezTo>
                  <a:cubicBezTo>
                    <a:pt x="1459211" y="1092809"/>
                    <a:pt x="1458407" y="1091203"/>
                    <a:pt x="1457603" y="1089598"/>
                  </a:cubicBezTo>
                  <a:cubicBezTo>
                    <a:pt x="1461623" y="1087190"/>
                    <a:pt x="1464838" y="1083978"/>
                    <a:pt x="1468857" y="1083176"/>
                  </a:cubicBezTo>
                  <a:cubicBezTo>
                    <a:pt x="1479307" y="1081570"/>
                    <a:pt x="1489758" y="1080767"/>
                    <a:pt x="1500208" y="1079965"/>
                  </a:cubicBezTo>
                  <a:cubicBezTo>
                    <a:pt x="1496189" y="1064712"/>
                    <a:pt x="1473680" y="1060698"/>
                    <a:pt x="1478504" y="1041431"/>
                  </a:cubicBezTo>
                  <a:close/>
                  <a:moveTo>
                    <a:pt x="144291" y="1039270"/>
                  </a:moveTo>
                  <a:cubicBezTo>
                    <a:pt x="145905" y="1042481"/>
                    <a:pt x="146712" y="1045692"/>
                    <a:pt x="149133" y="1049706"/>
                  </a:cubicBezTo>
                  <a:cubicBezTo>
                    <a:pt x="124926" y="1058537"/>
                    <a:pt x="101526" y="1067368"/>
                    <a:pt x="77319" y="1077001"/>
                  </a:cubicBezTo>
                  <a:cubicBezTo>
                    <a:pt x="82161" y="1089043"/>
                    <a:pt x="87002" y="1101085"/>
                    <a:pt x="91843" y="1113929"/>
                  </a:cubicBezTo>
                  <a:cubicBezTo>
                    <a:pt x="89423" y="1114732"/>
                    <a:pt x="87002" y="1116338"/>
                    <a:pt x="83774" y="1117943"/>
                  </a:cubicBezTo>
                  <a:cubicBezTo>
                    <a:pt x="77319" y="1101887"/>
                    <a:pt x="70864" y="1085832"/>
                    <a:pt x="64409" y="1069776"/>
                  </a:cubicBezTo>
                  <a:cubicBezTo>
                    <a:pt x="91036" y="1059340"/>
                    <a:pt x="116857" y="1049706"/>
                    <a:pt x="144291" y="1039270"/>
                  </a:cubicBezTo>
                  <a:close/>
                  <a:moveTo>
                    <a:pt x="939707" y="1024695"/>
                  </a:moveTo>
                  <a:cubicBezTo>
                    <a:pt x="926035" y="1024695"/>
                    <a:pt x="916385" y="1035937"/>
                    <a:pt x="918797" y="1051194"/>
                  </a:cubicBezTo>
                  <a:cubicBezTo>
                    <a:pt x="951770" y="1051194"/>
                    <a:pt x="983939" y="1051997"/>
                    <a:pt x="1016108" y="1051194"/>
                  </a:cubicBezTo>
                  <a:cubicBezTo>
                    <a:pt x="1023346" y="1051194"/>
                    <a:pt x="1021737" y="1045573"/>
                    <a:pt x="1020933" y="1041558"/>
                  </a:cubicBezTo>
                  <a:cubicBezTo>
                    <a:pt x="1020129" y="1033528"/>
                    <a:pt x="1008870" y="1024695"/>
                    <a:pt x="1000828" y="1024695"/>
                  </a:cubicBezTo>
                  <a:cubicBezTo>
                    <a:pt x="979918" y="1024695"/>
                    <a:pt x="959812" y="1024695"/>
                    <a:pt x="939707" y="1024695"/>
                  </a:cubicBezTo>
                  <a:close/>
                  <a:moveTo>
                    <a:pt x="938099" y="1005423"/>
                  </a:moveTo>
                  <a:cubicBezTo>
                    <a:pt x="935686" y="1006226"/>
                    <a:pt x="933273" y="1009438"/>
                    <a:pt x="930861" y="1011847"/>
                  </a:cubicBezTo>
                  <a:cubicBezTo>
                    <a:pt x="933273" y="1013453"/>
                    <a:pt x="935686" y="1017468"/>
                    <a:pt x="938099" y="1017468"/>
                  </a:cubicBezTo>
                  <a:cubicBezTo>
                    <a:pt x="948553" y="1017468"/>
                    <a:pt x="959812" y="1017468"/>
                    <a:pt x="970267" y="1017468"/>
                  </a:cubicBezTo>
                  <a:cubicBezTo>
                    <a:pt x="980722" y="1017468"/>
                    <a:pt x="991981" y="1017468"/>
                    <a:pt x="1002436" y="1017468"/>
                  </a:cubicBezTo>
                  <a:cubicBezTo>
                    <a:pt x="1004849" y="1017468"/>
                    <a:pt x="1008870" y="1014256"/>
                    <a:pt x="1009674" y="1011847"/>
                  </a:cubicBezTo>
                  <a:cubicBezTo>
                    <a:pt x="1010478" y="1006226"/>
                    <a:pt x="1006457" y="1005423"/>
                    <a:pt x="1001632" y="1005423"/>
                  </a:cubicBezTo>
                  <a:cubicBezTo>
                    <a:pt x="980722" y="1005423"/>
                    <a:pt x="959008" y="1005423"/>
                    <a:pt x="938099" y="1005423"/>
                  </a:cubicBezTo>
                  <a:close/>
                  <a:moveTo>
                    <a:pt x="1103922" y="1000366"/>
                  </a:moveTo>
                  <a:cubicBezTo>
                    <a:pt x="1105536" y="1003588"/>
                    <a:pt x="1107956" y="1006811"/>
                    <a:pt x="1107956" y="1010839"/>
                  </a:cubicBezTo>
                  <a:cubicBezTo>
                    <a:pt x="1108763" y="1013256"/>
                    <a:pt x="1105536" y="1015672"/>
                    <a:pt x="1103922" y="1018089"/>
                  </a:cubicBezTo>
                  <a:cubicBezTo>
                    <a:pt x="1102308" y="1015672"/>
                    <a:pt x="1099888" y="1013256"/>
                    <a:pt x="1096660" y="1009228"/>
                  </a:cubicBezTo>
                  <a:cubicBezTo>
                    <a:pt x="1099888" y="1005200"/>
                    <a:pt x="1102308" y="1002783"/>
                    <a:pt x="1103922" y="1000366"/>
                  </a:cubicBezTo>
                  <a:close/>
                  <a:moveTo>
                    <a:pt x="1103885" y="958869"/>
                  </a:moveTo>
                  <a:cubicBezTo>
                    <a:pt x="1105491" y="962091"/>
                    <a:pt x="1107899" y="965314"/>
                    <a:pt x="1107899" y="967731"/>
                  </a:cubicBezTo>
                  <a:cubicBezTo>
                    <a:pt x="1107899" y="970953"/>
                    <a:pt x="1105491" y="973370"/>
                    <a:pt x="1103885" y="976592"/>
                  </a:cubicBezTo>
                  <a:cubicBezTo>
                    <a:pt x="1101477" y="974175"/>
                    <a:pt x="1099871" y="971759"/>
                    <a:pt x="1096660" y="967731"/>
                  </a:cubicBezTo>
                  <a:cubicBezTo>
                    <a:pt x="1099871" y="964508"/>
                    <a:pt x="1102280" y="961286"/>
                    <a:pt x="1103885" y="958869"/>
                  </a:cubicBezTo>
                  <a:close/>
                  <a:moveTo>
                    <a:pt x="602522" y="939417"/>
                  </a:moveTo>
                  <a:cubicBezTo>
                    <a:pt x="630783" y="939417"/>
                    <a:pt x="658236" y="939417"/>
                    <a:pt x="687304" y="939417"/>
                  </a:cubicBezTo>
                  <a:cubicBezTo>
                    <a:pt x="684882" y="949014"/>
                    <a:pt x="679229" y="954611"/>
                    <a:pt x="670348" y="954611"/>
                  </a:cubicBezTo>
                  <a:cubicBezTo>
                    <a:pt x="654199" y="955411"/>
                    <a:pt x="638050" y="955411"/>
                    <a:pt x="621901" y="953012"/>
                  </a:cubicBezTo>
                  <a:cubicBezTo>
                    <a:pt x="614634" y="952212"/>
                    <a:pt x="608174" y="946614"/>
                    <a:pt x="601715" y="943416"/>
                  </a:cubicBezTo>
                  <a:cubicBezTo>
                    <a:pt x="601715" y="941816"/>
                    <a:pt x="602522" y="941017"/>
                    <a:pt x="602522" y="939417"/>
                  </a:cubicBezTo>
                  <a:close/>
                  <a:moveTo>
                    <a:pt x="1042647" y="930745"/>
                  </a:moveTo>
                  <a:cubicBezTo>
                    <a:pt x="1041039" y="930745"/>
                    <a:pt x="1037822" y="933154"/>
                    <a:pt x="1037822" y="934760"/>
                  </a:cubicBezTo>
                  <a:cubicBezTo>
                    <a:pt x="1037018" y="946001"/>
                    <a:pt x="1037018" y="957243"/>
                    <a:pt x="1037018" y="968485"/>
                  </a:cubicBezTo>
                  <a:cubicBezTo>
                    <a:pt x="1038626" y="969288"/>
                    <a:pt x="1039430" y="969288"/>
                    <a:pt x="1041039" y="970091"/>
                  </a:cubicBezTo>
                  <a:cubicBezTo>
                    <a:pt x="1042647" y="966879"/>
                    <a:pt x="1046668" y="964470"/>
                    <a:pt x="1046668" y="961258"/>
                  </a:cubicBezTo>
                  <a:cubicBezTo>
                    <a:pt x="1047472" y="952425"/>
                    <a:pt x="1047472" y="943593"/>
                    <a:pt x="1046668" y="935563"/>
                  </a:cubicBezTo>
                  <a:cubicBezTo>
                    <a:pt x="1046668" y="933957"/>
                    <a:pt x="1044256" y="930745"/>
                    <a:pt x="1042647" y="930745"/>
                  </a:cubicBezTo>
                  <a:close/>
                  <a:moveTo>
                    <a:pt x="1106180" y="929942"/>
                  </a:moveTo>
                  <a:cubicBezTo>
                    <a:pt x="1090900" y="929942"/>
                    <a:pt x="1074816" y="929942"/>
                    <a:pt x="1058731" y="930745"/>
                  </a:cubicBezTo>
                  <a:cubicBezTo>
                    <a:pt x="1057123" y="930745"/>
                    <a:pt x="1053102" y="933957"/>
                    <a:pt x="1053102" y="936366"/>
                  </a:cubicBezTo>
                  <a:cubicBezTo>
                    <a:pt x="1052298" y="943593"/>
                    <a:pt x="1053102" y="951622"/>
                    <a:pt x="1053102" y="959652"/>
                  </a:cubicBezTo>
                  <a:cubicBezTo>
                    <a:pt x="1069186" y="954031"/>
                    <a:pt x="1084466" y="949213"/>
                    <a:pt x="1098138" y="944396"/>
                  </a:cubicBezTo>
                  <a:cubicBezTo>
                    <a:pt x="1096530" y="955637"/>
                    <a:pt x="1092508" y="964470"/>
                    <a:pt x="1094117" y="972500"/>
                  </a:cubicBezTo>
                  <a:cubicBezTo>
                    <a:pt x="1097334" y="983742"/>
                    <a:pt x="1095725" y="994181"/>
                    <a:pt x="1094921" y="1005423"/>
                  </a:cubicBezTo>
                  <a:cubicBezTo>
                    <a:pt x="1093313" y="1021483"/>
                    <a:pt x="1099746" y="1038346"/>
                    <a:pt x="1102159" y="1054406"/>
                  </a:cubicBezTo>
                  <a:cubicBezTo>
                    <a:pt x="1102159" y="1054406"/>
                    <a:pt x="1103767" y="1054406"/>
                    <a:pt x="1105376" y="1055209"/>
                  </a:cubicBezTo>
                  <a:cubicBezTo>
                    <a:pt x="1106180" y="1050391"/>
                    <a:pt x="1106180" y="1045573"/>
                    <a:pt x="1106180" y="1040755"/>
                  </a:cubicBezTo>
                  <a:cubicBezTo>
                    <a:pt x="1106984" y="1036740"/>
                    <a:pt x="1105376" y="1031119"/>
                    <a:pt x="1107789" y="1028710"/>
                  </a:cubicBezTo>
                  <a:cubicBezTo>
                    <a:pt x="1115831" y="1022286"/>
                    <a:pt x="1115027" y="1012650"/>
                    <a:pt x="1112614" y="1005423"/>
                  </a:cubicBezTo>
                  <a:cubicBezTo>
                    <a:pt x="1109397" y="993378"/>
                    <a:pt x="1109397" y="983742"/>
                    <a:pt x="1113418" y="972500"/>
                  </a:cubicBezTo>
                  <a:cubicBezTo>
                    <a:pt x="1117439" y="958849"/>
                    <a:pt x="1103767" y="946804"/>
                    <a:pt x="1107789" y="932351"/>
                  </a:cubicBezTo>
                  <a:cubicBezTo>
                    <a:pt x="1108593" y="932351"/>
                    <a:pt x="1107789" y="931548"/>
                    <a:pt x="1106180" y="929942"/>
                  </a:cubicBezTo>
                  <a:close/>
                  <a:moveTo>
                    <a:pt x="941315" y="929942"/>
                  </a:moveTo>
                  <a:cubicBezTo>
                    <a:pt x="934882" y="929942"/>
                    <a:pt x="932469" y="933154"/>
                    <a:pt x="930861" y="937972"/>
                  </a:cubicBezTo>
                  <a:cubicBezTo>
                    <a:pt x="926840" y="951622"/>
                    <a:pt x="922818" y="965273"/>
                    <a:pt x="918797" y="978924"/>
                  </a:cubicBezTo>
                  <a:cubicBezTo>
                    <a:pt x="914776" y="991772"/>
                    <a:pt x="918797" y="997393"/>
                    <a:pt x="933273" y="997393"/>
                  </a:cubicBezTo>
                  <a:cubicBezTo>
                    <a:pt x="944532" y="997393"/>
                    <a:pt x="955791" y="997393"/>
                    <a:pt x="967050" y="997393"/>
                  </a:cubicBezTo>
                  <a:cubicBezTo>
                    <a:pt x="976701" y="997393"/>
                    <a:pt x="987156" y="998196"/>
                    <a:pt x="996807" y="997393"/>
                  </a:cubicBezTo>
                  <a:cubicBezTo>
                    <a:pt x="1002436" y="996590"/>
                    <a:pt x="1008870" y="993378"/>
                    <a:pt x="1013695" y="990969"/>
                  </a:cubicBezTo>
                  <a:cubicBezTo>
                    <a:pt x="1028171" y="982136"/>
                    <a:pt x="1032996" y="969288"/>
                    <a:pt x="1030584" y="952425"/>
                  </a:cubicBezTo>
                  <a:cubicBezTo>
                    <a:pt x="1029780" y="947607"/>
                    <a:pt x="1029780" y="942790"/>
                    <a:pt x="1030584" y="938775"/>
                  </a:cubicBezTo>
                  <a:cubicBezTo>
                    <a:pt x="1031388" y="931548"/>
                    <a:pt x="1028171" y="929942"/>
                    <a:pt x="1021737" y="929942"/>
                  </a:cubicBezTo>
                  <a:cubicBezTo>
                    <a:pt x="995198" y="929942"/>
                    <a:pt x="967854" y="929942"/>
                    <a:pt x="941315" y="929942"/>
                  </a:cubicBezTo>
                  <a:close/>
                  <a:moveTo>
                    <a:pt x="858481" y="929139"/>
                  </a:moveTo>
                  <a:cubicBezTo>
                    <a:pt x="856069" y="931548"/>
                    <a:pt x="852047" y="933957"/>
                    <a:pt x="852047" y="936366"/>
                  </a:cubicBezTo>
                  <a:cubicBezTo>
                    <a:pt x="849635" y="947607"/>
                    <a:pt x="851243" y="957243"/>
                    <a:pt x="864111" y="962061"/>
                  </a:cubicBezTo>
                  <a:cubicBezTo>
                    <a:pt x="867328" y="963667"/>
                    <a:pt x="871349" y="966879"/>
                    <a:pt x="876978" y="970894"/>
                  </a:cubicBezTo>
                  <a:cubicBezTo>
                    <a:pt x="876978" y="960455"/>
                    <a:pt x="876978" y="951622"/>
                    <a:pt x="876978" y="943593"/>
                  </a:cubicBezTo>
                  <a:cubicBezTo>
                    <a:pt x="876978" y="929139"/>
                    <a:pt x="876978" y="929139"/>
                    <a:pt x="862502" y="929139"/>
                  </a:cubicBezTo>
                  <a:cubicBezTo>
                    <a:pt x="860894" y="929139"/>
                    <a:pt x="859285" y="929139"/>
                    <a:pt x="858481" y="929139"/>
                  </a:cubicBezTo>
                  <a:close/>
                  <a:moveTo>
                    <a:pt x="894570" y="928850"/>
                  </a:moveTo>
                  <a:cubicBezTo>
                    <a:pt x="881904" y="927984"/>
                    <a:pt x="880999" y="933555"/>
                    <a:pt x="880999" y="954031"/>
                  </a:cubicBezTo>
                  <a:cubicBezTo>
                    <a:pt x="880999" y="955637"/>
                    <a:pt x="880999" y="957243"/>
                    <a:pt x="880999" y="958849"/>
                  </a:cubicBezTo>
                  <a:cubicBezTo>
                    <a:pt x="879391" y="970894"/>
                    <a:pt x="885825" y="975712"/>
                    <a:pt x="896279" y="978924"/>
                  </a:cubicBezTo>
                  <a:cubicBezTo>
                    <a:pt x="901909" y="962864"/>
                    <a:pt x="906734" y="947607"/>
                    <a:pt x="911559" y="931548"/>
                  </a:cubicBezTo>
                  <a:cubicBezTo>
                    <a:pt x="904321" y="930142"/>
                    <a:pt x="898792" y="929139"/>
                    <a:pt x="894570" y="928850"/>
                  </a:cubicBezTo>
                  <a:close/>
                  <a:moveTo>
                    <a:pt x="907538" y="913882"/>
                  </a:moveTo>
                  <a:cubicBezTo>
                    <a:pt x="905126" y="913882"/>
                    <a:pt x="901909" y="917897"/>
                    <a:pt x="901909" y="920306"/>
                  </a:cubicBezTo>
                  <a:cubicBezTo>
                    <a:pt x="901909" y="922715"/>
                    <a:pt x="905126" y="925927"/>
                    <a:pt x="907538" y="926730"/>
                  </a:cubicBezTo>
                  <a:cubicBezTo>
                    <a:pt x="910755" y="928336"/>
                    <a:pt x="914776" y="927533"/>
                    <a:pt x="918797" y="927533"/>
                  </a:cubicBezTo>
                  <a:cubicBezTo>
                    <a:pt x="904321" y="972500"/>
                    <a:pt x="889041" y="1016665"/>
                    <a:pt x="873761" y="1062436"/>
                  </a:cubicBezTo>
                  <a:cubicBezTo>
                    <a:pt x="864915" y="1055209"/>
                    <a:pt x="862502" y="1063239"/>
                    <a:pt x="860894" y="1068057"/>
                  </a:cubicBezTo>
                  <a:cubicBezTo>
                    <a:pt x="860894" y="1070466"/>
                    <a:pt x="865719" y="1075284"/>
                    <a:pt x="869740" y="1076890"/>
                  </a:cubicBezTo>
                  <a:cubicBezTo>
                    <a:pt x="875370" y="1079299"/>
                    <a:pt x="882608" y="1080102"/>
                    <a:pt x="889041" y="1080905"/>
                  </a:cubicBezTo>
                  <a:cubicBezTo>
                    <a:pt x="890650" y="1080905"/>
                    <a:pt x="893062" y="1078496"/>
                    <a:pt x="894671" y="1076890"/>
                  </a:cubicBezTo>
                  <a:cubicBezTo>
                    <a:pt x="894671" y="1076087"/>
                    <a:pt x="892258" y="1072875"/>
                    <a:pt x="890650" y="1072072"/>
                  </a:cubicBezTo>
                  <a:cubicBezTo>
                    <a:pt x="882608" y="1068860"/>
                    <a:pt x="883412" y="1064042"/>
                    <a:pt x="885825" y="1056815"/>
                  </a:cubicBezTo>
                  <a:cubicBezTo>
                    <a:pt x="899496" y="1018271"/>
                    <a:pt x="912364" y="978924"/>
                    <a:pt x="925231" y="940381"/>
                  </a:cubicBezTo>
                  <a:cubicBezTo>
                    <a:pt x="926840" y="936366"/>
                    <a:pt x="927644" y="932351"/>
                    <a:pt x="928448" y="926730"/>
                  </a:cubicBezTo>
                  <a:cubicBezTo>
                    <a:pt x="933273" y="926730"/>
                    <a:pt x="938903" y="927533"/>
                    <a:pt x="944532" y="926730"/>
                  </a:cubicBezTo>
                  <a:cubicBezTo>
                    <a:pt x="946945" y="925927"/>
                    <a:pt x="950966" y="922715"/>
                    <a:pt x="950966" y="920306"/>
                  </a:cubicBezTo>
                  <a:cubicBezTo>
                    <a:pt x="950966" y="917897"/>
                    <a:pt x="946945" y="913882"/>
                    <a:pt x="944532" y="913882"/>
                  </a:cubicBezTo>
                  <a:cubicBezTo>
                    <a:pt x="932469" y="913882"/>
                    <a:pt x="920406" y="913882"/>
                    <a:pt x="907538" y="913882"/>
                  </a:cubicBezTo>
                  <a:close/>
                  <a:moveTo>
                    <a:pt x="592206" y="912184"/>
                  </a:moveTo>
                  <a:cubicBezTo>
                    <a:pt x="625162" y="912184"/>
                    <a:pt x="657314" y="912184"/>
                    <a:pt x="689466" y="912184"/>
                  </a:cubicBezTo>
                  <a:cubicBezTo>
                    <a:pt x="689466" y="916237"/>
                    <a:pt x="689466" y="920289"/>
                    <a:pt x="689466" y="925152"/>
                  </a:cubicBezTo>
                  <a:cubicBezTo>
                    <a:pt x="657314" y="925152"/>
                    <a:pt x="625966" y="925152"/>
                    <a:pt x="593813" y="925152"/>
                  </a:cubicBezTo>
                  <a:cubicBezTo>
                    <a:pt x="593010" y="921100"/>
                    <a:pt x="593010" y="917858"/>
                    <a:pt x="592206" y="912184"/>
                  </a:cubicBezTo>
                  <a:close/>
                  <a:moveTo>
                    <a:pt x="902713" y="897822"/>
                  </a:moveTo>
                  <a:cubicBezTo>
                    <a:pt x="899496" y="907458"/>
                    <a:pt x="901909" y="910670"/>
                    <a:pt x="911559" y="909867"/>
                  </a:cubicBezTo>
                  <a:cubicBezTo>
                    <a:pt x="921210" y="909867"/>
                    <a:pt x="931665" y="909867"/>
                    <a:pt x="941315" y="909867"/>
                  </a:cubicBezTo>
                  <a:cubicBezTo>
                    <a:pt x="951770" y="910670"/>
                    <a:pt x="952574" y="905852"/>
                    <a:pt x="950162" y="897822"/>
                  </a:cubicBezTo>
                  <a:cubicBezTo>
                    <a:pt x="934078" y="897822"/>
                    <a:pt x="917993" y="897822"/>
                    <a:pt x="902713" y="897822"/>
                  </a:cubicBezTo>
                  <a:close/>
                  <a:moveTo>
                    <a:pt x="691886" y="883307"/>
                  </a:moveTo>
                  <a:cubicBezTo>
                    <a:pt x="690278" y="883307"/>
                    <a:pt x="688670" y="889731"/>
                    <a:pt x="687061" y="892943"/>
                  </a:cubicBezTo>
                  <a:cubicBezTo>
                    <a:pt x="686257" y="894549"/>
                    <a:pt x="687061" y="896155"/>
                    <a:pt x="687061" y="897761"/>
                  </a:cubicBezTo>
                  <a:cubicBezTo>
                    <a:pt x="656507" y="897761"/>
                    <a:pt x="625952" y="897761"/>
                    <a:pt x="596201" y="897761"/>
                  </a:cubicBezTo>
                  <a:cubicBezTo>
                    <a:pt x="597005" y="896155"/>
                    <a:pt x="597809" y="895352"/>
                    <a:pt x="597809" y="894549"/>
                  </a:cubicBezTo>
                  <a:cubicBezTo>
                    <a:pt x="595397" y="890534"/>
                    <a:pt x="592985" y="884913"/>
                    <a:pt x="589768" y="884110"/>
                  </a:cubicBezTo>
                  <a:cubicBezTo>
                    <a:pt x="586552" y="883307"/>
                    <a:pt x="580120" y="886519"/>
                    <a:pt x="577707" y="889731"/>
                  </a:cubicBezTo>
                  <a:cubicBezTo>
                    <a:pt x="561626" y="917836"/>
                    <a:pt x="584140" y="964409"/>
                    <a:pt x="616303" y="970030"/>
                  </a:cubicBezTo>
                  <a:cubicBezTo>
                    <a:pt x="621127" y="970833"/>
                    <a:pt x="628364" y="966015"/>
                    <a:pt x="629168" y="974848"/>
                  </a:cubicBezTo>
                  <a:cubicBezTo>
                    <a:pt x="629168" y="976454"/>
                    <a:pt x="620323" y="979666"/>
                    <a:pt x="615499" y="979666"/>
                  </a:cubicBezTo>
                  <a:cubicBezTo>
                    <a:pt x="590573" y="981272"/>
                    <a:pt x="572079" y="993317"/>
                    <a:pt x="557605" y="1011786"/>
                  </a:cubicBezTo>
                  <a:cubicBezTo>
                    <a:pt x="545544" y="1026240"/>
                    <a:pt x="541524" y="1043906"/>
                    <a:pt x="541524" y="1062375"/>
                  </a:cubicBezTo>
                  <a:cubicBezTo>
                    <a:pt x="541524" y="1066390"/>
                    <a:pt x="545544" y="1070405"/>
                    <a:pt x="547957" y="1075223"/>
                  </a:cubicBezTo>
                  <a:cubicBezTo>
                    <a:pt x="551173" y="1071208"/>
                    <a:pt x="555193" y="1067996"/>
                    <a:pt x="556801" y="1063981"/>
                  </a:cubicBezTo>
                  <a:cubicBezTo>
                    <a:pt x="559214" y="1055951"/>
                    <a:pt x="560822" y="1047921"/>
                    <a:pt x="562430" y="1040694"/>
                  </a:cubicBezTo>
                  <a:cubicBezTo>
                    <a:pt x="570471" y="1006165"/>
                    <a:pt x="595397" y="990105"/>
                    <a:pt x="631580" y="994923"/>
                  </a:cubicBezTo>
                  <a:cubicBezTo>
                    <a:pt x="631580" y="996529"/>
                    <a:pt x="632384" y="998135"/>
                    <a:pt x="632384" y="1000544"/>
                  </a:cubicBezTo>
                  <a:cubicBezTo>
                    <a:pt x="633189" y="1025437"/>
                    <a:pt x="633189" y="1050330"/>
                    <a:pt x="633993" y="1075223"/>
                  </a:cubicBezTo>
                  <a:cubicBezTo>
                    <a:pt x="633993" y="1078435"/>
                    <a:pt x="633189" y="1081647"/>
                    <a:pt x="634797" y="1083253"/>
                  </a:cubicBezTo>
                  <a:cubicBezTo>
                    <a:pt x="636405" y="1086465"/>
                    <a:pt x="638817" y="1088874"/>
                    <a:pt x="642033" y="1089677"/>
                  </a:cubicBezTo>
                  <a:cubicBezTo>
                    <a:pt x="643641" y="1090480"/>
                    <a:pt x="648466" y="1086465"/>
                    <a:pt x="648466" y="1084056"/>
                  </a:cubicBezTo>
                  <a:cubicBezTo>
                    <a:pt x="650878" y="1074420"/>
                    <a:pt x="652486" y="1063981"/>
                    <a:pt x="652486" y="1053542"/>
                  </a:cubicBezTo>
                  <a:cubicBezTo>
                    <a:pt x="653290" y="1034270"/>
                    <a:pt x="652486" y="1014195"/>
                    <a:pt x="652486" y="990908"/>
                  </a:cubicBezTo>
                  <a:cubicBezTo>
                    <a:pt x="666960" y="994923"/>
                    <a:pt x="679825" y="995726"/>
                    <a:pt x="690278" y="1002150"/>
                  </a:cubicBezTo>
                  <a:cubicBezTo>
                    <a:pt x="704751" y="1010983"/>
                    <a:pt x="716008" y="1024634"/>
                    <a:pt x="721637" y="1042300"/>
                  </a:cubicBezTo>
                  <a:cubicBezTo>
                    <a:pt x="724853" y="1051133"/>
                    <a:pt x="728873" y="1060769"/>
                    <a:pt x="733698" y="1069602"/>
                  </a:cubicBezTo>
                  <a:cubicBezTo>
                    <a:pt x="734502" y="1072011"/>
                    <a:pt x="737718" y="1073617"/>
                    <a:pt x="740130" y="1076026"/>
                  </a:cubicBezTo>
                  <a:cubicBezTo>
                    <a:pt x="741739" y="1073617"/>
                    <a:pt x="743347" y="1070405"/>
                    <a:pt x="743347" y="1067996"/>
                  </a:cubicBezTo>
                  <a:cubicBezTo>
                    <a:pt x="744151" y="1065587"/>
                    <a:pt x="744151" y="1062375"/>
                    <a:pt x="743347" y="1059163"/>
                  </a:cubicBezTo>
                  <a:cubicBezTo>
                    <a:pt x="739326" y="1014998"/>
                    <a:pt x="707967" y="983681"/>
                    <a:pt x="663743" y="979666"/>
                  </a:cubicBezTo>
                  <a:cubicBezTo>
                    <a:pt x="660527" y="978863"/>
                    <a:pt x="657311" y="976454"/>
                    <a:pt x="654094" y="974045"/>
                  </a:cubicBezTo>
                  <a:cubicBezTo>
                    <a:pt x="658115" y="972439"/>
                    <a:pt x="661331" y="970030"/>
                    <a:pt x="664547" y="969227"/>
                  </a:cubicBezTo>
                  <a:cubicBezTo>
                    <a:pt x="671784" y="966818"/>
                    <a:pt x="680629" y="966818"/>
                    <a:pt x="686257" y="963606"/>
                  </a:cubicBezTo>
                  <a:cubicBezTo>
                    <a:pt x="715204" y="946743"/>
                    <a:pt x="713596" y="910609"/>
                    <a:pt x="703947" y="888125"/>
                  </a:cubicBezTo>
                  <a:cubicBezTo>
                    <a:pt x="702339" y="885716"/>
                    <a:pt x="695906" y="883307"/>
                    <a:pt x="691886" y="883307"/>
                  </a:cubicBezTo>
                  <a:close/>
                  <a:moveTo>
                    <a:pt x="902713" y="880959"/>
                  </a:moveTo>
                  <a:cubicBezTo>
                    <a:pt x="899496" y="890595"/>
                    <a:pt x="901909" y="894610"/>
                    <a:pt x="911559" y="893807"/>
                  </a:cubicBezTo>
                  <a:cubicBezTo>
                    <a:pt x="922818" y="893004"/>
                    <a:pt x="933273" y="893807"/>
                    <a:pt x="944532" y="893004"/>
                  </a:cubicBezTo>
                  <a:cubicBezTo>
                    <a:pt x="946945" y="893004"/>
                    <a:pt x="948553" y="889792"/>
                    <a:pt x="950966" y="887383"/>
                  </a:cubicBezTo>
                  <a:cubicBezTo>
                    <a:pt x="949358" y="884974"/>
                    <a:pt x="946945" y="880959"/>
                    <a:pt x="944532" y="880959"/>
                  </a:cubicBezTo>
                  <a:cubicBezTo>
                    <a:pt x="930861" y="880156"/>
                    <a:pt x="917189" y="880959"/>
                    <a:pt x="902713" y="880959"/>
                  </a:cubicBezTo>
                  <a:close/>
                  <a:moveTo>
                    <a:pt x="950966" y="845627"/>
                  </a:moveTo>
                  <a:cubicBezTo>
                    <a:pt x="939707" y="848839"/>
                    <a:pt x="928448" y="852051"/>
                    <a:pt x="918797" y="855263"/>
                  </a:cubicBezTo>
                  <a:cubicBezTo>
                    <a:pt x="909951" y="858475"/>
                    <a:pt x="901909" y="862490"/>
                    <a:pt x="894671" y="867308"/>
                  </a:cubicBezTo>
                  <a:cubicBezTo>
                    <a:pt x="892258" y="868111"/>
                    <a:pt x="891454" y="872126"/>
                    <a:pt x="891454" y="874535"/>
                  </a:cubicBezTo>
                  <a:cubicBezTo>
                    <a:pt x="891454" y="876141"/>
                    <a:pt x="895475" y="877747"/>
                    <a:pt x="897888" y="877747"/>
                  </a:cubicBezTo>
                  <a:cubicBezTo>
                    <a:pt x="913168" y="877747"/>
                    <a:pt x="928448" y="877747"/>
                    <a:pt x="942924" y="876944"/>
                  </a:cubicBezTo>
                  <a:cubicBezTo>
                    <a:pt x="946141" y="876944"/>
                    <a:pt x="950966" y="873732"/>
                    <a:pt x="950966" y="871323"/>
                  </a:cubicBezTo>
                  <a:cubicBezTo>
                    <a:pt x="951770" y="861687"/>
                    <a:pt x="950966" y="852854"/>
                    <a:pt x="950966" y="845627"/>
                  </a:cubicBezTo>
                  <a:close/>
                  <a:moveTo>
                    <a:pt x="1022542" y="842415"/>
                  </a:moveTo>
                  <a:cubicBezTo>
                    <a:pt x="1010478" y="844824"/>
                    <a:pt x="1007262" y="849642"/>
                    <a:pt x="1006457" y="860884"/>
                  </a:cubicBezTo>
                  <a:cubicBezTo>
                    <a:pt x="1005653" y="880156"/>
                    <a:pt x="1013695" y="895413"/>
                    <a:pt x="1020129" y="911473"/>
                  </a:cubicBezTo>
                  <a:cubicBezTo>
                    <a:pt x="1024150" y="923518"/>
                    <a:pt x="1030584" y="926730"/>
                    <a:pt x="1041843" y="922715"/>
                  </a:cubicBezTo>
                  <a:cubicBezTo>
                    <a:pt x="1047472" y="921109"/>
                    <a:pt x="1057123" y="917094"/>
                    <a:pt x="1053906" y="909867"/>
                  </a:cubicBezTo>
                  <a:cubicBezTo>
                    <a:pt x="1044256" y="887383"/>
                    <a:pt x="1032996" y="864899"/>
                    <a:pt x="1022542" y="842415"/>
                  </a:cubicBezTo>
                  <a:close/>
                  <a:moveTo>
                    <a:pt x="998415" y="831073"/>
                  </a:moveTo>
                  <a:cubicBezTo>
                    <a:pt x="996204" y="829567"/>
                    <a:pt x="991982" y="830370"/>
                    <a:pt x="983939" y="831976"/>
                  </a:cubicBezTo>
                  <a:cubicBezTo>
                    <a:pt x="983939" y="833582"/>
                    <a:pt x="983135" y="835991"/>
                    <a:pt x="983135" y="838400"/>
                  </a:cubicBezTo>
                  <a:cubicBezTo>
                    <a:pt x="983135" y="864096"/>
                    <a:pt x="983135" y="890595"/>
                    <a:pt x="983135" y="916291"/>
                  </a:cubicBezTo>
                  <a:cubicBezTo>
                    <a:pt x="983135" y="924321"/>
                    <a:pt x="986352" y="925124"/>
                    <a:pt x="992786" y="925124"/>
                  </a:cubicBezTo>
                  <a:cubicBezTo>
                    <a:pt x="999219" y="925124"/>
                    <a:pt x="1000828" y="921912"/>
                    <a:pt x="1000828" y="916291"/>
                  </a:cubicBezTo>
                  <a:cubicBezTo>
                    <a:pt x="1000828" y="892201"/>
                    <a:pt x="1000828" y="868111"/>
                    <a:pt x="1000828" y="844021"/>
                  </a:cubicBezTo>
                  <a:cubicBezTo>
                    <a:pt x="1000828" y="836393"/>
                    <a:pt x="1000627" y="832578"/>
                    <a:pt x="998415" y="831073"/>
                  </a:cubicBezTo>
                  <a:close/>
                  <a:moveTo>
                    <a:pt x="960617" y="830370"/>
                  </a:moveTo>
                  <a:cubicBezTo>
                    <a:pt x="958204" y="831173"/>
                    <a:pt x="954987" y="834385"/>
                    <a:pt x="954987" y="836794"/>
                  </a:cubicBezTo>
                  <a:cubicBezTo>
                    <a:pt x="954183" y="865702"/>
                    <a:pt x="954183" y="894610"/>
                    <a:pt x="954183" y="924321"/>
                  </a:cubicBezTo>
                  <a:cubicBezTo>
                    <a:pt x="963029" y="924321"/>
                    <a:pt x="970267" y="924321"/>
                    <a:pt x="978309" y="924321"/>
                  </a:cubicBezTo>
                  <a:cubicBezTo>
                    <a:pt x="978309" y="893004"/>
                    <a:pt x="978309" y="862490"/>
                    <a:pt x="978309" y="830370"/>
                  </a:cubicBezTo>
                  <a:cubicBezTo>
                    <a:pt x="971876" y="830370"/>
                    <a:pt x="965442" y="829567"/>
                    <a:pt x="960617" y="830370"/>
                  </a:cubicBezTo>
                  <a:close/>
                  <a:moveTo>
                    <a:pt x="643641" y="828703"/>
                  </a:moveTo>
                  <a:cubicBezTo>
                    <a:pt x="634797" y="829506"/>
                    <a:pt x="632384" y="836733"/>
                    <a:pt x="632384" y="843960"/>
                  </a:cubicBezTo>
                  <a:cubicBezTo>
                    <a:pt x="632384" y="851187"/>
                    <a:pt x="629972" y="854399"/>
                    <a:pt x="623540" y="856005"/>
                  </a:cubicBezTo>
                  <a:cubicBezTo>
                    <a:pt x="617107" y="857611"/>
                    <a:pt x="609870" y="859217"/>
                    <a:pt x="603438" y="860823"/>
                  </a:cubicBezTo>
                  <a:cubicBezTo>
                    <a:pt x="582532" y="867247"/>
                    <a:pt x="560822" y="872868"/>
                    <a:pt x="539916" y="879292"/>
                  </a:cubicBezTo>
                  <a:cubicBezTo>
                    <a:pt x="531875" y="882504"/>
                    <a:pt x="524638" y="887322"/>
                    <a:pt x="516598" y="891337"/>
                  </a:cubicBezTo>
                  <a:cubicBezTo>
                    <a:pt x="517402" y="892943"/>
                    <a:pt x="518206" y="894549"/>
                    <a:pt x="518206" y="896958"/>
                  </a:cubicBezTo>
                  <a:cubicBezTo>
                    <a:pt x="523834" y="896155"/>
                    <a:pt x="530267" y="896155"/>
                    <a:pt x="535091" y="894549"/>
                  </a:cubicBezTo>
                  <a:cubicBezTo>
                    <a:pt x="551977" y="890534"/>
                    <a:pt x="567254" y="884913"/>
                    <a:pt x="583336" y="880898"/>
                  </a:cubicBezTo>
                  <a:cubicBezTo>
                    <a:pt x="621931" y="869656"/>
                    <a:pt x="659723" y="864838"/>
                    <a:pt x="697514" y="879292"/>
                  </a:cubicBezTo>
                  <a:cubicBezTo>
                    <a:pt x="714400" y="885716"/>
                    <a:pt x="731286" y="889731"/>
                    <a:pt x="747367" y="895352"/>
                  </a:cubicBezTo>
                  <a:cubicBezTo>
                    <a:pt x="753800" y="897761"/>
                    <a:pt x="760232" y="900170"/>
                    <a:pt x="763449" y="892943"/>
                  </a:cubicBezTo>
                  <a:cubicBezTo>
                    <a:pt x="764253" y="891337"/>
                    <a:pt x="757016" y="884913"/>
                    <a:pt x="752192" y="883307"/>
                  </a:cubicBezTo>
                  <a:cubicBezTo>
                    <a:pt x="724049" y="873671"/>
                    <a:pt x="695906" y="864838"/>
                    <a:pt x="667764" y="855202"/>
                  </a:cubicBezTo>
                  <a:cubicBezTo>
                    <a:pt x="662135" y="853596"/>
                    <a:pt x="657311" y="851187"/>
                    <a:pt x="657311" y="843960"/>
                  </a:cubicBezTo>
                  <a:cubicBezTo>
                    <a:pt x="656507" y="835930"/>
                    <a:pt x="652486" y="828703"/>
                    <a:pt x="643641" y="828703"/>
                  </a:cubicBezTo>
                  <a:close/>
                  <a:moveTo>
                    <a:pt x="823900" y="800659"/>
                  </a:moveTo>
                  <a:cubicBezTo>
                    <a:pt x="938903" y="800659"/>
                    <a:pt x="1053102" y="800659"/>
                    <a:pt x="1167301" y="800659"/>
                  </a:cubicBezTo>
                  <a:cubicBezTo>
                    <a:pt x="1168105" y="801462"/>
                    <a:pt x="1168909" y="802265"/>
                    <a:pt x="1168909" y="803068"/>
                  </a:cubicBezTo>
                  <a:cubicBezTo>
                    <a:pt x="1168105" y="847233"/>
                    <a:pt x="1169713" y="892201"/>
                    <a:pt x="1168105" y="936366"/>
                  </a:cubicBezTo>
                  <a:cubicBezTo>
                    <a:pt x="1165692" y="982939"/>
                    <a:pt x="1146391" y="1023892"/>
                    <a:pt x="1120656" y="1061633"/>
                  </a:cubicBezTo>
                  <a:cubicBezTo>
                    <a:pt x="1061144" y="1147554"/>
                    <a:pt x="982331" y="1210187"/>
                    <a:pt x="881803" y="1243913"/>
                  </a:cubicBezTo>
                  <a:cubicBezTo>
                    <a:pt x="863306" y="1250337"/>
                    <a:pt x="844005" y="1252746"/>
                    <a:pt x="823900" y="1257564"/>
                  </a:cubicBezTo>
                  <a:cubicBezTo>
                    <a:pt x="823900" y="1102586"/>
                    <a:pt x="823900" y="951622"/>
                    <a:pt x="823900" y="800659"/>
                  </a:cubicBezTo>
                  <a:close/>
                  <a:moveTo>
                    <a:pt x="453880" y="799795"/>
                  </a:moveTo>
                  <a:cubicBezTo>
                    <a:pt x="569667" y="799795"/>
                    <a:pt x="683845" y="799795"/>
                    <a:pt x="798828" y="799795"/>
                  </a:cubicBezTo>
                  <a:cubicBezTo>
                    <a:pt x="798828" y="951561"/>
                    <a:pt x="798828" y="1102525"/>
                    <a:pt x="798828" y="1256700"/>
                  </a:cubicBezTo>
                  <a:cubicBezTo>
                    <a:pt x="782746" y="1253488"/>
                    <a:pt x="767469" y="1251079"/>
                    <a:pt x="752192" y="1247064"/>
                  </a:cubicBezTo>
                  <a:cubicBezTo>
                    <a:pt x="688670" y="1230201"/>
                    <a:pt x="633189" y="1196475"/>
                    <a:pt x="584140" y="1153114"/>
                  </a:cubicBezTo>
                  <a:cubicBezTo>
                    <a:pt x="539112" y="1114570"/>
                    <a:pt x="501320" y="1069602"/>
                    <a:pt x="476394" y="1014998"/>
                  </a:cubicBezTo>
                  <a:cubicBezTo>
                    <a:pt x="461921" y="983681"/>
                    <a:pt x="453880" y="950758"/>
                    <a:pt x="453880" y="916230"/>
                  </a:cubicBezTo>
                  <a:cubicBezTo>
                    <a:pt x="454684" y="880898"/>
                    <a:pt x="453880" y="845566"/>
                    <a:pt x="453880" y="811037"/>
                  </a:cubicBezTo>
                  <a:cubicBezTo>
                    <a:pt x="453880" y="807825"/>
                    <a:pt x="453880" y="804613"/>
                    <a:pt x="453880" y="799795"/>
                  </a:cubicBezTo>
                  <a:close/>
                  <a:moveTo>
                    <a:pt x="927644" y="678328"/>
                  </a:moveTo>
                  <a:cubicBezTo>
                    <a:pt x="953436" y="678328"/>
                    <a:pt x="978422" y="678328"/>
                    <a:pt x="1002602" y="678328"/>
                  </a:cubicBezTo>
                  <a:cubicBezTo>
                    <a:pt x="1005020" y="694348"/>
                    <a:pt x="1000184" y="703959"/>
                    <a:pt x="984870" y="704760"/>
                  </a:cubicBezTo>
                  <a:cubicBezTo>
                    <a:pt x="970362" y="705561"/>
                    <a:pt x="955854" y="703959"/>
                    <a:pt x="941346" y="700755"/>
                  </a:cubicBezTo>
                  <a:cubicBezTo>
                    <a:pt x="931674" y="699153"/>
                    <a:pt x="927644" y="690343"/>
                    <a:pt x="927644" y="678328"/>
                  </a:cubicBezTo>
                  <a:close/>
                  <a:moveTo>
                    <a:pt x="979084" y="599655"/>
                  </a:moveTo>
                  <a:cubicBezTo>
                    <a:pt x="995963" y="600468"/>
                    <a:pt x="1012842" y="600468"/>
                    <a:pt x="1029720" y="601280"/>
                  </a:cubicBezTo>
                  <a:cubicBezTo>
                    <a:pt x="1029720" y="602906"/>
                    <a:pt x="1030524" y="603719"/>
                    <a:pt x="1030524" y="604531"/>
                  </a:cubicBezTo>
                  <a:cubicBezTo>
                    <a:pt x="1016057" y="619972"/>
                    <a:pt x="997570" y="615909"/>
                    <a:pt x="979084" y="618347"/>
                  </a:cubicBezTo>
                  <a:cubicBezTo>
                    <a:pt x="979084" y="611845"/>
                    <a:pt x="979084" y="606157"/>
                    <a:pt x="979084" y="599655"/>
                  </a:cubicBezTo>
                  <a:close/>
                  <a:moveTo>
                    <a:pt x="955741" y="598790"/>
                  </a:moveTo>
                  <a:cubicBezTo>
                    <a:pt x="955741" y="606034"/>
                    <a:pt x="955741" y="611668"/>
                    <a:pt x="955741" y="616498"/>
                  </a:cubicBezTo>
                  <a:cubicBezTo>
                    <a:pt x="935713" y="622132"/>
                    <a:pt x="905269" y="615693"/>
                    <a:pt x="895656" y="602010"/>
                  </a:cubicBezTo>
                  <a:cubicBezTo>
                    <a:pt x="915684" y="601205"/>
                    <a:pt x="935713" y="600400"/>
                    <a:pt x="955741" y="598790"/>
                  </a:cubicBezTo>
                  <a:close/>
                  <a:moveTo>
                    <a:pt x="617107" y="590117"/>
                  </a:moveTo>
                  <a:cubicBezTo>
                    <a:pt x="606654" y="590117"/>
                    <a:pt x="601026" y="595736"/>
                    <a:pt x="599417" y="606170"/>
                  </a:cubicBezTo>
                  <a:cubicBezTo>
                    <a:pt x="599417" y="609381"/>
                    <a:pt x="599417" y="613394"/>
                    <a:pt x="599417" y="617407"/>
                  </a:cubicBezTo>
                  <a:cubicBezTo>
                    <a:pt x="599417" y="635868"/>
                    <a:pt x="599417" y="635868"/>
                    <a:pt x="617107" y="639881"/>
                  </a:cubicBezTo>
                  <a:cubicBezTo>
                    <a:pt x="628364" y="642289"/>
                    <a:pt x="631580" y="647907"/>
                    <a:pt x="631580" y="658341"/>
                  </a:cubicBezTo>
                  <a:cubicBezTo>
                    <a:pt x="630776" y="671184"/>
                    <a:pt x="631580" y="684828"/>
                    <a:pt x="631580" y="698473"/>
                  </a:cubicBezTo>
                  <a:cubicBezTo>
                    <a:pt x="630776" y="712118"/>
                    <a:pt x="627560" y="716131"/>
                    <a:pt x="613891" y="719342"/>
                  </a:cubicBezTo>
                  <a:cubicBezTo>
                    <a:pt x="597809" y="722552"/>
                    <a:pt x="582532" y="725763"/>
                    <a:pt x="567254" y="728170"/>
                  </a:cubicBezTo>
                  <a:cubicBezTo>
                    <a:pt x="562430" y="729776"/>
                    <a:pt x="556801" y="729776"/>
                    <a:pt x="558410" y="736999"/>
                  </a:cubicBezTo>
                  <a:cubicBezTo>
                    <a:pt x="559214" y="745026"/>
                    <a:pt x="564842" y="742618"/>
                    <a:pt x="568863" y="742618"/>
                  </a:cubicBezTo>
                  <a:cubicBezTo>
                    <a:pt x="592985" y="742618"/>
                    <a:pt x="617107" y="742618"/>
                    <a:pt x="641229" y="742618"/>
                  </a:cubicBezTo>
                  <a:cubicBezTo>
                    <a:pt x="665351" y="742618"/>
                    <a:pt x="690278" y="742618"/>
                    <a:pt x="714400" y="742618"/>
                  </a:cubicBezTo>
                  <a:cubicBezTo>
                    <a:pt x="718420" y="742618"/>
                    <a:pt x="723245" y="744223"/>
                    <a:pt x="724049" y="736999"/>
                  </a:cubicBezTo>
                  <a:cubicBezTo>
                    <a:pt x="724853" y="730578"/>
                    <a:pt x="720833" y="729776"/>
                    <a:pt x="716008" y="728973"/>
                  </a:cubicBezTo>
                  <a:cubicBezTo>
                    <a:pt x="699927" y="725763"/>
                    <a:pt x="684649" y="723355"/>
                    <a:pt x="669372" y="720144"/>
                  </a:cubicBezTo>
                  <a:cubicBezTo>
                    <a:pt x="654899" y="717736"/>
                    <a:pt x="650878" y="712118"/>
                    <a:pt x="650878" y="697670"/>
                  </a:cubicBezTo>
                  <a:cubicBezTo>
                    <a:pt x="650878" y="683223"/>
                    <a:pt x="650878" y="669578"/>
                    <a:pt x="650878" y="655131"/>
                  </a:cubicBezTo>
                  <a:cubicBezTo>
                    <a:pt x="650074" y="647907"/>
                    <a:pt x="654094" y="643091"/>
                    <a:pt x="661331" y="640684"/>
                  </a:cubicBezTo>
                  <a:cubicBezTo>
                    <a:pt x="683041" y="635065"/>
                    <a:pt x="683041" y="634262"/>
                    <a:pt x="683041" y="611789"/>
                  </a:cubicBezTo>
                  <a:cubicBezTo>
                    <a:pt x="683041" y="610986"/>
                    <a:pt x="683041" y="610183"/>
                    <a:pt x="683041" y="609381"/>
                  </a:cubicBezTo>
                  <a:cubicBezTo>
                    <a:pt x="683041" y="596538"/>
                    <a:pt x="676609" y="590117"/>
                    <a:pt x="664547" y="590117"/>
                  </a:cubicBezTo>
                  <a:cubicBezTo>
                    <a:pt x="648466" y="590117"/>
                    <a:pt x="632384" y="590117"/>
                    <a:pt x="617107" y="590117"/>
                  </a:cubicBezTo>
                  <a:close/>
                  <a:moveTo>
                    <a:pt x="1553348" y="590027"/>
                  </a:moveTo>
                  <a:cubicBezTo>
                    <a:pt x="1551739" y="589223"/>
                    <a:pt x="1546910" y="591634"/>
                    <a:pt x="1545300" y="594045"/>
                  </a:cubicBezTo>
                  <a:cubicBezTo>
                    <a:pt x="1544495" y="595653"/>
                    <a:pt x="1546910" y="601279"/>
                    <a:pt x="1548519" y="602082"/>
                  </a:cubicBezTo>
                  <a:cubicBezTo>
                    <a:pt x="1555763" y="603690"/>
                    <a:pt x="1563006" y="604493"/>
                    <a:pt x="1569445" y="605297"/>
                  </a:cubicBezTo>
                  <a:cubicBezTo>
                    <a:pt x="1570250" y="604493"/>
                    <a:pt x="1571055" y="602886"/>
                    <a:pt x="1571055" y="602082"/>
                  </a:cubicBezTo>
                  <a:cubicBezTo>
                    <a:pt x="1565421" y="598064"/>
                    <a:pt x="1559787" y="593241"/>
                    <a:pt x="1553348" y="590027"/>
                  </a:cubicBezTo>
                  <a:close/>
                  <a:moveTo>
                    <a:pt x="1459182" y="581068"/>
                  </a:moveTo>
                  <a:cubicBezTo>
                    <a:pt x="1465621" y="587509"/>
                    <a:pt x="1472060" y="593144"/>
                    <a:pt x="1477695" y="600391"/>
                  </a:cubicBezTo>
                  <a:cubicBezTo>
                    <a:pt x="1484134" y="609247"/>
                    <a:pt x="1492988" y="602806"/>
                    <a:pt x="1502647" y="603611"/>
                  </a:cubicBezTo>
                  <a:cubicBezTo>
                    <a:pt x="1498622" y="597170"/>
                    <a:pt x="1484939" y="593144"/>
                    <a:pt x="1494598" y="583483"/>
                  </a:cubicBezTo>
                  <a:cubicBezTo>
                    <a:pt x="1499427" y="589119"/>
                    <a:pt x="1504257" y="593949"/>
                    <a:pt x="1509086" y="599585"/>
                  </a:cubicBezTo>
                  <a:cubicBezTo>
                    <a:pt x="1510696" y="601196"/>
                    <a:pt x="1513111" y="602806"/>
                    <a:pt x="1513915" y="605221"/>
                  </a:cubicBezTo>
                  <a:cubicBezTo>
                    <a:pt x="1514720" y="608442"/>
                    <a:pt x="1514720" y="611662"/>
                    <a:pt x="1515525" y="614882"/>
                  </a:cubicBezTo>
                  <a:cubicBezTo>
                    <a:pt x="1512306" y="614077"/>
                    <a:pt x="1509086" y="614882"/>
                    <a:pt x="1505866" y="614077"/>
                  </a:cubicBezTo>
                  <a:cubicBezTo>
                    <a:pt x="1501842" y="612467"/>
                    <a:pt x="1497012" y="609247"/>
                    <a:pt x="1492183" y="607636"/>
                  </a:cubicBezTo>
                  <a:cubicBezTo>
                    <a:pt x="1491378" y="608442"/>
                    <a:pt x="1491378" y="610052"/>
                    <a:pt x="1490573" y="611662"/>
                  </a:cubicBezTo>
                  <a:cubicBezTo>
                    <a:pt x="1495403" y="615687"/>
                    <a:pt x="1499427" y="620518"/>
                    <a:pt x="1505061" y="622933"/>
                  </a:cubicBezTo>
                  <a:cubicBezTo>
                    <a:pt x="1511501" y="626154"/>
                    <a:pt x="1513915" y="630179"/>
                    <a:pt x="1512306" y="635815"/>
                  </a:cubicBezTo>
                  <a:cubicBezTo>
                    <a:pt x="1511501" y="639035"/>
                    <a:pt x="1507476" y="645476"/>
                    <a:pt x="1506671" y="644671"/>
                  </a:cubicBezTo>
                  <a:cubicBezTo>
                    <a:pt x="1501842" y="643866"/>
                    <a:pt x="1497012" y="641451"/>
                    <a:pt x="1492988" y="638230"/>
                  </a:cubicBezTo>
                  <a:cubicBezTo>
                    <a:pt x="1488963" y="634205"/>
                    <a:pt x="1487354" y="627764"/>
                    <a:pt x="1483329" y="622128"/>
                  </a:cubicBezTo>
                  <a:cubicBezTo>
                    <a:pt x="1484134" y="621323"/>
                    <a:pt x="1485744" y="620518"/>
                    <a:pt x="1487354" y="618908"/>
                  </a:cubicBezTo>
                  <a:cubicBezTo>
                    <a:pt x="1487354" y="618103"/>
                    <a:pt x="1487354" y="617298"/>
                    <a:pt x="1487354" y="616493"/>
                  </a:cubicBezTo>
                  <a:cubicBezTo>
                    <a:pt x="1484939" y="617298"/>
                    <a:pt x="1481719" y="618103"/>
                    <a:pt x="1479305" y="618908"/>
                  </a:cubicBezTo>
                  <a:cubicBezTo>
                    <a:pt x="1468036" y="625349"/>
                    <a:pt x="1456767" y="633400"/>
                    <a:pt x="1445498" y="639840"/>
                  </a:cubicBezTo>
                  <a:cubicBezTo>
                    <a:pt x="1440669" y="641451"/>
                    <a:pt x="1435840" y="643866"/>
                    <a:pt x="1431010" y="643061"/>
                  </a:cubicBezTo>
                  <a:cubicBezTo>
                    <a:pt x="1427791" y="643061"/>
                    <a:pt x="1422156" y="638230"/>
                    <a:pt x="1422156" y="636620"/>
                  </a:cubicBezTo>
                  <a:cubicBezTo>
                    <a:pt x="1423766" y="622128"/>
                    <a:pt x="1426181" y="608442"/>
                    <a:pt x="1428595" y="593949"/>
                  </a:cubicBezTo>
                  <a:cubicBezTo>
                    <a:pt x="1428595" y="593949"/>
                    <a:pt x="1430205" y="593144"/>
                    <a:pt x="1431010" y="592339"/>
                  </a:cubicBezTo>
                  <a:cubicBezTo>
                    <a:pt x="1433425" y="604416"/>
                    <a:pt x="1435035" y="615687"/>
                    <a:pt x="1437449" y="630179"/>
                  </a:cubicBezTo>
                  <a:cubicBezTo>
                    <a:pt x="1451938" y="624544"/>
                    <a:pt x="1465621" y="619713"/>
                    <a:pt x="1481719" y="613272"/>
                  </a:cubicBezTo>
                  <a:cubicBezTo>
                    <a:pt x="1472865" y="607636"/>
                    <a:pt x="1465621" y="603611"/>
                    <a:pt x="1459182" y="598780"/>
                  </a:cubicBezTo>
                  <a:cubicBezTo>
                    <a:pt x="1448718" y="592339"/>
                    <a:pt x="1449523" y="585093"/>
                    <a:pt x="1459182" y="581068"/>
                  </a:cubicBezTo>
                  <a:close/>
                  <a:moveTo>
                    <a:pt x="1597614" y="580382"/>
                  </a:moveTo>
                  <a:cubicBezTo>
                    <a:pt x="1589566" y="590830"/>
                    <a:pt x="1583932" y="598064"/>
                    <a:pt x="1577493" y="606101"/>
                  </a:cubicBezTo>
                  <a:cubicBezTo>
                    <a:pt x="1590371" y="606101"/>
                    <a:pt x="1604053" y="606101"/>
                    <a:pt x="1617735" y="606101"/>
                  </a:cubicBezTo>
                  <a:cubicBezTo>
                    <a:pt x="1610492" y="596456"/>
                    <a:pt x="1604053" y="588419"/>
                    <a:pt x="1597614" y="580382"/>
                  </a:cubicBezTo>
                  <a:close/>
                  <a:moveTo>
                    <a:pt x="193704" y="580348"/>
                  </a:moveTo>
                  <a:lnTo>
                    <a:pt x="193249" y="581194"/>
                  </a:lnTo>
                  <a:lnTo>
                    <a:pt x="192984" y="580574"/>
                  </a:lnTo>
                  <a:close/>
                  <a:moveTo>
                    <a:pt x="1587151" y="572345"/>
                  </a:moveTo>
                  <a:cubicBezTo>
                    <a:pt x="1583932" y="586812"/>
                    <a:pt x="1576689" y="583597"/>
                    <a:pt x="1569445" y="579579"/>
                  </a:cubicBezTo>
                  <a:cubicBezTo>
                    <a:pt x="1566226" y="578775"/>
                    <a:pt x="1563006" y="577971"/>
                    <a:pt x="1559787" y="577971"/>
                  </a:cubicBezTo>
                  <a:cubicBezTo>
                    <a:pt x="1554153" y="578775"/>
                    <a:pt x="1553348" y="582793"/>
                    <a:pt x="1556568" y="585205"/>
                  </a:cubicBezTo>
                  <a:cubicBezTo>
                    <a:pt x="1561397" y="589223"/>
                    <a:pt x="1566226" y="592438"/>
                    <a:pt x="1571860" y="593241"/>
                  </a:cubicBezTo>
                  <a:cubicBezTo>
                    <a:pt x="1580713" y="595653"/>
                    <a:pt x="1591176" y="584401"/>
                    <a:pt x="1587151" y="572345"/>
                  </a:cubicBezTo>
                  <a:close/>
                  <a:moveTo>
                    <a:pt x="976490" y="568532"/>
                  </a:moveTo>
                  <a:cubicBezTo>
                    <a:pt x="994990" y="570918"/>
                    <a:pt x="1012686" y="572509"/>
                    <a:pt x="1030381" y="574895"/>
                  </a:cubicBezTo>
                  <a:cubicBezTo>
                    <a:pt x="1036816" y="575690"/>
                    <a:pt x="1040033" y="581258"/>
                    <a:pt x="1036816" y="588416"/>
                  </a:cubicBezTo>
                  <a:cubicBezTo>
                    <a:pt x="1016707" y="586825"/>
                    <a:pt x="996599" y="586030"/>
                    <a:pt x="976490" y="584439"/>
                  </a:cubicBezTo>
                  <a:cubicBezTo>
                    <a:pt x="976490" y="579667"/>
                    <a:pt x="976490" y="575690"/>
                    <a:pt x="976490" y="568532"/>
                  </a:cubicBezTo>
                  <a:close/>
                  <a:moveTo>
                    <a:pt x="954011" y="568532"/>
                  </a:moveTo>
                  <a:cubicBezTo>
                    <a:pt x="954011" y="574916"/>
                    <a:pt x="954011" y="578906"/>
                    <a:pt x="954011" y="584493"/>
                  </a:cubicBezTo>
                  <a:cubicBezTo>
                    <a:pt x="932336" y="586089"/>
                    <a:pt x="910661" y="587685"/>
                    <a:pt x="889789" y="589281"/>
                  </a:cubicBezTo>
                  <a:cubicBezTo>
                    <a:pt x="886578" y="579704"/>
                    <a:pt x="888183" y="575714"/>
                    <a:pt x="898619" y="574118"/>
                  </a:cubicBezTo>
                  <a:cubicBezTo>
                    <a:pt x="917083" y="571724"/>
                    <a:pt x="934744" y="570926"/>
                    <a:pt x="954011" y="568532"/>
                  </a:cubicBezTo>
                  <a:close/>
                  <a:moveTo>
                    <a:pt x="135386" y="565109"/>
                  </a:moveTo>
                  <a:cubicBezTo>
                    <a:pt x="134582" y="565109"/>
                    <a:pt x="132975" y="565913"/>
                    <a:pt x="132171" y="566718"/>
                  </a:cubicBezTo>
                  <a:cubicBezTo>
                    <a:pt x="131368" y="577173"/>
                    <a:pt x="142619" y="578782"/>
                    <a:pt x="146637" y="586020"/>
                  </a:cubicBezTo>
                  <a:cubicBezTo>
                    <a:pt x="147441" y="585216"/>
                    <a:pt x="149048" y="583607"/>
                    <a:pt x="149852" y="582803"/>
                  </a:cubicBezTo>
                  <a:cubicBezTo>
                    <a:pt x="145030" y="577173"/>
                    <a:pt x="140208" y="570739"/>
                    <a:pt x="135386" y="565109"/>
                  </a:cubicBezTo>
                  <a:close/>
                  <a:moveTo>
                    <a:pt x="33968" y="536916"/>
                  </a:moveTo>
                  <a:cubicBezTo>
                    <a:pt x="45290" y="536916"/>
                    <a:pt x="45290" y="547375"/>
                    <a:pt x="45290" y="557833"/>
                  </a:cubicBezTo>
                  <a:cubicBezTo>
                    <a:pt x="42864" y="557029"/>
                    <a:pt x="41247" y="557029"/>
                    <a:pt x="36394" y="556224"/>
                  </a:cubicBezTo>
                  <a:cubicBezTo>
                    <a:pt x="38820" y="563464"/>
                    <a:pt x="40438" y="569096"/>
                    <a:pt x="42864" y="573923"/>
                  </a:cubicBezTo>
                  <a:cubicBezTo>
                    <a:pt x="50143" y="585186"/>
                    <a:pt x="48525" y="590012"/>
                    <a:pt x="35585" y="594035"/>
                  </a:cubicBezTo>
                  <a:cubicBezTo>
                    <a:pt x="34776" y="582772"/>
                    <a:pt x="37203" y="568291"/>
                    <a:pt x="31541" y="560246"/>
                  </a:cubicBezTo>
                  <a:cubicBezTo>
                    <a:pt x="25071" y="551397"/>
                    <a:pt x="11322" y="548984"/>
                    <a:pt x="0" y="541743"/>
                  </a:cubicBezTo>
                  <a:cubicBezTo>
                    <a:pt x="11322" y="540134"/>
                    <a:pt x="22645" y="536112"/>
                    <a:pt x="33968" y="536916"/>
                  </a:cubicBezTo>
                  <a:close/>
                  <a:moveTo>
                    <a:pt x="1551955" y="535248"/>
                  </a:moveTo>
                  <a:cubicBezTo>
                    <a:pt x="1552760" y="536055"/>
                    <a:pt x="1552760" y="536055"/>
                    <a:pt x="1553565" y="536862"/>
                  </a:cubicBezTo>
                  <a:cubicBezTo>
                    <a:pt x="1551151" y="546544"/>
                    <a:pt x="1544711" y="553807"/>
                    <a:pt x="1536662" y="558648"/>
                  </a:cubicBezTo>
                  <a:cubicBezTo>
                    <a:pt x="1535053" y="559455"/>
                    <a:pt x="1532638" y="558648"/>
                    <a:pt x="1530223" y="557841"/>
                  </a:cubicBezTo>
                  <a:cubicBezTo>
                    <a:pt x="1530223" y="556227"/>
                    <a:pt x="1530223" y="553807"/>
                    <a:pt x="1531028" y="552193"/>
                  </a:cubicBezTo>
                  <a:cubicBezTo>
                    <a:pt x="1538272" y="546544"/>
                    <a:pt x="1544711" y="540896"/>
                    <a:pt x="1551955" y="535248"/>
                  </a:cubicBezTo>
                  <a:close/>
                  <a:moveTo>
                    <a:pt x="1587151" y="531357"/>
                  </a:moveTo>
                  <a:cubicBezTo>
                    <a:pt x="1587956" y="532161"/>
                    <a:pt x="1587956" y="532964"/>
                    <a:pt x="1588761" y="532964"/>
                  </a:cubicBezTo>
                  <a:cubicBezTo>
                    <a:pt x="1584737" y="539394"/>
                    <a:pt x="1581518" y="545823"/>
                    <a:pt x="1576689" y="551449"/>
                  </a:cubicBezTo>
                  <a:cubicBezTo>
                    <a:pt x="1571055" y="557075"/>
                    <a:pt x="1565421" y="561094"/>
                    <a:pt x="1558982" y="566720"/>
                  </a:cubicBezTo>
                  <a:cubicBezTo>
                    <a:pt x="1568640" y="569934"/>
                    <a:pt x="1579908" y="565916"/>
                    <a:pt x="1585542" y="557879"/>
                  </a:cubicBezTo>
                  <a:cubicBezTo>
                    <a:pt x="1602443" y="566720"/>
                    <a:pt x="1619345" y="571542"/>
                    <a:pt x="1637856" y="561094"/>
                  </a:cubicBezTo>
                  <a:cubicBezTo>
                    <a:pt x="1637051" y="569934"/>
                    <a:pt x="1636247" y="579579"/>
                    <a:pt x="1627393" y="583597"/>
                  </a:cubicBezTo>
                  <a:cubicBezTo>
                    <a:pt x="1618540" y="587616"/>
                    <a:pt x="1611297" y="582793"/>
                    <a:pt x="1604858" y="577168"/>
                  </a:cubicBezTo>
                  <a:cubicBezTo>
                    <a:pt x="1600029" y="572345"/>
                    <a:pt x="1595200" y="569131"/>
                    <a:pt x="1590371" y="565112"/>
                  </a:cubicBezTo>
                  <a:cubicBezTo>
                    <a:pt x="1589566" y="565916"/>
                    <a:pt x="1589566" y="566720"/>
                    <a:pt x="1588761" y="567523"/>
                  </a:cubicBezTo>
                  <a:cubicBezTo>
                    <a:pt x="1590371" y="569131"/>
                    <a:pt x="1591980" y="571542"/>
                    <a:pt x="1593590" y="573149"/>
                  </a:cubicBezTo>
                  <a:cubicBezTo>
                    <a:pt x="1604053" y="581990"/>
                    <a:pt x="1614516" y="590830"/>
                    <a:pt x="1624174" y="600475"/>
                  </a:cubicBezTo>
                  <a:cubicBezTo>
                    <a:pt x="1633027" y="610119"/>
                    <a:pt x="1629808" y="617353"/>
                    <a:pt x="1616930" y="618156"/>
                  </a:cubicBezTo>
                  <a:cubicBezTo>
                    <a:pt x="1610492" y="618960"/>
                    <a:pt x="1604858" y="617353"/>
                    <a:pt x="1599224" y="616549"/>
                  </a:cubicBezTo>
                  <a:cubicBezTo>
                    <a:pt x="1584737" y="614138"/>
                    <a:pt x="1571055" y="611727"/>
                    <a:pt x="1557372" y="609316"/>
                  </a:cubicBezTo>
                  <a:cubicBezTo>
                    <a:pt x="1556568" y="610119"/>
                    <a:pt x="1555763" y="611727"/>
                    <a:pt x="1554958" y="613334"/>
                  </a:cubicBezTo>
                  <a:cubicBezTo>
                    <a:pt x="1557372" y="616549"/>
                    <a:pt x="1560592" y="619764"/>
                    <a:pt x="1562201" y="623782"/>
                  </a:cubicBezTo>
                  <a:cubicBezTo>
                    <a:pt x="1564616" y="627801"/>
                    <a:pt x="1565421" y="633427"/>
                    <a:pt x="1567030" y="637445"/>
                  </a:cubicBezTo>
                  <a:cubicBezTo>
                    <a:pt x="1562201" y="638249"/>
                    <a:pt x="1557372" y="639856"/>
                    <a:pt x="1553348" y="639856"/>
                  </a:cubicBezTo>
                  <a:cubicBezTo>
                    <a:pt x="1542885" y="637445"/>
                    <a:pt x="1536447" y="631819"/>
                    <a:pt x="1531618" y="622175"/>
                  </a:cubicBezTo>
                  <a:cubicBezTo>
                    <a:pt x="1528398" y="614138"/>
                    <a:pt x="1521960" y="607708"/>
                    <a:pt x="1517131" y="600475"/>
                  </a:cubicBezTo>
                  <a:cubicBezTo>
                    <a:pt x="1517935" y="599671"/>
                    <a:pt x="1518740" y="598867"/>
                    <a:pt x="1519545" y="598064"/>
                  </a:cubicBezTo>
                  <a:cubicBezTo>
                    <a:pt x="1530813" y="608512"/>
                    <a:pt x="1542885" y="618960"/>
                    <a:pt x="1554958" y="628604"/>
                  </a:cubicBezTo>
                  <a:cubicBezTo>
                    <a:pt x="1554958" y="628604"/>
                    <a:pt x="1555763" y="627801"/>
                    <a:pt x="1556568" y="626997"/>
                  </a:cubicBezTo>
                  <a:cubicBezTo>
                    <a:pt x="1554153" y="622979"/>
                    <a:pt x="1553348" y="618156"/>
                    <a:pt x="1550129" y="614942"/>
                  </a:cubicBezTo>
                  <a:cubicBezTo>
                    <a:pt x="1530813" y="596456"/>
                    <a:pt x="1512302" y="575560"/>
                    <a:pt x="1484132" y="570738"/>
                  </a:cubicBezTo>
                  <a:cubicBezTo>
                    <a:pt x="1482522" y="569934"/>
                    <a:pt x="1480913" y="569934"/>
                    <a:pt x="1479303" y="569131"/>
                  </a:cubicBezTo>
                  <a:cubicBezTo>
                    <a:pt x="1475279" y="566720"/>
                    <a:pt x="1472060" y="563505"/>
                    <a:pt x="1468840" y="561094"/>
                  </a:cubicBezTo>
                  <a:cubicBezTo>
                    <a:pt x="1472864" y="558683"/>
                    <a:pt x="1477693" y="553860"/>
                    <a:pt x="1481718" y="553860"/>
                  </a:cubicBezTo>
                  <a:cubicBezTo>
                    <a:pt x="1493790" y="555468"/>
                    <a:pt x="1505863" y="557879"/>
                    <a:pt x="1517935" y="560290"/>
                  </a:cubicBezTo>
                  <a:cubicBezTo>
                    <a:pt x="1517935" y="561094"/>
                    <a:pt x="1517935" y="562701"/>
                    <a:pt x="1517131" y="563505"/>
                  </a:cubicBezTo>
                  <a:cubicBezTo>
                    <a:pt x="1505863" y="561897"/>
                    <a:pt x="1493790" y="559486"/>
                    <a:pt x="1481718" y="557879"/>
                  </a:cubicBezTo>
                  <a:cubicBezTo>
                    <a:pt x="1481718" y="558683"/>
                    <a:pt x="1481718" y="559486"/>
                    <a:pt x="1480913" y="560290"/>
                  </a:cubicBezTo>
                  <a:cubicBezTo>
                    <a:pt x="1482522" y="561897"/>
                    <a:pt x="1483327" y="562701"/>
                    <a:pt x="1484937" y="563505"/>
                  </a:cubicBezTo>
                  <a:cubicBezTo>
                    <a:pt x="1499424" y="571542"/>
                    <a:pt x="1514716" y="579579"/>
                    <a:pt x="1529203" y="587616"/>
                  </a:cubicBezTo>
                  <a:cubicBezTo>
                    <a:pt x="1532422" y="589223"/>
                    <a:pt x="1537251" y="590830"/>
                    <a:pt x="1540471" y="590027"/>
                  </a:cubicBezTo>
                  <a:cubicBezTo>
                    <a:pt x="1542081" y="589223"/>
                    <a:pt x="1544495" y="583597"/>
                    <a:pt x="1544495" y="581186"/>
                  </a:cubicBezTo>
                  <a:cubicBezTo>
                    <a:pt x="1544495" y="578775"/>
                    <a:pt x="1540471" y="576364"/>
                    <a:pt x="1538056" y="575560"/>
                  </a:cubicBezTo>
                  <a:cubicBezTo>
                    <a:pt x="1534032" y="573953"/>
                    <a:pt x="1530008" y="572345"/>
                    <a:pt x="1526789" y="569131"/>
                  </a:cubicBezTo>
                  <a:cubicBezTo>
                    <a:pt x="1534837" y="569131"/>
                    <a:pt x="1542081" y="569131"/>
                    <a:pt x="1550934" y="569131"/>
                  </a:cubicBezTo>
                  <a:cubicBezTo>
                    <a:pt x="1550129" y="565112"/>
                    <a:pt x="1549324" y="562701"/>
                    <a:pt x="1548519" y="559486"/>
                  </a:cubicBezTo>
                  <a:cubicBezTo>
                    <a:pt x="1561397" y="549842"/>
                    <a:pt x="1574274" y="541001"/>
                    <a:pt x="1587151" y="531357"/>
                  </a:cubicBezTo>
                  <a:close/>
                  <a:moveTo>
                    <a:pt x="1026552" y="489788"/>
                  </a:moveTo>
                  <a:cubicBezTo>
                    <a:pt x="1006453" y="492196"/>
                    <a:pt x="987963" y="498617"/>
                    <a:pt x="973492" y="514670"/>
                  </a:cubicBezTo>
                  <a:cubicBezTo>
                    <a:pt x="971080" y="517078"/>
                    <a:pt x="968668" y="518683"/>
                    <a:pt x="966256" y="521091"/>
                  </a:cubicBezTo>
                  <a:cubicBezTo>
                    <a:pt x="957413" y="514670"/>
                    <a:pt x="949374" y="506644"/>
                    <a:pt x="939727" y="502630"/>
                  </a:cubicBezTo>
                  <a:cubicBezTo>
                    <a:pt x="926864" y="497012"/>
                    <a:pt x="913197" y="493802"/>
                    <a:pt x="899530" y="490591"/>
                  </a:cubicBezTo>
                  <a:cubicBezTo>
                    <a:pt x="897118" y="489788"/>
                    <a:pt x="892294" y="492999"/>
                    <a:pt x="891490" y="495407"/>
                  </a:cubicBezTo>
                  <a:cubicBezTo>
                    <a:pt x="890687" y="497815"/>
                    <a:pt x="893902" y="502630"/>
                    <a:pt x="896314" y="504236"/>
                  </a:cubicBezTo>
                  <a:cubicBezTo>
                    <a:pt x="899530" y="506644"/>
                    <a:pt x="904353" y="506644"/>
                    <a:pt x="908373" y="508249"/>
                  </a:cubicBezTo>
                  <a:cubicBezTo>
                    <a:pt x="922844" y="511459"/>
                    <a:pt x="936511" y="515473"/>
                    <a:pt x="947766" y="530723"/>
                  </a:cubicBezTo>
                  <a:cubicBezTo>
                    <a:pt x="931687" y="530723"/>
                    <a:pt x="917216" y="530723"/>
                    <a:pt x="902746" y="529920"/>
                  </a:cubicBezTo>
                  <a:cubicBezTo>
                    <a:pt x="895510" y="529920"/>
                    <a:pt x="887471" y="528315"/>
                    <a:pt x="880235" y="527512"/>
                  </a:cubicBezTo>
                  <a:cubicBezTo>
                    <a:pt x="872196" y="527512"/>
                    <a:pt x="861745" y="533933"/>
                    <a:pt x="862549" y="540354"/>
                  </a:cubicBezTo>
                  <a:cubicBezTo>
                    <a:pt x="863353" y="549986"/>
                    <a:pt x="871392" y="547578"/>
                    <a:pt x="877020" y="548381"/>
                  </a:cubicBezTo>
                  <a:cubicBezTo>
                    <a:pt x="881039" y="548381"/>
                    <a:pt x="885059" y="548381"/>
                    <a:pt x="889079" y="548381"/>
                  </a:cubicBezTo>
                  <a:cubicBezTo>
                    <a:pt x="907569" y="547578"/>
                    <a:pt x="926060" y="546775"/>
                    <a:pt x="944550" y="545973"/>
                  </a:cubicBezTo>
                  <a:cubicBezTo>
                    <a:pt x="946962" y="545973"/>
                    <a:pt x="950178" y="549183"/>
                    <a:pt x="952589" y="549986"/>
                  </a:cubicBezTo>
                  <a:cubicBezTo>
                    <a:pt x="950178" y="551591"/>
                    <a:pt x="947766" y="554802"/>
                    <a:pt x="944550" y="554802"/>
                  </a:cubicBezTo>
                  <a:cubicBezTo>
                    <a:pt x="935707" y="555604"/>
                    <a:pt x="926060" y="554802"/>
                    <a:pt x="916412" y="556407"/>
                  </a:cubicBezTo>
                  <a:cubicBezTo>
                    <a:pt x="903549" y="557209"/>
                    <a:pt x="890687" y="558815"/>
                    <a:pt x="878627" y="562025"/>
                  </a:cubicBezTo>
                  <a:cubicBezTo>
                    <a:pt x="873000" y="563631"/>
                    <a:pt x="864961" y="570854"/>
                    <a:pt x="864961" y="574867"/>
                  </a:cubicBezTo>
                  <a:cubicBezTo>
                    <a:pt x="866568" y="586907"/>
                    <a:pt x="869784" y="599749"/>
                    <a:pt x="874608" y="610986"/>
                  </a:cubicBezTo>
                  <a:cubicBezTo>
                    <a:pt x="877020" y="615802"/>
                    <a:pt x="880235" y="620618"/>
                    <a:pt x="878627" y="626236"/>
                  </a:cubicBezTo>
                  <a:cubicBezTo>
                    <a:pt x="873000" y="651118"/>
                    <a:pt x="866568" y="675197"/>
                    <a:pt x="860941" y="700078"/>
                  </a:cubicBezTo>
                  <a:cubicBezTo>
                    <a:pt x="858529" y="711315"/>
                    <a:pt x="855313" y="723355"/>
                    <a:pt x="853706" y="735394"/>
                  </a:cubicBezTo>
                  <a:cubicBezTo>
                    <a:pt x="852902" y="737802"/>
                    <a:pt x="856117" y="743420"/>
                    <a:pt x="858529" y="743420"/>
                  </a:cubicBezTo>
                  <a:cubicBezTo>
                    <a:pt x="860941" y="744223"/>
                    <a:pt x="865765" y="743420"/>
                    <a:pt x="868980" y="741013"/>
                  </a:cubicBezTo>
                  <a:cubicBezTo>
                    <a:pt x="871392" y="738605"/>
                    <a:pt x="873000" y="734592"/>
                    <a:pt x="873804" y="731381"/>
                  </a:cubicBezTo>
                  <a:cubicBezTo>
                    <a:pt x="881039" y="698473"/>
                    <a:pt x="888275" y="666368"/>
                    <a:pt x="896314" y="633460"/>
                  </a:cubicBezTo>
                  <a:cubicBezTo>
                    <a:pt x="897118" y="631052"/>
                    <a:pt x="897118" y="628644"/>
                    <a:pt x="897922" y="627841"/>
                  </a:cubicBezTo>
                  <a:cubicBezTo>
                    <a:pt x="918020" y="630249"/>
                    <a:pt x="936511" y="631855"/>
                    <a:pt x="955805" y="634262"/>
                  </a:cubicBezTo>
                  <a:cubicBezTo>
                    <a:pt x="957413" y="643894"/>
                    <a:pt x="959021" y="652723"/>
                    <a:pt x="961433" y="662355"/>
                  </a:cubicBezTo>
                  <a:cubicBezTo>
                    <a:pt x="951785" y="662355"/>
                    <a:pt x="941334" y="662355"/>
                    <a:pt x="931687" y="662355"/>
                  </a:cubicBezTo>
                  <a:cubicBezTo>
                    <a:pt x="931687" y="660749"/>
                    <a:pt x="930883" y="659947"/>
                    <a:pt x="930883" y="659144"/>
                  </a:cubicBezTo>
                  <a:cubicBezTo>
                    <a:pt x="931687" y="652723"/>
                    <a:pt x="931687" y="645499"/>
                    <a:pt x="923648" y="643894"/>
                  </a:cubicBezTo>
                  <a:cubicBezTo>
                    <a:pt x="915608" y="642289"/>
                    <a:pt x="910785" y="649512"/>
                    <a:pt x="909177" y="655934"/>
                  </a:cubicBezTo>
                  <a:cubicBezTo>
                    <a:pt x="907569" y="665565"/>
                    <a:pt x="906765" y="675197"/>
                    <a:pt x="908373" y="684026"/>
                  </a:cubicBezTo>
                  <a:cubicBezTo>
                    <a:pt x="911589" y="700078"/>
                    <a:pt x="920432" y="713723"/>
                    <a:pt x="938119" y="716131"/>
                  </a:cubicBezTo>
                  <a:cubicBezTo>
                    <a:pt x="957413" y="717736"/>
                    <a:pt x="977511" y="716934"/>
                    <a:pt x="997610" y="716131"/>
                  </a:cubicBezTo>
                  <a:cubicBezTo>
                    <a:pt x="1011277" y="714526"/>
                    <a:pt x="1020924" y="704894"/>
                    <a:pt x="1022532" y="692052"/>
                  </a:cubicBezTo>
                  <a:cubicBezTo>
                    <a:pt x="1024140" y="678407"/>
                    <a:pt x="1021728" y="665565"/>
                    <a:pt x="1020120" y="651920"/>
                  </a:cubicBezTo>
                  <a:cubicBezTo>
                    <a:pt x="1020120" y="649512"/>
                    <a:pt x="1016101" y="645499"/>
                    <a:pt x="1012885" y="643894"/>
                  </a:cubicBezTo>
                  <a:cubicBezTo>
                    <a:pt x="1010473" y="643091"/>
                    <a:pt x="1005650" y="642289"/>
                    <a:pt x="1003238" y="643894"/>
                  </a:cubicBezTo>
                  <a:cubicBezTo>
                    <a:pt x="1000826" y="644697"/>
                    <a:pt x="1000826" y="649512"/>
                    <a:pt x="1000022" y="652723"/>
                  </a:cubicBezTo>
                  <a:cubicBezTo>
                    <a:pt x="1000022" y="655131"/>
                    <a:pt x="1001630" y="658341"/>
                    <a:pt x="1002434" y="662355"/>
                  </a:cubicBezTo>
                  <a:cubicBezTo>
                    <a:pt x="992787" y="662355"/>
                    <a:pt x="983943" y="662355"/>
                    <a:pt x="976707" y="662355"/>
                  </a:cubicBezTo>
                  <a:cubicBezTo>
                    <a:pt x="977511" y="652723"/>
                    <a:pt x="978315" y="643091"/>
                    <a:pt x="979924" y="634262"/>
                  </a:cubicBezTo>
                  <a:cubicBezTo>
                    <a:pt x="997610" y="631052"/>
                    <a:pt x="1015297" y="627841"/>
                    <a:pt x="1034591" y="623828"/>
                  </a:cubicBezTo>
                  <a:cubicBezTo>
                    <a:pt x="1034591" y="627841"/>
                    <a:pt x="1035395" y="632657"/>
                    <a:pt x="1036199" y="637473"/>
                  </a:cubicBezTo>
                  <a:cubicBezTo>
                    <a:pt x="1041827" y="661552"/>
                    <a:pt x="1046650" y="686434"/>
                    <a:pt x="1053082" y="710513"/>
                  </a:cubicBezTo>
                  <a:cubicBezTo>
                    <a:pt x="1055493" y="720947"/>
                    <a:pt x="1060317" y="730578"/>
                    <a:pt x="1065945" y="739407"/>
                  </a:cubicBezTo>
                  <a:cubicBezTo>
                    <a:pt x="1066749" y="742618"/>
                    <a:pt x="1073984" y="745026"/>
                    <a:pt x="1076396" y="743420"/>
                  </a:cubicBezTo>
                  <a:cubicBezTo>
                    <a:pt x="1078808" y="741815"/>
                    <a:pt x="1081219" y="736999"/>
                    <a:pt x="1082023" y="732184"/>
                  </a:cubicBezTo>
                  <a:cubicBezTo>
                    <a:pt x="1082827" y="729776"/>
                    <a:pt x="1080415" y="726565"/>
                    <a:pt x="1079612" y="724157"/>
                  </a:cubicBezTo>
                  <a:cubicBezTo>
                    <a:pt x="1070768" y="688841"/>
                    <a:pt x="1061925" y="653526"/>
                    <a:pt x="1053886" y="618210"/>
                  </a:cubicBezTo>
                  <a:cubicBezTo>
                    <a:pt x="1052278" y="613394"/>
                    <a:pt x="1053082" y="608578"/>
                    <a:pt x="1054690" y="604565"/>
                  </a:cubicBezTo>
                  <a:cubicBezTo>
                    <a:pt x="1069160" y="578881"/>
                    <a:pt x="1061925" y="563631"/>
                    <a:pt x="1032983" y="558012"/>
                  </a:cubicBezTo>
                  <a:cubicBezTo>
                    <a:pt x="1030571" y="558012"/>
                    <a:pt x="1028160" y="558012"/>
                    <a:pt x="1025748" y="557209"/>
                  </a:cubicBezTo>
                  <a:cubicBezTo>
                    <a:pt x="1012081" y="556407"/>
                    <a:pt x="997610" y="555604"/>
                    <a:pt x="983943" y="555604"/>
                  </a:cubicBezTo>
                  <a:cubicBezTo>
                    <a:pt x="977511" y="554802"/>
                    <a:pt x="975100" y="553196"/>
                    <a:pt x="977511" y="546775"/>
                  </a:cubicBezTo>
                  <a:cubicBezTo>
                    <a:pt x="979924" y="546775"/>
                    <a:pt x="981531" y="545973"/>
                    <a:pt x="983943" y="545973"/>
                  </a:cubicBezTo>
                  <a:cubicBezTo>
                    <a:pt x="1006453" y="545973"/>
                    <a:pt x="1028160" y="545973"/>
                    <a:pt x="1050670" y="545973"/>
                  </a:cubicBezTo>
                  <a:cubicBezTo>
                    <a:pt x="1055493" y="545973"/>
                    <a:pt x="1059513" y="541959"/>
                    <a:pt x="1064337" y="540354"/>
                  </a:cubicBezTo>
                  <a:cubicBezTo>
                    <a:pt x="1059513" y="537144"/>
                    <a:pt x="1055493" y="531525"/>
                    <a:pt x="1050670" y="530723"/>
                  </a:cubicBezTo>
                  <a:cubicBezTo>
                    <a:pt x="1042631" y="529117"/>
                    <a:pt x="1034591" y="529920"/>
                    <a:pt x="1025748" y="529920"/>
                  </a:cubicBezTo>
                  <a:cubicBezTo>
                    <a:pt x="1012081" y="529920"/>
                    <a:pt x="998414" y="529920"/>
                    <a:pt x="983943" y="529920"/>
                  </a:cubicBezTo>
                  <a:cubicBezTo>
                    <a:pt x="996806" y="514670"/>
                    <a:pt x="1012885" y="510657"/>
                    <a:pt x="1030571" y="508249"/>
                  </a:cubicBezTo>
                  <a:cubicBezTo>
                    <a:pt x="1036199" y="507446"/>
                    <a:pt x="1042631" y="505841"/>
                    <a:pt x="1041023" y="497815"/>
                  </a:cubicBezTo>
                  <a:cubicBezTo>
                    <a:pt x="1039415" y="490591"/>
                    <a:pt x="1033787" y="488986"/>
                    <a:pt x="1026552" y="489788"/>
                  </a:cubicBezTo>
                  <a:close/>
                  <a:moveTo>
                    <a:pt x="628364" y="489788"/>
                  </a:moveTo>
                  <a:cubicBezTo>
                    <a:pt x="623540" y="490591"/>
                    <a:pt x="619519" y="494604"/>
                    <a:pt x="616303" y="497012"/>
                  </a:cubicBezTo>
                  <a:cubicBezTo>
                    <a:pt x="612283" y="499420"/>
                    <a:pt x="609870" y="504236"/>
                    <a:pt x="606654" y="505038"/>
                  </a:cubicBezTo>
                  <a:cubicBezTo>
                    <a:pt x="588160" y="510657"/>
                    <a:pt x="572079" y="519486"/>
                    <a:pt x="557605" y="531525"/>
                  </a:cubicBezTo>
                  <a:cubicBezTo>
                    <a:pt x="502124" y="580486"/>
                    <a:pt x="511773" y="667973"/>
                    <a:pt x="576903" y="703289"/>
                  </a:cubicBezTo>
                  <a:cubicBezTo>
                    <a:pt x="579316" y="704091"/>
                    <a:pt x="583336" y="704894"/>
                    <a:pt x="584944" y="703289"/>
                  </a:cubicBezTo>
                  <a:cubicBezTo>
                    <a:pt x="590573" y="698473"/>
                    <a:pt x="595397" y="692855"/>
                    <a:pt x="601830" y="686434"/>
                  </a:cubicBezTo>
                  <a:cubicBezTo>
                    <a:pt x="597005" y="684026"/>
                    <a:pt x="593789" y="682420"/>
                    <a:pt x="590573" y="680013"/>
                  </a:cubicBezTo>
                  <a:cubicBezTo>
                    <a:pt x="561626" y="660749"/>
                    <a:pt x="547153" y="634262"/>
                    <a:pt x="551977" y="599749"/>
                  </a:cubicBezTo>
                  <a:cubicBezTo>
                    <a:pt x="559214" y="548381"/>
                    <a:pt x="612283" y="516275"/>
                    <a:pt x="664547" y="529117"/>
                  </a:cubicBezTo>
                  <a:cubicBezTo>
                    <a:pt x="699123" y="537946"/>
                    <a:pt x="725657" y="565236"/>
                    <a:pt x="730482" y="598144"/>
                  </a:cubicBezTo>
                  <a:cubicBezTo>
                    <a:pt x="736110" y="631855"/>
                    <a:pt x="720029" y="663157"/>
                    <a:pt x="687866" y="682420"/>
                  </a:cubicBezTo>
                  <a:cubicBezTo>
                    <a:pt x="686257" y="683223"/>
                    <a:pt x="684649" y="684828"/>
                    <a:pt x="681433" y="687236"/>
                  </a:cubicBezTo>
                  <a:cubicBezTo>
                    <a:pt x="687061" y="692855"/>
                    <a:pt x="691082" y="697670"/>
                    <a:pt x="695906" y="701684"/>
                  </a:cubicBezTo>
                  <a:cubicBezTo>
                    <a:pt x="698319" y="703289"/>
                    <a:pt x="702339" y="704091"/>
                    <a:pt x="704751" y="702486"/>
                  </a:cubicBezTo>
                  <a:cubicBezTo>
                    <a:pt x="744955" y="682420"/>
                    <a:pt x="768273" y="633460"/>
                    <a:pt x="757820" y="590117"/>
                  </a:cubicBezTo>
                  <a:cubicBezTo>
                    <a:pt x="748171" y="545973"/>
                    <a:pt x="719224" y="519486"/>
                    <a:pt x="676609" y="505038"/>
                  </a:cubicBezTo>
                  <a:cubicBezTo>
                    <a:pt x="673392" y="504236"/>
                    <a:pt x="668568" y="502630"/>
                    <a:pt x="667764" y="499420"/>
                  </a:cubicBezTo>
                  <a:cubicBezTo>
                    <a:pt x="664547" y="491394"/>
                    <a:pt x="658919" y="488986"/>
                    <a:pt x="650878" y="489788"/>
                  </a:cubicBezTo>
                  <a:cubicBezTo>
                    <a:pt x="643641" y="489788"/>
                    <a:pt x="635601" y="488986"/>
                    <a:pt x="628364" y="489788"/>
                  </a:cubicBezTo>
                  <a:close/>
                  <a:moveTo>
                    <a:pt x="28949" y="482225"/>
                  </a:moveTo>
                  <a:cubicBezTo>
                    <a:pt x="35505" y="481924"/>
                    <a:pt x="41960" y="483128"/>
                    <a:pt x="45187" y="486339"/>
                  </a:cubicBezTo>
                  <a:cubicBezTo>
                    <a:pt x="46801" y="487945"/>
                    <a:pt x="47608" y="491959"/>
                    <a:pt x="46801" y="493564"/>
                  </a:cubicBezTo>
                  <a:cubicBezTo>
                    <a:pt x="40346" y="505606"/>
                    <a:pt x="45187" y="516845"/>
                    <a:pt x="50029" y="528084"/>
                  </a:cubicBezTo>
                  <a:cubicBezTo>
                    <a:pt x="56484" y="544139"/>
                    <a:pt x="63746" y="560998"/>
                    <a:pt x="70201" y="577856"/>
                  </a:cubicBezTo>
                  <a:cubicBezTo>
                    <a:pt x="71815" y="581870"/>
                    <a:pt x="71815" y="586686"/>
                    <a:pt x="72622" y="591503"/>
                  </a:cubicBezTo>
                  <a:cubicBezTo>
                    <a:pt x="71815" y="591503"/>
                    <a:pt x="71008" y="592306"/>
                    <a:pt x="69394" y="592306"/>
                  </a:cubicBezTo>
                  <a:cubicBezTo>
                    <a:pt x="59712" y="552167"/>
                    <a:pt x="34698" y="520056"/>
                    <a:pt x="12105" y="487142"/>
                  </a:cubicBezTo>
                  <a:cubicBezTo>
                    <a:pt x="15736" y="484332"/>
                    <a:pt x="22393" y="482526"/>
                    <a:pt x="28949" y="482225"/>
                  </a:cubicBezTo>
                  <a:close/>
                  <a:moveTo>
                    <a:pt x="57432" y="479857"/>
                  </a:moveTo>
                  <a:cubicBezTo>
                    <a:pt x="59842" y="479053"/>
                    <a:pt x="63057" y="479053"/>
                    <a:pt x="64664" y="479857"/>
                  </a:cubicBezTo>
                  <a:cubicBezTo>
                    <a:pt x="74308" y="485487"/>
                    <a:pt x="83148" y="492725"/>
                    <a:pt x="93596" y="496747"/>
                  </a:cubicBezTo>
                  <a:cubicBezTo>
                    <a:pt x="117705" y="506398"/>
                    <a:pt x="142619" y="516049"/>
                    <a:pt x="166728" y="524896"/>
                  </a:cubicBezTo>
                  <a:cubicBezTo>
                    <a:pt x="183605" y="531330"/>
                    <a:pt x="201285" y="536156"/>
                    <a:pt x="218162" y="541785"/>
                  </a:cubicBezTo>
                  <a:cubicBezTo>
                    <a:pt x="221377" y="542590"/>
                    <a:pt x="224591" y="546611"/>
                    <a:pt x="227806" y="549024"/>
                  </a:cubicBezTo>
                  <a:cubicBezTo>
                    <a:pt x="212938" y="565511"/>
                    <a:pt x="204902" y="574157"/>
                    <a:pt x="199678" y="578480"/>
                  </a:cubicBezTo>
                  <a:lnTo>
                    <a:pt x="193704" y="580348"/>
                  </a:lnTo>
                  <a:lnTo>
                    <a:pt x="198874" y="570739"/>
                  </a:lnTo>
                  <a:cubicBezTo>
                    <a:pt x="210929" y="557067"/>
                    <a:pt x="210126" y="552241"/>
                    <a:pt x="191642" y="546611"/>
                  </a:cubicBezTo>
                  <a:cubicBezTo>
                    <a:pt x="169943" y="540177"/>
                    <a:pt x="148244" y="533743"/>
                    <a:pt x="126546" y="525700"/>
                  </a:cubicBezTo>
                  <a:cubicBezTo>
                    <a:pt x="106454" y="518462"/>
                    <a:pt x="85559" y="512028"/>
                    <a:pt x="70290" y="495942"/>
                  </a:cubicBezTo>
                  <a:cubicBezTo>
                    <a:pt x="69486" y="495138"/>
                    <a:pt x="67879" y="495942"/>
                    <a:pt x="65468" y="495138"/>
                  </a:cubicBezTo>
                  <a:cubicBezTo>
                    <a:pt x="69486" y="503985"/>
                    <a:pt x="71897" y="512028"/>
                    <a:pt x="76719" y="517658"/>
                  </a:cubicBezTo>
                  <a:cubicBezTo>
                    <a:pt x="81541" y="523287"/>
                    <a:pt x="91989" y="531330"/>
                    <a:pt x="96811" y="529722"/>
                  </a:cubicBezTo>
                  <a:cubicBezTo>
                    <a:pt x="106454" y="526504"/>
                    <a:pt x="108865" y="532134"/>
                    <a:pt x="111276" y="536960"/>
                  </a:cubicBezTo>
                  <a:cubicBezTo>
                    <a:pt x="114491" y="543394"/>
                    <a:pt x="116098" y="549828"/>
                    <a:pt x="118509" y="557067"/>
                  </a:cubicBezTo>
                  <a:cubicBezTo>
                    <a:pt x="120116" y="560284"/>
                    <a:pt x="121724" y="564305"/>
                    <a:pt x="123331" y="567522"/>
                  </a:cubicBezTo>
                  <a:cubicBezTo>
                    <a:pt x="124938" y="557871"/>
                    <a:pt x="129760" y="558675"/>
                    <a:pt x="136189" y="561088"/>
                  </a:cubicBezTo>
                  <a:cubicBezTo>
                    <a:pt x="144226" y="564305"/>
                    <a:pt x="153066" y="567522"/>
                    <a:pt x="161906" y="570739"/>
                  </a:cubicBezTo>
                  <a:cubicBezTo>
                    <a:pt x="164317" y="562696"/>
                    <a:pt x="169943" y="558675"/>
                    <a:pt x="179587" y="560284"/>
                  </a:cubicBezTo>
                  <a:cubicBezTo>
                    <a:pt x="185614" y="561088"/>
                    <a:pt x="186820" y="564104"/>
                    <a:pt x="187623" y="568025"/>
                  </a:cubicBezTo>
                  <a:lnTo>
                    <a:pt x="192984" y="580574"/>
                  </a:lnTo>
                  <a:lnTo>
                    <a:pt x="188427" y="581999"/>
                  </a:lnTo>
                  <a:cubicBezTo>
                    <a:pt x="182801" y="589237"/>
                    <a:pt x="177176" y="594867"/>
                    <a:pt x="173157" y="598888"/>
                  </a:cubicBezTo>
                  <a:cubicBezTo>
                    <a:pt x="174765" y="605323"/>
                    <a:pt x="176372" y="610148"/>
                    <a:pt x="177176" y="614974"/>
                  </a:cubicBezTo>
                  <a:cubicBezTo>
                    <a:pt x="177176" y="614974"/>
                    <a:pt x="171550" y="617387"/>
                    <a:pt x="170747" y="616582"/>
                  </a:cubicBezTo>
                  <a:cubicBezTo>
                    <a:pt x="165925" y="613365"/>
                    <a:pt x="162710" y="609344"/>
                    <a:pt x="158692" y="604518"/>
                  </a:cubicBezTo>
                  <a:cubicBezTo>
                    <a:pt x="159495" y="604518"/>
                    <a:pt x="159495" y="603714"/>
                    <a:pt x="160299" y="602910"/>
                  </a:cubicBezTo>
                  <a:cubicBezTo>
                    <a:pt x="157888" y="603714"/>
                    <a:pt x="154673" y="604518"/>
                    <a:pt x="153870" y="605323"/>
                  </a:cubicBezTo>
                  <a:cubicBezTo>
                    <a:pt x="149852" y="599693"/>
                    <a:pt x="145833" y="595671"/>
                    <a:pt x="141815" y="590846"/>
                  </a:cubicBezTo>
                  <a:cubicBezTo>
                    <a:pt x="141011" y="590846"/>
                    <a:pt x="140208" y="590846"/>
                    <a:pt x="138600" y="590846"/>
                  </a:cubicBezTo>
                  <a:cubicBezTo>
                    <a:pt x="144226" y="598888"/>
                    <a:pt x="143422" y="603714"/>
                    <a:pt x="134582" y="604518"/>
                  </a:cubicBezTo>
                  <a:cubicBezTo>
                    <a:pt x="132975" y="585216"/>
                    <a:pt x="132171" y="582803"/>
                    <a:pt x="120116" y="576369"/>
                  </a:cubicBezTo>
                  <a:cubicBezTo>
                    <a:pt x="119313" y="582803"/>
                    <a:pt x="118509" y="588433"/>
                    <a:pt x="117705" y="594063"/>
                  </a:cubicBezTo>
                  <a:cubicBezTo>
                    <a:pt x="116902" y="594063"/>
                    <a:pt x="116098" y="594867"/>
                    <a:pt x="115295" y="594867"/>
                  </a:cubicBezTo>
                  <a:cubicBezTo>
                    <a:pt x="112884" y="589237"/>
                    <a:pt x="109669" y="583607"/>
                    <a:pt x="108865" y="577173"/>
                  </a:cubicBezTo>
                  <a:cubicBezTo>
                    <a:pt x="104043" y="558675"/>
                    <a:pt x="104847" y="557871"/>
                    <a:pt x="86363" y="542590"/>
                  </a:cubicBezTo>
                  <a:cubicBezTo>
                    <a:pt x="87970" y="548220"/>
                    <a:pt x="88774" y="550632"/>
                    <a:pt x="89578" y="553849"/>
                  </a:cubicBezTo>
                  <a:cubicBezTo>
                    <a:pt x="77523" y="557871"/>
                    <a:pt x="77523" y="557871"/>
                    <a:pt x="84756" y="568326"/>
                  </a:cubicBezTo>
                  <a:cubicBezTo>
                    <a:pt x="103240" y="596475"/>
                    <a:pt x="129760" y="615778"/>
                    <a:pt x="158692" y="631863"/>
                  </a:cubicBezTo>
                  <a:cubicBezTo>
                    <a:pt x="161103" y="633472"/>
                    <a:pt x="165121" y="633472"/>
                    <a:pt x="167532" y="635080"/>
                  </a:cubicBezTo>
                  <a:cubicBezTo>
                    <a:pt x="169943" y="636689"/>
                    <a:pt x="171550" y="639102"/>
                    <a:pt x="173157" y="641515"/>
                  </a:cubicBezTo>
                  <a:cubicBezTo>
                    <a:pt x="170747" y="643123"/>
                    <a:pt x="168336" y="644732"/>
                    <a:pt x="165925" y="645536"/>
                  </a:cubicBezTo>
                  <a:cubicBezTo>
                    <a:pt x="164317" y="646340"/>
                    <a:pt x="162710" y="645536"/>
                    <a:pt x="161103" y="645536"/>
                  </a:cubicBezTo>
                  <a:cubicBezTo>
                    <a:pt x="134582" y="631863"/>
                    <a:pt x="104847" y="626234"/>
                    <a:pt x="81541" y="606127"/>
                  </a:cubicBezTo>
                  <a:cubicBezTo>
                    <a:pt x="81541" y="606127"/>
                    <a:pt x="81541" y="605323"/>
                    <a:pt x="81541" y="604518"/>
                  </a:cubicBezTo>
                  <a:cubicBezTo>
                    <a:pt x="96007" y="610148"/>
                    <a:pt x="109669" y="615778"/>
                    <a:pt x="124135" y="621408"/>
                  </a:cubicBezTo>
                  <a:cubicBezTo>
                    <a:pt x="124938" y="619799"/>
                    <a:pt x="125742" y="618191"/>
                    <a:pt x="127349" y="617387"/>
                  </a:cubicBezTo>
                  <a:cubicBezTo>
                    <a:pt x="123331" y="614974"/>
                    <a:pt x="119313" y="612561"/>
                    <a:pt x="116098" y="610148"/>
                  </a:cubicBezTo>
                  <a:cubicBezTo>
                    <a:pt x="97614" y="597280"/>
                    <a:pt x="84756" y="579586"/>
                    <a:pt x="73505" y="561088"/>
                  </a:cubicBezTo>
                  <a:cubicBezTo>
                    <a:pt x="69486" y="554654"/>
                    <a:pt x="64664" y="547415"/>
                    <a:pt x="75112" y="542590"/>
                  </a:cubicBezTo>
                  <a:cubicBezTo>
                    <a:pt x="76719" y="541785"/>
                    <a:pt x="78326" y="536960"/>
                    <a:pt x="77523" y="534547"/>
                  </a:cubicBezTo>
                  <a:cubicBezTo>
                    <a:pt x="75112" y="528917"/>
                    <a:pt x="71897" y="523287"/>
                    <a:pt x="69486" y="517658"/>
                  </a:cubicBezTo>
                  <a:cubicBezTo>
                    <a:pt x="65468" y="507202"/>
                    <a:pt x="60646" y="496747"/>
                    <a:pt x="56628" y="486291"/>
                  </a:cubicBezTo>
                  <a:cubicBezTo>
                    <a:pt x="56628" y="483878"/>
                    <a:pt x="56628" y="479857"/>
                    <a:pt x="57432" y="479857"/>
                  </a:cubicBezTo>
                  <a:close/>
                  <a:moveTo>
                    <a:pt x="833607" y="438420"/>
                  </a:moveTo>
                  <a:cubicBezTo>
                    <a:pt x="901942" y="438420"/>
                    <a:pt x="970276" y="438420"/>
                    <a:pt x="1038611" y="438420"/>
                  </a:cubicBezTo>
                  <a:cubicBezTo>
                    <a:pt x="1045846" y="438420"/>
                    <a:pt x="1049062" y="440828"/>
                    <a:pt x="1051474" y="448051"/>
                  </a:cubicBezTo>
                  <a:cubicBezTo>
                    <a:pt x="1069964" y="501025"/>
                    <a:pt x="1106141" y="537144"/>
                    <a:pt x="1159201" y="555604"/>
                  </a:cubicBezTo>
                  <a:cubicBezTo>
                    <a:pt x="1166436" y="558815"/>
                    <a:pt x="1168848" y="561223"/>
                    <a:pt x="1168848" y="569249"/>
                  </a:cubicBezTo>
                  <a:cubicBezTo>
                    <a:pt x="1168848" y="634262"/>
                    <a:pt x="1168848" y="700078"/>
                    <a:pt x="1168848" y="765894"/>
                  </a:cubicBezTo>
                  <a:cubicBezTo>
                    <a:pt x="1168848" y="768302"/>
                    <a:pt x="1168848" y="770710"/>
                    <a:pt x="1168848" y="774723"/>
                  </a:cubicBezTo>
                  <a:cubicBezTo>
                    <a:pt x="1053082" y="774723"/>
                    <a:pt x="939727" y="774723"/>
                    <a:pt x="824764" y="774723"/>
                  </a:cubicBezTo>
                  <a:cubicBezTo>
                    <a:pt x="824764" y="663157"/>
                    <a:pt x="824764" y="551591"/>
                    <a:pt x="824764" y="439223"/>
                  </a:cubicBezTo>
                  <a:cubicBezTo>
                    <a:pt x="827176" y="439223"/>
                    <a:pt x="830391" y="438420"/>
                    <a:pt x="833607" y="438420"/>
                  </a:cubicBezTo>
                  <a:close/>
                  <a:moveTo>
                    <a:pt x="581728" y="438420"/>
                  </a:moveTo>
                  <a:cubicBezTo>
                    <a:pt x="652486" y="438420"/>
                    <a:pt x="724049" y="438420"/>
                    <a:pt x="794807" y="438420"/>
                  </a:cubicBezTo>
                  <a:cubicBezTo>
                    <a:pt x="795612" y="438420"/>
                    <a:pt x="796416" y="439223"/>
                    <a:pt x="798828" y="439223"/>
                  </a:cubicBezTo>
                  <a:cubicBezTo>
                    <a:pt x="798828" y="550788"/>
                    <a:pt x="798828" y="662355"/>
                    <a:pt x="798828" y="774723"/>
                  </a:cubicBezTo>
                  <a:cubicBezTo>
                    <a:pt x="683845" y="774723"/>
                    <a:pt x="569667" y="774723"/>
                    <a:pt x="454684" y="774723"/>
                  </a:cubicBezTo>
                  <a:cubicBezTo>
                    <a:pt x="454684" y="771513"/>
                    <a:pt x="453880" y="768302"/>
                    <a:pt x="453880" y="765092"/>
                  </a:cubicBezTo>
                  <a:cubicBezTo>
                    <a:pt x="453880" y="699276"/>
                    <a:pt x="453880" y="633460"/>
                    <a:pt x="453880" y="567644"/>
                  </a:cubicBezTo>
                  <a:cubicBezTo>
                    <a:pt x="453880" y="561223"/>
                    <a:pt x="456292" y="558815"/>
                    <a:pt x="461921" y="556407"/>
                  </a:cubicBezTo>
                  <a:cubicBezTo>
                    <a:pt x="515794" y="537144"/>
                    <a:pt x="552781" y="501025"/>
                    <a:pt x="572079" y="447249"/>
                  </a:cubicBezTo>
                  <a:cubicBezTo>
                    <a:pt x="573687" y="442433"/>
                    <a:pt x="575295" y="438420"/>
                    <a:pt x="581728" y="438420"/>
                  </a:cubicBezTo>
                  <a:close/>
                  <a:moveTo>
                    <a:pt x="567266" y="414348"/>
                  </a:moveTo>
                  <a:cubicBezTo>
                    <a:pt x="558418" y="414348"/>
                    <a:pt x="555200" y="417561"/>
                    <a:pt x="552787" y="426397"/>
                  </a:cubicBezTo>
                  <a:cubicBezTo>
                    <a:pt x="537504" y="485031"/>
                    <a:pt x="499698" y="521979"/>
                    <a:pt x="440979" y="537240"/>
                  </a:cubicBezTo>
                  <a:cubicBezTo>
                    <a:pt x="432935" y="539650"/>
                    <a:pt x="429717" y="542059"/>
                    <a:pt x="429717" y="550895"/>
                  </a:cubicBezTo>
                  <a:cubicBezTo>
                    <a:pt x="429717" y="672983"/>
                    <a:pt x="430522" y="795072"/>
                    <a:pt x="429717" y="916357"/>
                  </a:cubicBezTo>
                  <a:cubicBezTo>
                    <a:pt x="429717" y="959730"/>
                    <a:pt x="440174" y="999891"/>
                    <a:pt x="461088" y="1037642"/>
                  </a:cubicBezTo>
                  <a:cubicBezTo>
                    <a:pt x="515786" y="1138847"/>
                    <a:pt x="598636" y="1209529"/>
                    <a:pt x="703205" y="1255312"/>
                  </a:cubicBezTo>
                  <a:cubicBezTo>
                    <a:pt x="769164" y="1284228"/>
                    <a:pt x="835123" y="1288244"/>
                    <a:pt x="902690" y="1262541"/>
                  </a:cubicBezTo>
                  <a:cubicBezTo>
                    <a:pt x="1001629" y="1223987"/>
                    <a:pt x="1080458" y="1160533"/>
                    <a:pt x="1140786" y="1073786"/>
                  </a:cubicBezTo>
                  <a:cubicBezTo>
                    <a:pt x="1176983" y="1021578"/>
                    <a:pt x="1194679" y="963746"/>
                    <a:pt x="1193875" y="899489"/>
                  </a:cubicBezTo>
                  <a:cubicBezTo>
                    <a:pt x="1191462" y="783827"/>
                    <a:pt x="1193070" y="668164"/>
                    <a:pt x="1193070" y="552501"/>
                  </a:cubicBezTo>
                  <a:cubicBezTo>
                    <a:pt x="1193070" y="543666"/>
                    <a:pt x="1191462" y="539650"/>
                    <a:pt x="1181809" y="537240"/>
                  </a:cubicBezTo>
                  <a:cubicBezTo>
                    <a:pt x="1123090" y="522782"/>
                    <a:pt x="1085284" y="485031"/>
                    <a:pt x="1070001" y="426397"/>
                  </a:cubicBezTo>
                  <a:cubicBezTo>
                    <a:pt x="1067588" y="417561"/>
                    <a:pt x="1064370" y="414348"/>
                    <a:pt x="1055522" y="414348"/>
                  </a:cubicBezTo>
                  <a:cubicBezTo>
                    <a:pt x="974280" y="415152"/>
                    <a:pt x="893038" y="415152"/>
                    <a:pt x="811796" y="415152"/>
                  </a:cubicBezTo>
                  <a:cubicBezTo>
                    <a:pt x="729750" y="415152"/>
                    <a:pt x="648508" y="415152"/>
                    <a:pt x="567266" y="414348"/>
                  </a:cubicBezTo>
                  <a:close/>
                  <a:moveTo>
                    <a:pt x="535895" y="393465"/>
                  </a:moveTo>
                  <a:cubicBezTo>
                    <a:pt x="719293" y="393465"/>
                    <a:pt x="903495" y="393465"/>
                    <a:pt x="1086893" y="393465"/>
                  </a:cubicBezTo>
                  <a:cubicBezTo>
                    <a:pt x="1095741" y="469770"/>
                    <a:pt x="1138373" y="511537"/>
                    <a:pt x="1214788" y="521176"/>
                  </a:cubicBezTo>
                  <a:cubicBezTo>
                    <a:pt x="1214788" y="524389"/>
                    <a:pt x="1214788" y="528405"/>
                    <a:pt x="1214788" y="532421"/>
                  </a:cubicBezTo>
                  <a:cubicBezTo>
                    <a:pt x="1214788" y="655313"/>
                    <a:pt x="1213984" y="778204"/>
                    <a:pt x="1215593" y="901096"/>
                  </a:cubicBezTo>
                  <a:cubicBezTo>
                    <a:pt x="1216397" y="967762"/>
                    <a:pt x="1197897" y="1028003"/>
                    <a:pt x="1160895" y="1081819"/>
                  </a:cubicBezTo>
                  <a:cubicBezTo>
                    <a:pt x="1095741" y="1177401"/>
                    <a:pt x="1009673" y="1246477"/>
                    <a:pt x="900277" y="1285835"/>
                  </a:cubicBezTo>
                  <a:cubicBezTo>
                    <a:pt x="832710" y="1310734"/>
                    <a:pt x="765946" y="1305915"/>
                    <a:pt x="700792" y="1277802"/>
                  </a:cubicBezTo>
                  <a:cubicBezTo>
                    <a:pt x="590593" y="1230413"/>
                    <a:pt x="502916" y="1156517"/>
                    <a:pt x="444196" y="1052100"/>
                  </a:cubicBezTo>
                  <a:cubicBezTo>
                    <a:pt x="419261" y="1008726"/>
                    <a:pt x="407195" y="962140"/>
                    <a:pt x="407999" y="912341"/>
                  </a:cubicBezTo>
                  <a:cubicBezTo>
                    <a:pt x="407999" y="786236"/>
                    <a:pt x="407999" y="659329"/>
                    <a:pt x="407999" y="533224"/>
                  </a:cubicBezTo>
                  <a:cubicBezTo>
                    <a:pt x="407999" y="529208"/>
                    <a:pt x="407999" y="524389"/>
                    <a:pt x="407999" y="520372"/>
                  </a:cubicBezTo>
                  <a:cubicBezTo>
                    <a:pt x="492459" y="505111"/>
                    <a:pt x="521416" y="476196"/>
                    <a:pt x="535895" y="393465"/>
                  </a:cubicBezTo>
                  <a:close/>
                  <a:moveTo>
                    <a:pt x="890777" y="332135"/>
                  </a:moveTo>
                  <a:cubicBezTo>
                    <a:pt x="886763" y="333738"/>
                    <a:pt x="883552" y="339347"/>
                    <a:pt x="882749" y="344154"/>
                  </a:cubicBezTo>
                  <a:cubicBezTo>
                    <a:pt x="881946" y="351366"/>
                    <a:pt x="886763" y="355372"/>
                    <a:pt x="898002" y="355372"/>
                  </a:cubicBezTo>
                  <a:cubicBezTo>
                    <a:pt x="899608" y="352968"/>
                    <a:pt x="903622" y="349763"/>
                    <a:pt x="905227" y="344956"/>
                  </a:cubicBezTo>
                  <a:cubicBezTo>
                    <a:pt x="906833" y="340148"/>
                    <a:pt x="895594" y="329731"/>
                    <a:pt x="890777" y="332135"/>
                  </a:cubicBezTo>
                  <a:close/>
                  <a:moveTo>
                    <a:pt x="894791" y="300084"/>
                  </a:moveTo>
                  <a:cubicBezTo>
                    <a:pt x="891580" y="299283"/>
                    <a:pt x="887566" y="304892"/>
                    <a:pt x="884355" y="308097"/>
                  </a:cubicBezTo>
                  <a:cubicBezTo>
                    <a:pt x="888369" y="312904"/>
                    <a:pt x="893185" y="316911"/>
                    <a:pt x="897199" y="321718"/>
                  </a:cubicBezTo>
                  <a:cubicBezTo>
                    <a:pt x="900410" y="318513"/>
                    <a:pt x="903622" y="315308"/>
                    <a:pt x="908438" y="309699"/>
                  </a:cubicBezTo>
                  <a:cubicBezTo>
                    <a:pt x="902819" y="304892"/>
                    <a:pt x="898805" y="300084"/>
                    <a:pt x="894791" y="300084"/>
                  </a:cubicBezTo>
                  <a:close/>
                  <a:moveTo>
                    <a:pt x="778945" y="299412"/>
                  </a:moveTo>
                  <a:cubicBezTo>
                    <a:pt x="775734" y="302620"/>
                    <a:pt x="771720" y="305026"/>
                    <a:pt x="770917" y="308234"/>
                  </a:cubicBezTo>
                  <a:cubicBezTo>
                    <a:pt x="770114" y="313849"/>
                    <a:pt x="770114" y="320265"/>
                    <a:pt x="770917" y="325879"/>
                  </a:cubicBezTo>
                  <a:cubicBezTo>
                    <a:pt x="771720" y="328285"/>
                    <a:pt x="775734" y="331493"/>
                    <a:pt x="778142" y="332295"/>
                  </a:cubicBezTo>
                  <a:cubicBezTo>
                    <a:pt x="780550" y="332295"/>
                    <a:pt x="784564" y="329889"/>
                    <a:pt x="786170" y="327483"/>
                  </a:cubicBezTo>
                  <a:cubicBezTo>
                    <a:pt x="787776" y="325077"/>
                    <a:pt x="788578" y="321067"/>
                    <a:pt x="789381" y="318661"/>
                  </a:cubicBezTo>
                  <a:cubicBezTo>
                    <a:pt x="788578" y="314651"/>
                    <a:pt x="788578" y="310641"/>
                    <a:pt x="786973" y="308234"/>
                  </a:cubicBezTo>
                  <a:cubicBezTo>
                    <a:pt x="785367" y="304224"/>
                    <a:pt x="781353" y="302620"/>
                    <a:pt x="778945" y="299412"/>
                  </a:cubicBezTo>
                  <a:close/>
                  <a:moveTo>
                    <a:pt x="822233" y="297501"/>
                  </a:moveTo>
                  <a:cubicBezTo>
                    <a:pt x="831866" y="297501"/>
                    <a:pt x="839894" y="297501"/>
                    <a:pt x="848724" y="297501"/>
                  </a:cubicBezTo>
                  <a:cubicBezTo>
                    <a:pt x="850330" y="297501"/>
                    <a:pt x="852738" y="300728"/>
                    <a:pt x="852738" y="303149"/>
                  </a:cubicBezTo>
                  <a:cubicBezTo>
                    <a:pt x="852738" y="304763"/>
                    <a:pt x="850330" y="307184"/>
                    <a:pt x="847921" y="307184"/>
                  </a:cubicBezTo>
                  <a:cubicBezTo>
                    <a:pt x="845513" y="307990"/>
                    <a:pt x="841499" y="307990"/>
                    <a:pt x="838288" y="307990"/>
                  </a:cubicBezTo>
                  <a:cubicBezTo>
                    <a:pt x="823035" y="307990"/>
                    <a:pt x="823035" y="307990"/>
                    <a:pt x="824641" y="323321"/>
                  </a:cubicBezTo>
                  <a:cubicBezTo>
                    <a:pt x="828655" y="322515"/>
                    <a:pt x="832669" y="320901"/>
                    <a:pt x="836682" y="320901"/>
                  </a:cubicBezTo>
                  <a:cubicBezTo>
                    <a:pt x="847921" y="320094"/>
                    <a:pt x="855146" y="326549"/>
                    <a:pt x="855949" y="337039"/>
                  </a:cubicBezTo>
                  <a:cubicBezTo>
                    <a:pt x="856752" y="349142"/>
                    <a:pt x="851132" y="357211"/>
                    <a:pt x="839894" y="358018"/>
                  </a:cubicBezTo>
                  <a:cubicBezTo>
                    <a:pt x="834274" y="358018"/>
                    <a:pt x="827049" y="357211"/>
                    <a:pt x="821430" y="354790"/>
                  </a:cubicBezTo>
                  <a:cubicBezTo>
                    <a:pt x="819824" y="353983"/>
                    <a:pt x="819021" y="348335"/>
                    <a:pt x="818219" y="345108"/>
                  </a:cubicBezTo>
                  <a:cubicBezTo>
                    <a:pt x="817416" y="344301"/>
                    <a:pt x="820627" y="341880"/>
                    <a:pt x="821430" y="342687"/>
                  </a:cubicBezTo>
                  <a:cubicBezTo>
                    <a:pt x="823838" y="344301"/>
                    <a:pt x="825444" y="346721"/>
                    <a:pt x="827852" y="348335"/>
                  </a:cubicBezTo>
                  <a:cubicBezTo>
                    <a:pt x="830260" y="350756"/>
                    <a:pt x="833471" y="354790"/>
                    <a:pt x="835880" y="354790"/>
                  </a:cubicBezTo>
                  <a:cubicBezTo>
                    <a:pt x="839091" y="354790"/>
                    <a:pt x="843105" y="350756"/>
                    <a:pt x="843907" y="347528"/>
                  </a:cubicBezTo>
                  <a:cubicBezTo>
                    <a:pt x="845513" y="343494"/>
                    <a:pt x="845513" y="338652"/>
                    <a:pt x="844710" y="334618"/>
                  </a:cubicBezTo>
                  <a:cubicBezTo>
                    <a:pt x="843105" y="324935"/>
                    <a:pt x="835077" y="321708"/>
                    <a:pt x="827049" y="328163"/>
                  </a:cubicBezTo>
                  <a:cubicBezTo>
                    <a:pt x="825444" y="328970"/>
                    <a:pt x="823035" y="331390"/>
                    <a:pt x="819021" y="334618"/>
                  </a:cubicBezTo>
                  <a:cubicBezTo>
                    <a:pt x="820627" y="320901"/>
                    <a:pt x="821430" y="309604"/>
                    <a:pt x="822233" y="297501"/>
                  </a:cubicBezTo>
                  <a:close/>
                  <a:moveTo>
                    <a:pt x="727295" y="297069"/>
                  </a:moveTo>
                  <a:cubicBezTo>
                    <a:pt x="727295" y="308285"/>
                    <a:pt x="726496" y="317898"/>
                    <a:pt x="727295" y="328313"/>
                  </a:cubicBezTo>
                  <a:cubicBezTo>
                    <a:pt x="728094" y="337927"/>
                    <a:pt x="722500" y="348341"/>
                    <a:pt x="735285" y="357154"/>
                  </a:cubicBezTo>
                  <a:cubicBezTo>
                    <a:pt x="725697" y="357154"/>
                    <a:pt x="717706" y="357154"/>
                    <a:pt x="710515" y="357154"/>
                  </a:cubicBezTo>
                  <a:cubicBezTo>
                    <a:pt x="720103" y="345938"/>
                    <a:pt x="719304" y="310688"/>
                    <a:pt x="708917" y="301075"/>
                  </a:cubicBezTo>
                  <a:cubicBezTo>
                    <a:pt x="715309" y="299472"/>
                    <a:pt x="720103" y="298671"/>
                    <a:pt x="727295" y="297069"/>
                  </a:cubicBezTo>
                  <a:close/>
                  <a:moveTo>
                    <a:pt x="776537" y="297006"/>
                  </a:moveTo>
                  <a:cubicBezTo>
                    <a:pt x="785367" y="296204"/>
                    <a:pt x="792592" y="299412"/>
                    <a:pt x="795803" y="308234"/>
                  </a:cubicBezTo>
                  <a:cubicBezTo>
                    <a:pt x="801423" y="321067"/>
                    <a:pt x="800620" y="334702"/>
                    <a:pt x="795001" y="348336"/>
                  </a:cubicBezTo>
                  <a:cubicBezTo>
                    <a:pt x="790184" y="358763"/>
                    <a:pt x="775734" y="362773"/>
                    <a:pt x="766100" y="355555"/>
                  </a:cubicBezTo>
                  <a:cubicBezTo>
                    <a:pt x="763692" y="353950"/>
                    <a:pt x="762086" y="350742"/>
                    <a:pt x="761284" y="347534"/>
                  </a:cubicBezTo>
                  <a:cubicBezTo>
                    <a:pt x="760481" y="346732"/>
                    <a:pt x="764495" y="343524"/>
                    <a:pt x="764495" y="344326"/>
                  </a:cubicBezTo>
                  <a:cubicBezTo>
                    <a:pt x="766903" y="345930"/>
                    <a:pt x="769311" y="347534"/>
                    <a:pt x="771720" y="349138"/>
                  </a:cubicBezTo>
                  <a:cubicBezTo>
                    <a:pt x="774128" y="351544"/>
                    <a:pt x="776537" y="354753"/>
                    <a:pt x="778945" y="354753"/>
                  </a:cubicBezTo>
                  <a:cubicBezTo>
                    <a:pt x="781353" y="354753"/>
                    <a:pt x="784564" y="351544"/>
                    <a:pt x="785367" y="348336"/>
                  </a:cubicBezTo>
                  <a:cubicBezTo>
                    <a:pt x="786973" y="344326"/>
                    <a:pt x="787776" y="339514"/>
                    <a:pt x="788578" y="333900"/>
                  </a:cubicBezTo>
                  <a:cubicBezTo>
                    <a:pt x="767706" y="339514"/>
                    <a:pt x="756467" y="330691"/>
                    <a:pt x="759678" y="312245"/>
                  </a:cubicBezTo>
                  <a:cubicBezTo>
                    <a:pt x="761284" y="303422"/>
                    <a:pt x="766903" y="297808"/>
                    <a:pt x="776537" y="297006"/>
                  </a:cubicBezTo>
                  <a:close/>
                  <a:moveTo>
                    <a:pt x="895092" y="296077"/>
                  </a:moveTo>
                  <a:cubicBezTo>
                    <a:pt x="900410" y="296077"/>
                    <a:pt x="905628" y="297680"/>
                    <a:pt x="908438" y="300885"/>
                  </a:cubicBezTo>
                  <a:cubicBezTo>
                    <a:pt x="914861" y="307295"/>
                    <a:pt x="913255" y="315308"/>
                    <a:pt x="904424" y="324122"/>
                  </a:cubicBezTo>
                  <a:cubicBezTo>
                    <a:pt x="915663" y="336943"/>
                    <a:pt x="917269" y="346558"/>
                    <a:pt x="909241" y="353770"/>
                  </a:cubicBezTo>
                  <a:cubicBezTo>
                    <a:pt x="902016" y="360180"/>
                    <a:pt x="885157" y="360180"/>
                    <a:pt x="878735" y="353770"/>
                  </a:cubicBezTo>
                  <a:cubicBezTo>
                    <a:pt x="872313" y="347359"/>
                    <a:pt x="873918" y="338545"/>
                    <a:pt x="883552" y="328129"/>
                  </a:cubicBezTo>
                  <a:cubicBezTo>
                    <a:pt x="874721" y="317712"/>
                    <a:pt x="873918" y="307295"/>
                    <a:pt x="881144" y="300885"/>
                  </a:cubicBezTo>
                  <a:cubicBezTo>
                    <a:pt x="884355" y="297680"/>
                    <a:pt x="889774" y="296077"/>
                    <a:pt x="895092" y="296077"/>
                  </a:cubicBezTo>
                  <a:close/>
                  <a:moveTo>
                    <a:pt x="813375" y="247211"/>
                  </a:moveTo>
                  <a:cubicBezTo>
                    <a:pt x="506889" y="246408"/>
                    <a:pt x="257517" y="494616"/>
                    <a:pt x="256713" y="799855"/>
                  </a:cubicBezTo>
                  <a:cubicBezTo>
                    <a:pt x="256713" y="1105898"/>
                    <a:pt x="504476" y="1354909"/>
                    <a:pt x="810962" y="1354909"/>
                  </a:cubicBezTo>
                  <a:cubicBezTo>
                    <a:pt x="1118252" y="1355713"/>
                    <a:pt x="1366820" y="1107505"/>
                    <a:pt x="1366820" y="800659"/>
                  </a:cubicBezTo>
                  <a:cubicBezTo>
                    <a:pt x="1366820" y="496222"/>
                    <a:pt x="1118252" y="247211"/>
                    <a:pt x="813375" y="247211"/>
                  </a:cubicBezTo>
                  <a:close/>
                  <a:moveTo>
                    <a:pt x="1408508" y="227042"/>
                  </a:moveTo>
                  <a:cubicBezTo>
                    <a:pt x="1410918" y="235885"/>
                    <a:pt x="1409311" y="244729"/>
                    <a:pt x="1402081" y="250357"/>
                  </a:cubicBezTo>
                  <a:cubicBezTo>
                    <a:pt x="1395654" y="255181"/>
                    <a:pt x="1388423" y="260004"/>
                    <a:pt x="1381192" y="264828"/>
                  </a:cubicBezTo>
                  <a:cubicBezTo>
                    <a:pt x="1381996" y="266436"/>
                    <a:pt x="1381996" y="267240"/>
                    <a:pt x="1382799" y="267240"/>
                  </a:cubicBezTo>
                  <a:cubicBezTo>
                    <a:pt x="1386816" y="269652"/>
                    <a:pt x="1394047" y="270456"/>
                    <a:pt x="1392440" y="277691"/>
                  </a:cubicBezTo>
                  <a:cubicBezTo>
                    <a:pt x="1390030" y="285731"/>
                    <a:pt x="1382799" y="283319"/>
                    <a:pt x="1378782" y="282515"/>
                  </a:cubicBezTo>
                  <a:cubicBezTo>
                    <a:pt x="1365124" y="280103"/>
                    <a:pt x="1352270" y="280907"/>
                    <a:pt x="1341825" y="291359"/>
                  </a:cubicBezTo>
                  <a:cubicBezTo>
                    <a:pt x="1340219" y="293771"/>
                    <a:pt x="1339415" y="298594"/>
                    <a:pt x="1338612" y="301810"/>
                  </a:cubicBezTo>
                  <a:cubicBezTo>
                    <a:pt x="1338612" y="304222"/>
                    <a:pt x="1340219" y="306634"/>
                    <a:pt x="1340219" y="309850"/>
                  </a:cubicBezTo>
                  <a:cubicBezTo>
                    <a:pt x="1339415" y="325125"/>
                    <a:pt x="1346646" y="336381"/>
                    <a:pt x="1359500" y="346028"/>
                  </a:cubicBezTo>
                  <a:cubicBezTo>
                    <a:pt x="1330578" y="353264"/>
                    <a:pt x="1327364" y="350852"/>
                    <a:pt x="1330578" y="323517"/>
                  </a:cubicBezTo>
                  <a:cubicBezTo>
                    <a:pt x="1331381" y="318694"/>
                    <a:pt x="1332185" y="313870"/>
                    <a:pt x="1332988" y="309850"/>
                  </a:cubicBezTo>
                  <a:cubicBezTo>
                    <a:pt x="1335398" y="298594"/>
                    <a:pt x="1333791" y="298594"/>
                    <a:pt x="1323347" y="300202"/>
                  </a:cubicBezTo>
                  <a:cubicBezTo>
                    <a:pt x="1303262" y="304222"/>
                    <a:pt x="1283177" y="307438"/>
                    <a:pt x="1263092" y="310654"/>
                  </a:cubicBezTo>
                  <a:cubicBezTo>
                    <a:pt x="1259878" y="311458"/>
                    <a:pt x="1255861" y="309850"/>
                    <a:pt x="1251844" y="308242"/>
                  </a:cubicBezTo>
                  <a:cubicBezTo>
                    <a:pt x="1283177" y="301810"/>
                    <a:pt x="1313706" y="294575"/>
                    <a:pt x="1341022" y="278495"/>
                  </a:cubicBezTo>
                  <a:cubicBezTo>
                    <a:pt x="1337005" y="270456"/>
                    <a:pt x="1334595" y="263220"/>
                    <a:pt x="1331381" y="255984"/>
                  </a:cubicBezTo>
                  <a:cubicBezTo>
                    <a:pt x="1332185" y="255181"/>
                    <a:pt x="1332988" y="255181"/>
                    <a:pt x="1333791" y="254377"/>
                  </a:cubicBezTo>
                  <a:cubicBezTo>
                    <a:pt x="1337005" y="256788"/>
                    <a:pt x="1341022" y="259200"/>
                    <a:pt x="1344236" y="260808"/>
                  </a:cubicBezTo>
                  <a:cubicBezTo>
                    <a:pt x="1354680" y="264828"/>
                    <a:pt x="1365124" y="265632"/>
                    <a:pt x="1374765" y="256788"/>
                  </a:cubicBezTo>
                  <a:cubicBezTo>
                    <a:pt x="1386013" y="247141"/>
                    <a:pt x="1397260" y="236689"/>
                    <a:pt x="1408508" y="227042"/>
                  </a:cubicBezTo>
                  <a:close/>
                  <a:moveTo>
                    <a:pt x="817121" y="183628"/>
                  </a:moveTo>
                  <a:cubicBezTo>
                    <a:pt x="826397" y="184305"/>
                    <a:pt x="826849" y="188372"/>
                    <a:pt x="828659" y="204638"/>
                  </a:cubicBezTo>
                  <a:cubicBezTo>
                    <a:pt x="830268" y="215884"/>
                    <a:pt x="841530" y="223113"/>
                    <a:pt x="852792" y="218293"/>
                  </a:cubicBezTo>
                  <a:cubicBezTo>
                    <a:pt x="854401" y="217490"/>
                    <a:pt x="856009" y="214277"/>
                    <a:pt x="856009" y="211867"/>
                  </a:cubicBezTo>
                  <a:cubicBezTo>
                    <a:pt x="858423" y="203835"/>
                    <a:pt x="860032" y="194999"/>
                    <a:pt x="862445" y="186163"/>
                  </a:cubicBezTo>
                  <a:cubicBezTo>
                    <a:pt x="872098" y="186966"/>
                    <a:pt x="880947" y="187769"/>
                    <a:pt x="891404" y="188573"/>
                  </a:cubicBezTo>
                  <a:cubicBezTo>
                    <a:pt x="891404" y="198212"/>
                    <a:pt x="891404" y="206244"/>
                    <a:pt x="890600" y="215080"/>
                  </a:cubicBezTo>
                  <a:cubicBezTo>
                    <a:pt x="890600" y="220703"/>
                    <a:pt x="892209" y="223113"/>
                    <a:pt x="897840" y="223916"/>
                  </a:cubicBezTo>
                  <a:cubicBezTo>
                    <a:pt x="901057" y="223916"/>
                    <a:pt x="904275" y="224719"/>
                    <a:pt x="907493" y="225523"/>
                  </a:cubicBezTo>
                  <a:cubicBezTo>
                    <a:pt x="913928" y="227129"/>
                    <a:pt x="917146" y="223916"/>
                    <a:pt x="918755" y="218293"/>
                  </a:cubicBezTo>
                  <a:cubicBezTo>
                    <a:pt x="920363" y="210261"/>
                    <a:pt x="923581" y="203031"/>
                    <a:pt x="925994" y="194196"/>
                  </a:cubicBezTo>
                  <a:cubicBezTo>
                    <a:pt x="935647" y="196605"/>
                    <a:pt x="944496" y="198212"/>
                    <a:pt x="954954" y="200622"/>
                  </a:cubicBezTo>
                  <a:cubicBezTo>
                    <a:pt x="953345" y="209458"/>
                    <a:pt x="953345" y="218293"/>
                    <a:pt x="951736" y="226326"/>
                  </a:cubicBezTo>
                  <a:cubicBezTo>
                    <a:pt x="950932" y="231949"/>
                    <a:pt x="952540" y="235162"/>
                    <a:pt x="958976" y="235965"/>
                  </a:cubicBezTo>
                  <a:cubicBezTo>
                    <a:pt x="962193" y="236768"/>
                    <a:pt x="965411" y="238375"/>
                    <a:pt x="969433" y="238375"/>
                  </a:cubicBezTo>
                  <a:cubicBezTo>
                    <a:pt x="971847" y="238375"/>
                    <a:pt x="976673" y="236768"/>
                    <a:pt x="977478" y="234359"/>
                  </a:cubicBezTo>
                  <a:cubicBezTo>
                    <a:pt x="981500" y="227129"/>
                    <a:pt x="984718" y="219097"/>
                    <a:pt x="989544" y="209458"/>
                  </a:cubicBezTo>
                  <a:cubicBezTo>
                    <a:pt x="998393" y="212671"/>
                    <a:pt x="1007242" y="215884"/>
                    <a:pt x="1016895" y="218293"/>
                  </a:cubicBezTo>
                  <a:cubicBezTo>
                    <a:pt x="1014482" y="227933"/>
                    <a:pt x="1013677" y="235965"/>
                    <a:pt x="1011264" y="243998"/>
                  </a:cubicBezTo>
                  <a:cubicBezTo>
                    <a:pt x="1009655" y="249621"/>
                    <a:pt x="1011264" y="252030"/>
                    <a:pt x="1016090" y="254440"/>
                  </a:cubicBezTo>
                  <a:cubicBezTo>
                    <a:pt x="1032983" y="260866"/>
                    <a:pt x="1032983" y="260866"/>
                    <a:pt x="1041832" y="246408"/>
                  </a:cubicBezTo>
                  <a:cubicBezTo>
                    <a:pt x="1044245" y="241588"/>
                    <a:pt x="1046659" y="236768"/>
                    <a:pt x="1049876" y="231146"/>
                  </a:cubicBezTo>
                  <a:cubicBezTo>
                    <a:pt x="1058725" y="235162"/>
                    <a:pt x="1067574" y="239178"/>
                    <a:pt x="1076422" y="243195"/>
                  </a:cubicBezTo>
                  <a:cubicBezTo>
                    <a:pt x="1074009" y="251227"/>
                    <a:pt x="1071596" y="259260"/>
                    <a:pt x="1068378" y="267292"/>
                  </a:cubicBezTo>
                  <a:cubicBezTo>
                    <a:pt x="1066769" y="272915"/>
                    <a:pt x="1067574" y="276932"/>
                    <a:pt x="1073205" y="278538"/>
                  </a:cubicBezTo>
                  <a:cubicBezTo>
                    <a:pt x="1078031" y="280948"/>
                    <a:pt x="1082858" y="283358"/>
                    <a:pt x="1088489" y="285767"/>
                  </a:cubicBezTo>
                  <a:cubicBezTo>
                    <a:pt x="1094924" y="277735"/>
                    <a:pt x="1101359" y="268899"/>
                    <a:pt x="1108599" y="259260"/>
                  </a:cubicBezTo>
                  <a:cubicBezTo>
                    <a:pt x="1116643" y="264079"/>
                    <a:pt x="1124688" y="268899"/>
                    <a:pt x="1133536" y="273718"/>
                  </a:cubicBezTo>
                  <a:cubicBezTo>
                    <a:pt x="1130319" y="281751"/>
                    <a:pt x="1127101" y="289784"/>
                    <a:pt x="1123079" y="297013"/>
                  </a:cubicBezTo>
                  <a:cubicBezTo>
                    <a:pt x="1119861" y="302636"/>
                    <a:pt x="1121470" y="306652"/>
                    <a:pt x="1127101" y="309865"/>
                  </a:cubicBezTo>
                  <a:cubicBezTo>
                    <a:pt x="1131928" y="311472"/>
                    <a:pt x="1135950" y="314685"/>
                    <a:pt x="1140776" y="317898"/>
                  </a:cubicBezTo>
                  <a:cubicBezTo>
                    <a:pt x="1148016" y="309865"/>
                    <a:pt x="1156060" y="301833"/>
                    <a:pt x="1163300" y="292997"/>
                  </a:cubicBezTo>
                  <a:cubicBezTo>
                    <a:pt x="1171344" y="299423"/>
                    <a:pt x="1178584" y="304242"/>
                    <a:pt x="1186628" y="309865"/>
                  </a:cubicBezTo>
                  <a:cubicBezTo>
                    <a:pt x="1180997" y="320308"/>
                    <a:pt x="1176171" y="329144"/>
                    <a:pt x="1171344" y="338783"/>
                  </a:cubicBezTo>
                  <a:cubicBezTo>
                    <a:pt x="1171344" y="339586"/>
                    <a:pt x="1172149" y="340389"/>
                    <a:pt x="1172149" y="340389"/>
                  </a:cubicBezTo>
                  <a:cubicBezTo>
                    <a:pt x="1189042" y="355651"/>
                    <a:pt x="1189042" y="355651"/>
                    <a:pt x="1205130" y="341192"/>
                  </a:cubicBezTo>
                  <a:cubicBezTo>
                    <a:pt x="1208348" y="338783"/>
                    <a:pt x="1210761" y="336373"/>
                    <a:pt x="1214783" y="333160"/>
                  </a:cubicBezTo>
                  <a:cubicBezTo>
                    <a:pt x="1218805" y="336373"/>
                    <a:pt x="1222023" y="338783"/>
                    <a:pt x="1225241" y="341996"/>
                  </a:cubicBezTo>
                  <a:cubicBezTo>
                    <a:pt x="1228459" y="345209"/>
                    <a:pt x="1232481" y="348422"/>
                    <a:pt x="1236503" y="352438"/>
                  </a:cubicBezTo>
                  <a:cubicBezTo>
                    <a:pt x="1230067" y="361274"/>
                    <a:pt x="1223632" y="370110"/>
                    <a:pt x="1217197" y="378946"/>
                  </a:cubicBezTo>
                  <a:cubicBezTo>
                    <a:pt x="1222828" y="385372"/>
                    <a:pt x="1228459" y="390995"/>
                    <a:pt x="1234090" y="396618"/>
                  </a:cubicBezTo>
                  <a:cubicBezTo>
                    <a:pt x="1243743" y="390191"/>
                    <a:pt x="1252591" y="383765"/>
                    <a:pt x="1261440" y="377339"/>
                  </a:cubicBezTo>
                  <a:cubicBezTo>
                    <a:pt x="1267875" y="384569"/>
                    <a:pt x="1274311" y="390995"/>
                    <a:pt x="1280746" y="399027"/>
                  </a:cubicBezTo>
                  <a:cubicBezTo>
                    <a:pt x="1273506" y="407060"/>
                    <a:pt x="1266266" y="415896"/>
                    <a:pt x="1259027" y="423928"/>
                  </a:cubicBezTo>
                  <a:cubicBezTo>
                    <a:pt x="1263853" y="430355"/>
                    <a:pt x="1268680" y="436781"/>
                    <a:pt x="1274311" y="443207"/>
                  </a:cubicBezTo>
                  <a:cubicBezTo>
                    <a:pt x="1283964" y="437584"/>
                    <a:pt x="1293617" y="432764"/>
                    <a:pt x="1303270" y="426338"/>
                  </a:cubicBezTo>
                  <a:cubicBezTo>
                    <a:pt x="1309705" y="434371"/>
                    <a:pt x="1314532" y="442404"/>
                    <a:pt x="1320967" y="450436"/>
                  </a:cubicBezTo>
                  <a:cubicBezTo>
                    <a:pt x="1312119" y="457665"/>
                    <a:pt x="1304074" y="464895"/>
                    <a:pt x="1296030" y="472124"/>
                  </a:cubicBezTo>
                  <a:cubicBezTo>
                    <a:pt x="1296835" y="473731"/>
                    <a:pt x="1296835" y="473731"/>
                    <a:pt x="1296835" y="474534"/>
                  </a:cubicBezTo>
                  <a:cubicBezTo>
                    <a:pt x="1308097" y="493812"/>
                    <a:pt x="1308097" y="493812"/>
                    <a:pt x="1329012" y="484976"/>
                  </a:cubicBezTo>
                  <a:cubicBezTo>
                    <a:pt x="1332229" y="483370"/>
                    <a:pt x="1335447" y="481763"/>
                    <a:pt x="1340274" y="480157"/>
                  </a:cubicBezTo>
                  <a:cubicBezTo>
                    <a:pt x="1345100" y="488189"/>
                    <a:pt x="1349122" y="496222"/>
                    <a:pt x="1354753" y="505058"/>
                  </a:cubicBezTo>
                  <a:cubicBezTo>
                    <a:pt x="1345905" y="511484"/>
                    <a:pt x="1337056" y="517910"/>
                    <a:pt x="1328207" y="524336"/>
                  </a:cubicBezTo>
                  <a:cubicBezTo>
                    <a:pt x="1328207" y="525943"/>
                    <a:pt x="1328207" y="527549"/>
                    <a:pt x="1329012" y="528353"/>
                  </a:cubicBezTo>
                  <a:cubicBezTo>
                    <a:pt x="1337860" y="546828"/>
                    <a:pt x="1337860" y="546828"/>
                    <a:pt x="1358775" y="540401"/>
                  </a:cubicBezTo>
                  <a:cubicBezTo>
                    <a:pt x="1361993" y="539598"/>
                    <a:pt x="1366015" y="538795"/>
                    <a:pt x="1370842" y="537188"/>
                  </a:cubicBezTo>
                  <a:cubicBezTo>
                    <a:pt x="1372451" y="541205"/>
                    <a:pt x="1374059" y="545221"/>
                    <a:pt x="1376473" y="549237"/>
                  </a:cubicBezTo>
                  <a:cubicBezTo>
                    <a:pt x="1378082" y="553254"/>
                    <a:pt x="1380495" y="558073"/>
                    <a:pt x="1382908" y="562893"/>
                  </a:cubicBezTo>
                  <a:cubicBezTo>
                    <a:pt x="1374864" y="567712"/>
                    <a:pt x="1367624" y="572532"/>
                    <a:pt x="1360384" y="576548"/>
                  </a:cubicBezTo>
                  <a:cubicBezTo>
                    <a:pt x="1354753" y="578958"/>
                    <a:pt x="1353144" y="582974"/>
                    <a:pt x="1356362" y="587794"/>
                  </a:cubicBezTo>
                  <a:cubicBezTo>
                    <a:pt x="1357971" y="590204"/>
                    <a:pt x="1358775" y="592613"/>
                    <a:pt x="1358775" y="595023"/>
                  </a:cubicBezTo>
                  <a:cubicBezTo>
                    <a:pt x="1360384" y="602253"/>
                    <a:pt x="1365211" y="603859"/>
                    <a:pt x="1372451" y="601450"/>
                  </a:cubicBezTo>
                  <a:cubicBezTo>
                    <a:pt x="1379690" y="599040"/>
                    <a:pt x="1386930" y="598236"/>
                    <a:pt x="1394974" y="596630"/>
                  </a:cubicBezTo>
                  <a:cubicBezTo>
                    <a:pt x="1398192" y="605466"/>
                    <a:pt x="1401410" y="614302"/>
                    <a:pt x="1404628" y="623941"/>
                  </a:cubicBezTo>
                  <a:cubicBezTo>
                    <a:pt x="1396583" y="627957"/>
                    <a:pt x="1388539" y="631974"/>
                    <a:pt x="1380495" y="634383"/>
                  </a:cubicBezTo>
                  <a:cubicBezTo>
                    <a:pt x="1375668" y="636793"/>
                    <a:pt x="1373255" y="640006"/>
                    <a:pt x="1375668" y="645629"/>
                  </a:cubicBezTo>
                  <a:cubicBezTo>
                    <a:pt x="1376473" y="648039"/>
                    <a:pt x="1377277" y="651252"/>
                    <a:pt x="1378082" y="654465"/>
                  </a:cubicBezTo>
                  <a:cubicBezTo>
                    <a:pt x="1378886" y="660891"/>
                    <a:pt x="1382104" y="662498"/>
                    <a:pt x="1388539" y="660891"/>
                  </a:cubicBezTo>
                  <a:cubicBezTo>
                    <a:pt x="1396583" y="660088"/>
                    <a:pt x="1403823" y="659285"/>
                    <a:pt x="1413476" y="658481"/>
                  </a:cubicBezTo>
                  <a:cubicBezTo>
                    <a:pt x="1415085" y="668120"/>
                    <a:pt x="1417498" y="676956"/>
                    <a:pt x="1419912" y="686595"/>
                  </a:cubicBezTo>
                  <a:cubicBezTo>
                    <a:pt x="1411063" y="689808"/>
                    <a:pt x="1403823" y="693022"/>
                    <a:pt x="1395779" y="694628"/>
                  </a:cubicBezTo>
                  <a:cubicBezTo>
                    <a:pt x="1388539" y="696235"/>
                    <a:pt x="1386930" y="700251"/>
                    <a:pt x="1388539" y="706677"/>
                  </a:cubicBezTo>
                  <a:cubicBezTo>
                    <a:pt x="1389344" y="708284"/>
                    <a:pt x="1390148" y="710693"/>
                    <a:pt x="1390148" y="713103"/>
                  </a:cubicBezTo>
                  <a:cubicBezTo>
                    <a:pt x="1390148" y="720332"/>
                    <a:pt x="1393366" y="722742"/>
                    <a:pt x="1399801" y="721939"/>
                  </a:cubicBezTo>
                  <a:cubicBezTo>
                    <a:pt x="1407845" y="721939"/>
                    <a:pt x="1415890" y="721939"/>
                    <a:pt x="1424738" y="721939"/>
                  </a:cubicBezTo>
                  <a:cubicBezTo>
                    <a:pt x="1426347" y="731578"/>
                    <a:pt x="1427151" y="740414"/>
                    <a:pt x="1427956" y="750856"/>
                  </a:cubicBezTo>
                  <a:cubicBezTo>
                    <a:pt x="1419912" y="752463"/>
                    <a:pt x="1411867" y="754873"/>
                    <a:pt x="1403823" y="756479"/>
                  </a:cubicBezTo>
                  <a:cubicBezTo>
                    <a:pt x="1397388" y="757283"/>
                    <a:pt x="1394974" y="759692"/>
                    <a:pt x="1395779" y="766922"/>
                  </a:cubicBezTo>
                  <a:cubicBezTo>
                    <a:pt x="1397388" y="784593"/>
                    <a:pt x="1393366" y="782184"/>
                    <a:pt x="1412672" y="784593"/>
                  </a:cubicBezTo>
                  <a:cubicBezTo>
                    <a:pt x="1418303" y="785397"/>
                    <a:pt x="1423129" y="786200"/>
                    <a:pt x="1430369" y="787003"/>
                  </a:cubicBezTo>
                  <a:cubicBezTo>
                    <a:pt x="1430369" y="795036"/>
                    <a:pt x="1430369" y="803872"/>
                    <a:pt x="1429565" y="811904"/>
                  </a:cubicBezTo>
                  <a:cubicBezTo>
                    <a:pt x="1429565" y="813511"/>
                    <a:pt x="1426347" y="815921"/>
                    <a:pt x="1424738" y="815921"/>
                  </a:cubicBezTo>
                  <a:cubicBezTo>
                    <a:pt x="1419107" y="817527"/>
                    <a:pt x="1414281" y="818330"/>
                    <a:pt x="1408650" y="817527"/>
                  </a:cubicBezTo>
                  <a:cubicBezTo>
                    <a:pt x="1398192" y="817527"/>
                    <a:pt x="1396583" y="822347"/>
                    <a:pt x="1395779" y="831986"/>
                  </a:cubicBezTo>
                  <a:cubicBezTo>
                    <a:pt x="1394974" y="841625"/>
                    <a:pt x="1397388" y="844838"/>
                    <a:pt x="1407041" y="846445"/>
                  </a:cubicBezTo>
                  <a:cubicBezTo>
                    <a:pt x="1428760" y="850461"/>
                    <a:pt x="1428760" y="851264"/>
                    <a:pt x="1426347" y="872952"/>
                  </a:cubicBezTo>
                  <a:cubicBezTo>
                    <a:pt x="1425543" y="874559"/>
                    <a:pt x="1425543" y="876969"/>
                    <a:pt x="1424738" y="880182"/>
                  </a:cubicBezTo>
                  <a:cubicBezTo>
                    <a:pt x="1415890" y="880182"/>
                    <a:pt x="1407845" y="880182"/>
                    <a:pt x="1398997" y="880182"/>
                  </a:cubicBezTo>
                  <a:cubicBezTo>
                    <a:pt x="1393366" y="880182"/>
                    <a:pt x="1390952" y="881788"/>
                    <a:pt x="1390148" y="888214"/>
                  </a:cubicBezTo>
                  <a:cubicBezTo>
                    <a:pt x="1387735" y="906689"/>
                    <a:pt x="1384517" y="903476"/>
                    <a:pt x="1402214" y="909902"/>
                  </a:cubicBezTo>
                  <a:cubicBezTo>
                    <a:pt x="1407845" y="911509"/>
                    <a:pt x="1413476" y="913115"/>
                    <a:pt x="1419912" y="915525"/>
                  </a:cubicBezTo>
                  <a:cubicBezTo>
                    <a:pt x="1417498" y="925164"/>
                    <a:pt x="1415890" y="934000"/>
                    <a:pt x="1413476" y="943639"/>
                  </a:cubicBezTo>
                  <a:cubicBezTo>
                    <a:pt x="1403823" y="942836"/>
                    <a:pt x="1395779" y="942033"/>
                    <a:pt x="1387735" y="940426"/>
                  </a:cubicBezTo>
                  <a:cubicBezTo>
                    <a:pt x="1381299" y="939623"/>
                    <a:pt x="1378886" y="942033"/>
                    <a:pt x="1378082" y="947656"/>
                  </a:cubicBezTo>
                  <a:cubicBezTo>
                    <a:pt x="1377277" y="950869"/>
                    <a:pt x="1376473" y="953278"/>
                    <a:pt x="1375668" y="956491"/>
                  </a:cubicBezTo>
                  <a:cubicBezTo>
                    <a:pt x="1373255" y="962918"/>
                    <a:pt x="1375668" y="965327"/>
                    <a:pt x="1381299" y="967737"/>
                  </a:cubicBezTo>
                  <a:cubicBezTo>
                    <a:pt x="1388539" y="970950"/>
                    <a:pt x="1395779" y="974163"/>
                    <a:pt x="1404628" y="978180"/>
                  </a:cubicBezTo>
                  <a:cubicBezTo>
                    <a:pt x="1401410" y="987015"/>
                    <a:pt x="1398997" y="995851"/>
                    <a:pt x="1395779" y="1005490"/>
                  </a:cubicBezTo>
                  <a:cubicBezTo>
                    <a:pt x="1386930" y="1003884"/>
                    <a:pt x="1378886" y="1002277"/>
                    <a:pt x="1370842" y="999868"/>
                  </a:cubicBezTo>
                  <a:cubicBezTo>
                    <a:pt x="1364406" y="998261"/>
                    <a:pt x="1361189" y="999868"/>
                    <a:pt x="1359580" y="1006294"/>
                  </a:cubicBezTo>
                  <a:cubicBezTo>
                    <a:pt x="1358775" y="1008704"/>
                    <a:pt x="1357971" y="1011917"/>
                    <a:pt x="1356362" y="1014326"/>
                  </a:cubicBezTo>
                  <a:cubicBezTo>
                    <a:pt x="1352340" y="1020752"/>
                    <a:pt x="1355558" y="1023162"/>
                    <a:pt x="1360384" y="1026375"/>
                  </a:cubicBezTo>
                  <a:cubicBezTo>
                    <a:pt x="1367624" y="1030392"/>
                    <a:pt x="1374864" y="1034408"/>
                    <a:pt x="1382908" y="1038424"/>
                  </a:cubicBezTo>
                  <a:cubicBezTo>
                    <a:pt x="1378886" y="1048063"/>
                    <a:pt x="1374864" y="1056096"/>
                    <a:pt x="1370842" y="1064932"/>
                  </a:cubicBezTo>
                  <a:cubicBezTo>
                    <a:pt x="1361993" y="1062522"/>
                    <a:pt x="1354753" y="1060916"/>
                    <a:pt x="1347513" y="1057703"/>
                  </a:cubicBezTo>
                  <a:cubicBezTo>
                    <a:pt x="1341078" y="1055293"/>
                    <a:pt x="1337056" y="1056096"/>
                    <a:pt x="1334643" y="1062522"/>
                  </a:cubicBezTo>
                  <a:cubicBezTo>
                    <a:pt x="1333034" y="1067342"/>
                    <a:pt x="1330620" y="1071358"/>
                    <a:pt x="1327403" y="1076981"/>
                  </a:cubicBezTo>
                  <a:cubicBezTo>
                    <a:pt x="1336251" y="1083407"/>
                    <a:pt x="1345100" y="1089833"/>
                    <a:pt x="1354753" y="1097062"/>
                  </a:cubicBezTo>
                  <a:cubicBezTo>
                    <a:pt x="1349927" y="1105898"/>
                    <a:pt x="1345100" y="1113931"/>
                    <a:pt x="1340274" y="1121963"/>
                  </a:cubicBezTo>
                  <a:cubicBezTo>
                    <a:pt x="1332229" y="1118750"/>
                    <a:pt x="1324185" y="1115537"/>
                    <a:pt x="1316945" y="1111521"/>
                  </a:cubicBezTo>
                  <a:cubicBezTo>
                    <a:pt x="1311314" y="1109111"/>
                    <a:pt x="1308097" y="1109915"/>
                    <a:pt x="1304879" y="1115537"/>
                  </a:cubicBezTo>
                  <a:cubicBezTo>
                    <a:pt x="1302466" y="1120357"/>
                    <a:pt x="1299248" y="1124373"/>
                    <a:pt x="1296030" y="1129193"/>
                  </a:cubicBezTo>
                  <a:cubicBezTo>
                    <a:pt x="1304074" y="1137225"/>
                    <a:pt x="1312119" y="1144455"/>
                    <a:pt x="1320967" y="1151684"/>
                  </a:cubicBezTo>
                  <a:cubicBezTo>
                    <a:pt x="1314532" y="1160520"/>
                    <a:pt x="1309705" y="1167749"/>
                    <a:pt x="1303270" y="1175782"/>
                  </a:cubicBezTo>
                  <a:cubicBezTo>
                    <a:pt x="1293617" y="1170159"/>
                    <a:pt x="1283964" y="1164536"/>
                    <a:pt x="1274311" y="1158914"/>
                  </a:cubicBezTo>
                  <a:cubicBezTo>
                    <a:pt x="1268680" y="1165340"/>
                    <a:pt x="1263853" y="1171766"/>
                    <a:pt x="1259027" y="1178192"/>
                  </a:cubicBezTo>
                  <a:cubicBezTo>
                    <a:pt x="1266266" y="1186224"/>
                    <a:pt x="1273506" y="1194257"/>
                    <a:pt x="1280746" y="1203093"/>
                  </a:cubicBezTo>
                  <a:cubicBezTo>
                    <a:pt x="1274311" y="1210322"/>
                    <a:pt x="1268680" y="1217552"/>
                    <a:pt x="1261440" y="1224781"/>
                  </a:cubicBezTo>
                  <a:cubicBezTo>
                    <a:pt x="1252591" y="1218355"/>
                    <a:pt x="1243743" y="1211929"/>
                    <a:pt x="1234090" y="1205503"/>
                  </a:cubicBezTo>
                  <a:cubicBezTo>
                    <a:pt x="1229263" y="1211126"/>
                    <a:pt x="1224436" y="1217552"/>
                    <a:pt x="1218805" y="1224781"/>
                  </a:cubicBezTo>
                  <a:cubicBezTo>
                    <a:pt x="1223632" y="1232010"/>
                    <a:pt x="1229263" y="1240846"/>
                    <a:pt x="1236503" y="1249682"/>
                  </a:cubicBezTo>
                  <a:cubicBezTo>
                    <a:pt x="1229263" y="1256108"/>
                    <a:pt x="1222023" y="1262534"/>
                    <a:pt x="1214783" y="1269764"/>
                  </a:cubicBezTo>
                  <a:cubicBezTo>
                    <a:pt x="1208348" y="1263338"/>
                    <a:pt x="1201108" y="1257715"/>
                    <a:pt x="1195477" y="1252092"/>
                  </a:cubicBezTo>
                  <a:cubicBezTo>
                    <a:pt x="1191455" y="1248076"/>
                    <a:pt x="1189042" y="1247272"/>
                    <a:pt x="1184215" y="1251289"/>
                  </a:cubicBezTo>
                  <a:cubicBezTo>
                    <a:pt x="1170540" y="1262534"/>
                    <a:pt x="1170540" y="1261731"/>
                    <a:pt x="1179389" y="1277796"/>
                  </a:cubicBezTo>
                  <a:cubicBezTo>
                    <a:pt x="1181802" y="1281813"/>
                    <a:pt x="1184215" y="1286632"/>
                    <a:pt x="1186628" y="1291452"/>
                  </a:cubicBezTo>
                  <a:cubicBezTo>
                    <a:pt x="1183411" y="1294665"/>
                    <a:pt x="1179389" y="1297075"/>
                    <a:pt x="1176171" y="1300288"/>
                  </a:cubicBezTo>
                  <a:cubicBezTo>
                    <a:pt x="1172149" y="1302697"/>
                    <a:pt x="1168127" y="1305911"/>
                    <a:pt x="1163300" y="1309124"/>
                  </a:cubicBezTo>
                  <a:cubicBezTo>
                    <a:pt x="1156060" y="1301091"/>
                    <a:pt x="1148820" y="1293058"/>
                    <a:pt x="1140776" y="1284222"/>
                  </a:cubicBezTo>
                  <a:cubicBezTo>
                    <a:pt x="1134341" y="1289042"/>
                    <a:pt x="1127101" y="1293058"/>
                    <a:pt x="1119861" y="1297878"/>
                  </a:cubicBezTo>
                  <a:cubicBezTo>
                    <a:pt x="1124688" y="1308320"/>
                    <a:pt x="1128710" y="1317959"/>
                    <a:pt x="1133536" y="1328402"/>
                  </a:cubicBezTo>
                  <a:cubicBezTo>
                    <a:pt x="1125492" y="1333221"/>
                    <a:pt x="1117448" y="1338041"/>
                    <a:pt x="1108599" y="1342861"/>
                  </a:cubicBezTo>
                  <a:cubicBezTo>
                    <a:pt x="1101359" y="1333221"/>
                    <a:pt x="1094924" y="1325189"/>
                    <a:pt x="1089293" y="1316353"/>
                  </a:cubicBezTo>
                  <a:cubicBezTo>
                    <a:pt x="1087684" y="1317156"/>
                    <a:pt x="1086880" y="1316353"/>
                    <a:pt x="1086880" y="1317156"/>
                  </a:cubicBezTo>
                  <a:cubicBezTo>
                    <a:pt x="1065965" y="1325992"/>
                    <a:pt x="1065965" y="1325992"/>
                    <a:pt x="1072400" y="1346074"/>
                  </a:cubicBezTo>
                  <a:cubicBezTo>
                    <a:pt x="1074009" y="1350090"/>
                    <a:pt x="1074813" y="1354106"/>
                    <a:pt x="1076422" y="1358926"/>
                  </a:cubicBezTo>
                  <a:cubicBezTo>
                    <a:pt x="1067574" y="1362942"/>
                    <a:pt x="1059529" y="1366958"/>
                    <a:pt x="1049876" y="1370975"/>
                  </a:cubicBezTo>
                  <a:cubicBezTo>
                    <a:pt x="1045854" y="1362942"/>
                    <a:pt x="1041028" y="1355713"/>
                    <a:pt x="1037005" y="1348483"/>
                  </a:cubicBezTo>
                  <a:cubicBezTo>
                    <a:pt x="1034592" y="1342861"/>
                    <a:pt x="1031374" y="1341254"/>
                    <a:pt x="1025743" y="1344467"/>
                  </a:cubicBezTo>
                  <a:cubicBezTo>
                    <a:pt x="1023330" y="1346074"/>
                    <a:pt x="1020112" y="1346877"/>
                    <a:pt x="1017699" y="1347680"/>
                  </a:cubicBezTo>
                  <a:cubicBezTo>
                    <a:pt x="1011264" y="1349287"/>
                    <a:pt x="1009655" y="1352500"/>
                    <a:pt x="1011264" y="1358926"/>
                  </a:cubicBezTo>
                  <a:cubicBezTo>
                    <a:pt x="1013677" y="1366155"/>
                    <a:pt x="1014482" y="1374188"/>
                    <a:pt x="1016895" y="1383827"/>
                  </a:cubicBezTo>
                  <a:cubicBezTo>
                    <a:pt x="1008046" y="1386237"/>
                    <a:pt x="999197" y="1389450"/>
                    <a:pt x="989544" y="1392663"/>
                  </a:cubicBezTo>
                  <a:cubicBezTo>
                    <a:pt x="985522" y="1383827"/>
                    <a:pt x="981500" y="1376598"/>
                    <a:pt x="978282" y="1368565"/>
                  </a:cubicBezTo>
                  <a:cubicBezTo>
                    <a:pt x="976673" y="1363745"/>
                    <a:pt x="973455" y="1361336"/>
                    <a:pt x="968629" y="1363745"/>
                  </a:cubicBezTo>
                  <a:cubicBezTo>
                    <a:pt x="965411" y="1365352"/>
                    <a:pt x="960585" y="1364549"/>
                    <a:pt x="958171" y="1366958"/>
                  </a:cubicBezTo>
                  <a:cubicBezTo>
                    <a:pt x="954954" y="1368565"/>
                    <a:pt x="952540" y="1372581"/>
                    <a:pt x="952540" y="1374991"/>
                  </a:cubicBezTo>
                  <a:cubicBezTo>
                    <a:pt x="952540" y="1383827"/>
                    <a:pt x="953345" y="1391860"/>
                    <a:pt x="954954" y="1401499"/>
                  </a:cubicBezTo>
                  <a:cubicBezTo>
                    <a:pt x="944496" y="1403908"/>
                    <a:pt x="935647" y="1405515"/>
                    <a:pt x="925994" y="1407925"/>
                  </a:cubicBezTo>
                  <a:cubicBezTo>
                    <a:pt x="923581" y="1399089"/>
                    <a:pt x="920363" y="1391056"/>
                    <a:pt x="917950" y="1383024"/>
                  </a:cubicBezTo>
                  <a:cubicBezTo>
                    <a:pt x="916341" y="1377401"/>
                    <a:pt x="913928" y="1375794"/>
                    <a:pt x="908297" y="1376598"/>
                  </a:cubicBezTo>
                  <a:cubicBezTo>
                    <a:pt x="905079" y="1377401"/>
                    <a:pt x="901862" y="1378204"/>
                    <a:pt x="899448" y="1378204"/>
                  </a:cubicBezTo>
                  <a:cubicBezTo>
                    <a:pt x="893013" y="1378204"/>
                    <a:pt x="890600" y="1381417"/>
                    <a:pt x="890600" y="1387843"/>
                  </a:cubicBezTo>
                  <a:cubicBezTo>
                    <a:pt x="891404" y="1395876"/>
                    <a:pt x="891404" y="1403908"/>
                    <a:pt x="891404" y="1412744"/>
                  </a:cubicBezTo>
                  <a:cubicBezTo>
                    <a:pt x="880947" y="1414351"/>
                    <a:pt x="872098" y="1415154"/>
                    <a:pt x="862445" y="1415957"/>
                  </a:cubicBezTo>
                  <a:cubicBezTo>
                    <a:pt x="860032" y="1407122"/>
                    <a:pt x="858423" y="1399089"/>
                    <a:pt x="856814" y="1391056"/>
                  </a:cubicBezTo>
                  <a:cubicBezTo>
                    <a:pt x="856009" y="1384630"/>
                    <a:pt x="852792" y="1383024"/>
                    <a:pt x="846356" y="1383827"/>
                  </a:cubicBezTo>
                  <a:cubicBezTo>
                    <a:pt x="843139" y="1384630"/>
                    <a:pt x="839921" y="1383827"/>
                    <a:pt x="836703" y="1384630"/>
                  </a:cubicBezTo>
                  <a:cubicBezTo>
                    <a:pt x="833486" y="1386237"/>
                    <a:pt x="830268" y="1388646"/>
                    <a:pt x="829463" y="1391860"/>
                  </a:cubicBezTo>
                  <a:cubicBezTo>
                    <a:pt x="827855" y="1398286"/>
                    <a:pt x="828659" y="1404712"/>
                    <a:pt x="827050" y="1411138"/>
                  </a:cubicBezTo>
                  <a:cubicBezTo>
                    <a:pt x="827050" y="1413548"/>
                    <a:pt x="824637" y="1417564"/>
                    <a:pt x="823028" y="1417564"/>
                  </a:cubicBezTo>
                  <a:cubicBezTo>
                    <a:pt x="815788" y="1418367"/>
                    <a:pt x="808548" y="1418367"/>
                    <a:pt x="800504" y="1417564"/>
                  </a:cubicBezTo>
                  <a:cubicBezTo>
                    <a:pt x="799700" y="1417564"/>
                    <a:pt x="797286" y="1414351"/>
                    <a:pt x="797286" y="1411941"/>
                  </a:cubicBezTo>
                  <a:cubicBezTo>
                    <a:pt x="795678" y="1406318"/>
                    <a:pt x="794873" y="1399892"/>
                    <a:pt x="794873" y="1393466"/>
                  </a:cubicBezTo>
                  <a:cubicBezTo>
                    <a:pt x="794873" y="1386237"/>
                    <a:pt x="791655" y="1383827"/>
                    <a:pt x="784416" y="1384630"/>
                  </a:cubicBezTo>
                  <a:cubicBezTo>
                    <a:pt x="782002" y="1384630"/>
                    <a:pt x="779589" y="1384630"/>
                    <a:pt x="777176" y="1383827"/>
                  </a:cubicBezTo>
                  <a:cubicBezTo>
                    <a:pt x="770740" y="1383024"/>
                    <a:pt x="768327" y="1384630"/>
                    <a:pt x="767523" y="1391056"/>
                  </a:cubicBezTo>
                  <a:cubicBezTo>
                    <a:pt x="765914" y="1399089"/>
                    <a:pt x="763501" y="1407122"/>
                    <a:pt x="761892" y="1415957"/>
                  </a:cubicBezTo>
                  <a:cubicBezTo>
                    <a:pt x="752239" y="1415154"/>
                    <a:pt x="742586" y="1414351"/>
                    <a:pt x="732932" y="1412744"/>
                  </a:cubicBezTo>
                  <a:cubicBezTo>
                    <a:pt x="732932" y="1403908"/>
                    <a:pt x="732932" y="1395876"/>
                    <a:pt x="732932" y="1387040"/>
                  </a:cubicBezTo>
                  <a:cubicBezTo>
                    <a:pt x="732932" y="1381417"/>
                    <a:pt x="730519" y="1379007"/>
                    <a:pt x="724888" y="1378204"/>
                  </a:cubicBezTo>
                  <a:cubicBezTo>
                    <a:pt x="707995" y="1374991"/>
                    <a:pt x="708800" y="1374991"/>
                    <a:pt x="703169" y="1390253"/>
                  </a:cubicBezTo>
                  <a:cubicBezTo>
                    <a:pt x="701560" y="1395876"/>
                    <a:pt x="699951" y="1401499"/>
                    <a:pt x="697538" y="1407925"/>
                  </a:cubicBezTo>
                  <a:cubicBezTo>
                    <a:pt x="687885" y="1405515"/>
                    <a:pt x="679036" y="1403908"/>
                    <a:pt x="669383" y="1401499"/>
                  </a:cubicBezTo>
                  <a:cubicBezTo>
                    <a:pt x="670187" y="1392663"/>
                    <a:pt x="670992" y="1384630"/>
                    <a:pt x="671796" y="1376598"/>
                  </a:cubicBezTo>
                  <a:cubicBezTo>
                    <a:pt x="672601" y="1370171"/>
                    <a:pt x="671796" y="1367762"/>
                    <a:pt x="665361" y="1366155"/>
                  </a:cubicBezTo>
                  <a:cubicBezTo>
                    <a:pt x="645250" y="1361336"/>
                    <a:pt x="650077" y="1358926"/>
                    <a:pt x="641228" y="1377401"/>
                  </a:cubicBezTo>
                  <a:cubicBezTo>
                    <a:pt x="639619" y="1382220"/>
                    <a:pt x="637206" y="1387040"/>
                    <a:pt x="634793" y="1392663"/>
                  </a:cubicBezTo>
                  <a:cubicBezTo>
                    <a:pt x="625139" y="1389450"/>
                    <a:pt x="616291" y="1386237"/>
                    <a:pt x="607442" y="1383827"/>
                  </a:cubicBezTo>
                  <a:cubicBezTo>
                    <a:pt x="609051" y="1374991"/>
                    <a:pt x="610660" y="1366155"/>
                    <a:pt x="612269" y="1358123"/>
                  </a:cubicBezTo>
                  <a:cubicBezTo>
                    <a:pt x="613878" y="1353303"/>
                    <a:pt x="613073" y="1350090"/>
                    <a:pt x="607442" y="1347680"/>
                  </a:cubicBezTo>
                  <a:cubicBezTo>
                    <a:pt x="586527" y="1341254"/>
                    <a:pt x="592962" y="1339648"/>
                    <a:pt x="582505" y="1356516"/>
                  </a:cubicBezTo>
                  <a:cubicBezTo>
                    <a:pt x="579287" y="1360532"/>
                    <a:pt x="576874" y="1365352"/>
                    <a:pt x="574461" y="1369368"/>
                  </a:cubicBezTo>
                  <a:cubicBezTo>
                    <a:pt x="572852" y="1369368"/>
                    <a:pt x="572047" y="1370171"/>
                    <a:pt x="572047" y="1370171"/>
                  </a:cubicBezTo>
                  <a:cubicBezTo>
                    <a:pt x="547110" y="1359729"/>
                    <a:pt x="547110" y="1359729"/>
                    <a:pt x="555155" y="1334828"/>
                  </a:cubicBezTo>
                  <a:cubicBezTo>
                    <a:pt x="556763" y="1329205"/>
                    <a:pt x="556763" y="1325992"/>
                    <a:pt x="551132" y="1323582"/>
                  </a:cubicBezTo>
                  <a:cubicBezTo>
                    <a:pt x="547915" y="1322779"/>
                    <a:pt x="544697" y="1321172"/>
                    <a:pt x="542284" y="1318763"/>
                  </a:cubicBezTo>
                  <a:cubicBezTo>
                    <a:pt x="536653" y="1315550"/>
                    <a:pt x="533435" y="1317156"/>
                    <a:pt x="530217" y="1321976"/>
                  </a:cubicBezTo>
                  <a:cubicBezTo>
                    <a:pt x="526195" y="1329205"/>
                    <a:pt x="520564" y="1335631"/>
                    <a:pt x="515738" y="1342861"/>
                  </a:cubicBezTo>
                  <a:cubicBezTo>
                    <a:pt x="506889" y="1338041"/>
                    <a:pt x="498845" y="1333221"/>
                    <a:pt x="489996" y="1328402"/>
                  </a:cubicBezTo>
                  <a:cubicBezTo>
                    <a:pt x="494823" y="1317959"/>
                    <a:pt x="498845" y="1308320"/>
                    <a:pt x="503671" y="1297878"/>
                  </a:cubicBezTo>
                  <a:cubicBezTo>
                    <a:pt x="496431" y="1293058"/>
                    <a:pt x="489996" y="1289042"/>
                    <a:pt x="483561" y="1284222"/>
                  </a:cubicBezTo>
                  <a:cubicBezTo>
                    <a:pt x="475516" y="1292255"/>
                    <a:pt x="468277" y="1300288"/>
                    <a:pt x="460232" y="1309124"/>
                  </a:cubicBezTo>
                  <a:cubicBezTo>
                    <a:pt x="452188" y="1303501"/>
                    <a:pt x="444948" y="1297878"/>
                    <a:pt x="436904" y="1291452"/>
                  </a:cubicBezTo>
                  <a:cubicBezTo>
                    <a:pt x="440926" y="1284222"/>
                    <a:pt x="444948" y="1276993"/>
                    <a:pt x="449775" y="1269764"/>
                  </a:cubicBezTo>
                  <a:cubicBezTo>
                    <a:pt x="452993" y="1264944"/>
                    <a:pt x="452993" y="1260928"/>
                    <a:pt x="447362" y="1257715"/>
                  </a:cubicBezTo>
                  <a:cubicBezTo>
                    <a:pt x="442535" y="1254502"/>
                    <a:pt x="439317" y="1251289"/>
                    <a:pt x="434491" y="1247272"/>
                  </a:cubicBezTo>
                  <a:cubicBezTo>
                    <a:pt x="425642" y="1254502"/>
                    <a:pt x="417598" y="1261731"/>
                    <a:pt x="408749" y="1268960"/>
                  </a:cubicBezTo>
                  <a:cubicBezTo>
                    <a:pt x="402314" y="1263338"/>
                    <a:pt x="395074" y="1256912"/>
                    <a:pt x="387834" y="1250485"/>
                  </a:cubicBezTo>
                  <a:cubicBezTo>
                    <a:pt x="394270" y="1240846"/>
                    <a:pt x="399901" y="1232010"/>
                    <a:pt x="406336" y="1223174"/>
                  </a:cubicBezTo>
                  <a:cubicBezTo>
                    <a:pt x="400705" y="1217552"/>
                    <a:pt x="395074" y="1211929"/>
                    <a:pt x="388639" y="1206306"/>
                  </a:cubicBezTo>
                  <a:cubicBezTo>
                    <a:pt x="380594" y="1211929"/>
                    <a:pt x="371746" y="1218355"/>
                    <a:pt x="362093" y="1224781"/>
                  </a:cubicBezTo>
                  <a:cubicBezTo>
                    <a:pt x="355657" y="1217552"/>
                    <a:pt x="349222" y="1211126"/>
                    <a:pt x="342786" y="1203093"/>
                  </a:cubicBezTo>
                  <a:cubicBezTo>
                    <a:pt x="350026" y="1195060"/>
                    <a:pt x="357266" y="1187028"/>
                    <a:pt x="365310" y="1178192"/>
                  </a:cubicBezTo>
                  <a:cubicBezTo>
                    <a:pt x="360484" y="1172569"/>
                    <a:pt x="356462" y="1166946"/>
                    <a:pt x="351635" y="1162127"/>
                  </a:cubicBezTo>
                  <a:cubicBezTo>
                    <a:pt x="350831" y="1160520"/>
                    <a:pt x="346808" y="1161323"/>
                    <a:pt x="344395" y="1162127"/>
                  </a:cubicBezTo>
                  <a:cubicBezTo>
                    <a:pt x="336351" y="1166143"/>
                    <a:pt x="328307" y="1170962"/>
                    <a:pt x="320262" y="1175782"/>
                  </a:cubicBezTo>
                  <a:cubicBezTo>
                    <a:pt x="314631" y="1167749"/>
                    <a:pt x="309000" y="1160520"/>
                    <a:pt x="303370" y="1152487"/>
                  </a:cubicBezTo>
                  <a:cubicBezTo>
                    <a:pt x="311414" y="1144455"/>
                    <a:pt x="319458" y="1137225"/>
                    <a:pt x="327502" y="1129996"/>
                  </a:cubicBezTo>
                  <a:cubicBezTo>
                    <a:pt x="316240" y="1107505"/>
                    <a:pt x="316240" y="1107505"/>
                    <a:pt x="295325" y="1117144"/>
                  </a:cubicBezTo>
                  <a:cubicBezTo>
                    <a:pt x="291303" y="1118750"/>
                    <a:pt x="288085" y="1120357"/>
                    <a:pt x="284063" y="1121963"/>
                  </a:cubicBezTo>
                  <a:cubicBezTo>
                    <a:pt x="281650" y="1117947"/>
                    <a:pt x="279237" y="1113931"/>
                    <a:pt x="276823" y="1109915"/>
                  </a:cubicBezTo>
                  <a:cubicBezTo>
                    <a:pt x="274410" y="1105898"/>
                    <a:pt x="271997" y="1101882"/>
                    <a:pt x="269584" y="1097062"/>
                  </a:cubicBezTo>
                  <a:cubicBezTo>
                    <a:pt x="276019" y="1092243"/>
                    <a:pt x="283259" y="1086620"/>
                    <a:pt x="290499" y="1081800"/>
                  </a:cubicBezTo>
                  <a:cubicBezTo>
                    <a:pt x="295325" y="1078587"/>
                    <a:pt x="296130" y="1076178"/>
                    <a:pt x="292912" y="1070555"/>
                  </a:cubicBezTo>
                  <a:cubicBezTo>
                    <a:pt x="282454" y="1052080"/>
                    <a:pt x="288890" y="1054489"/>
                    <a:pt x="268779" y="1060112"/>
                  </a:cubicBezTo>
                  <a:cubicBezTo>
                    <a:pt x="263953" y="1061719"/>
                    <a:pt x="259126" y="1063325"/>
                    <a:pt x="253495" y="1065735"/>
                  </a:cubicBezTo>
                  <a:cubicBezTo>
                    <a:pt x="249473" y="1056899"/>
                    <a:pt x="245451" y="1048063"/>
                    <a:pt x="241429" y="1038424"/>
                  </a:cubicBezTo>
                  <a:cubicBezTo>
                    <a:pt x="249473" y="1034408"/>
                    <a:pt x="255908" y="1029588"/>
                    <a:pt x="263953" y="1025572"/>
                  </a:cubicBezTo>
                  <a:cubicBezTo>
                    <a:pt x="268779" y="1023162"/>
                    <a:pt x="271193" y="1020752"/>
                    <a:pt x="267975" y="1015130"/>
                  </a:cubicBezTo>
                  <a:cubicBezTo>
                    <a:pt x="267170" y="1014326"/>
                    <a:pt x="267170" y="1012720"/>
                    <a:pt x="266366" y="1011917"/>
                  </a:cubicBezTo>
                  <a:cubicBezTo>
                    <a:pt x="260735" y="996655"/>
                    <a:pt x="263953" y="998261"/>
                    <a:pt x="247060" y="1001474"/>
                  </a:cubicBezTo>
                  <a:cubicBezTo>
                    <a:pt x="241429" y="1003081"/>
                    <a:pt x="235798" y="1003884"/>
                    <a:pt x="228558" y="1005490"/>
                  </a:cubicBezTo>
                  <a:cubicBezTo>
                    <a:pt x="225340" y="996655"/>
                    <a:pt x="222927" y="987819"/>
                    <a:pt x="219709" y="978180"/>
                  </a:cubicBezTo>
                  <a:cubicBezTo>
                    <a:pt x="227754" y="974163"/>
                    <a:pt x="234993" y="970950"/>
                    <a:pt x="242233" y="967737"/>
                  </a:cubicBezTo>
                  <a:cubicBezTo>
                    <a:pt x="247864" y="965327"/>
                    <a:pt x="251082" y="962918"/>
                    <a:pt x="247864" y="956491"/>
                  </a:cubicBezTo>
                  <a:cubicBezTo>
                    <a:pt x="247060" y="954082"/>
                    <a:pt x="246255" y="950869"/>
                    <a:pt x="245451" y="947656"/>
                  </a:cubicBezTo>
                  <a:cubicBezTo>
                    <a:pt x="245451" y="942033"/>
                    <a:pt x="242233" y="939623"/>
                    <a:pt x="236602" y="941230"/>
                  </a:cubicBezTo>
                  <a:cubicBezTo>
                    <a:pt x="235798" y="941230"/>
                    <a:pt x="234189" y="941230"/>
                    <a:pt x="233385" y="941230"/>
                  </a:cubicBezTo>
                  <a:cubicBezTo>
                    <a:pt x="207643" y="943639"/>
                    <a:pt x="207643" y="943639"/>
                    <a:pt x="205230" y="914722"/>
                  </a:cubicBezTo>
                  <a:cubicBezTo>
                    <a:pt x="213274" y="912312"/>
                    <a:pt x="220514" y="909099"/>
                    <a:pt x="228558" y="907493"/>
                  </a:cubicBezTo>
                  <a:cubicBezTo>
                    <a:pt x="234993" y="905886"/>
                    <a:pt x="236602" y="902673"/>
                    <a:pt x="234993" y="896247"/>
                  </a:cubicBezTo>
                  <a:cubicBezTo>
                    <a:pt x="234189" y="893837"/>
                    <a:pt x="234189" y="891427"/>
                    <a:pt x="234189" y="889821"/>
                  </a:cubicBezTo>
                  <a:cubicBezTo>
                    <a:pt x="234189" y="880985"/>
                    <a:pt x="229362" y="879378"/>
                    <a:pt x="222123" y="880182"/>
                  </a:cubicBezTo>
                  <a:cubicBezTo>
                    <a:pt x="214883" y="880182"/>
                    <a:pt x="207643" y="880182"/>
                    <a:pt x="198794" y="880182"/>
                  </a:cubicBezTo>
                  <a:cubicBezTo>
                    <a:pt x="197990" y="871346"/>
                    <a:pt x="196381" y="863313"/>
                    <a:pt x="196381" y="855280"/>
                  </a:cubicBezTo>
                  <a:cubicBezTo>
                    <a:pt x="196381" y="853674"/>
                    <a:pt x="198794" y="851264"/>
                    <a:pt x="201208" y="850461"/>
                  </a:cubicBezTo>
                  <a:cubicBezTo>
                    <a:pt x="204425" y="848854"/>
                    <a:pt x="208447" y="848051"/>
                    <a:pt x="211665" y="847248"/>
                  </a:cubicBezTo>
                  <a:cubicBezTo>
                    <a:pt x="230167" y="844035"/>
                    <a:pt x="230971" y="844035"/>
                    <a:pt x="226949" y="824757"/>
                  </a:cubicBezTo>
                  <a:cubicBezTo>
                    <a:pt x="226949" y="822347"/>
                    <a:pt x="223731" y="819134"/>
                    <a:pt x="221318" y="819134"/>
                  </a:cubicBezTo>
                  <a:cubicBezTo>
                    <a:pt x="214883" y="817527"/>
                    <a:pt x="207643" y="816724"/>
                    <a:pt x="200403" y="816724"/>
                  </a:cubicBezTo>
                  <a:cubicBezTo>
                    <a:pt x="195577" y="815921"/>
                    <a:pt x="193968" y="814314"/>
                    <a:pt x="193968" y="808691"/>
                  </a:cubicBezTo>
                  <a:cubicBezTo>
                    <a:pt x="192359" y="787003"/>
                    <a:pt x="192359" y="787003"/>
                    <a:pt x="214078" y="784593"/>
                  </a:cubicBezTo>
                  <a:cubicBezTo>
                    <a:pt x="226145" y="782987"/>
                    <a:pt x="232580" y="772544"/>
                    <a:pt x="228558" y="761299"/>
                  </a:cubicBezTo>
                  <a:cubicBezTo>
                    <a:pt x="227754" y="758889"/>
                    <a:pt x="224536" y="757283"/>
                    <a:pt x="222123" y="756479"/>
                  </a:cubicBezTo>
                  <a:cubicBezTo>
                    <a:pt x="214078" y="754873"/>
                    <a:pt x="205230" y="753266"/>
                    <a:pt x="197185" y="750856"/>
                  </a:cubicBezTo>
                  <a:cubicBezTo>
                    <a:pt x="196381" y="750053"/>
                    <a:pt x="196381" y="748447"/>
                    <a:pt x="196381" y="747643"/>
                  </a:cubicBezTo>
                  <a:cubicBezTo>
                    <a:pt x="197185" y="722742"/>
                    <a:pt x="197185" y="721939"/>
                    <a:pt x="222927" y="722742"/>
                  </a:cubicBezTo>
                  <a:cubicBezTo>
                    <a:pt x="230167" y="722742"/>
                    <a:pt x="233385" y="719529"/>
                    <a:pt x="234189" y="712300"/>
                  </a:cubicBezTo>
                  <a:cubicBezTo>
                    <a:pt x="235798" y="695431"/>
                    <a:pt x="239016" y="698644"/>
                    <a:pt x="222927" y="693022"/>
                  </a:cubicBezTo>
                  <a:cubicBezTo>
                    <a:pt x="204425" y="686595"/>
                    <a:pt x="204425" y="687399"/>
                    <a:pt x="208447" y="668120"/>
                  </a:cubicBezTo>
                  <a:cubicBezTo>
                    <a:pt x="209252" y="665711"/>
                    <a:pt x="209252" y="662498"/>
                    <a:pt x="210861" y="658481"/>
                  </a:cubicBezTo>
                  <a:cubicBezTo>
                    <a:pt x="219709" y="659285"/>
                    <a:pt x="227754" y="660088"/>
                    <a:pt x="236602" y="660891"/>
                  </a:cubicBezTo>
                  <a:cubicBezTo>
                    <a:pt x="241429" y="661694"/>
                    <a:pt x="244646" y="660891"/>
                    <a:pt x="245451" y="655268"/>
                  </a:cubicBezTo>
                  <a:cubicBezTo>
                    <a:pt x="246255" y="651252"/>
                    <a:pt x="248669" y="648039"/>
                    <a:pt x="247864" y="644826"/>
                  </a:cubicBezTo>
                  <a:cubicBezTo>
                    <a:pt x="247864" y="641613"/>
                    <a:pt x="246255" y="636793"/>
                    <a:pt x="243842" y="635990"/>
                  </a:cubicBezTo>
                  <a:cubicBezTo>
                    <a:pt x="236602" y="631170"/>
                    <a:pt x="228558" y="627957"/>
                    <a:pt x="219709" y="623941"/>
                  </a:cubicBezTo>
                  <a:cubicBezTo>
                    <a:pt x="222927" y="615105"/>
                    <a:pt x="225340" y="606269"/>
                    <a:pt x="228558" y="596630"/>
                  </a:cubicBezTo>
                  <a:cubicBezTo>
                    <a:pt x="236602" y="598236"/>
                    <a:pt x="244646" y="599040"/>
                    <a:pt x="251886" y="601450"/>
                  </a:cubicBezTo>
                  <a:cubicBezTo>
                    <a:pt x="259931" y="603859"/>
                    <a:pt x="263148" y="601450"/>
                    <a:pt x="265562" y="593417"/>
                  </a:cubicBezTo>
                  <a:cubicBezTo>
                    <a:pt x="266366" y="589400"/>
                    <a:pt x="267975" y="585384"/>
                    <a:pt x="270388" y="580565"/>
                  </a:cubicBezTo>
                  <a:cubicBezTo>
                    <a:pt x="260735" y="574942"/>
                    <a:pt x="251082" y="569319"/>
                    <a:pt x="241429" y="562893"/>
                  </a:cubicBezTo>
                  <a:cubicBezTo>
                    <a:pt x="244646" y="555663"/>
                    <a:pt x="247060" y="548434"/>
                    <a:pt x="251082" y="542008"/>
                  </a:cubicBezTo>
                  <a:cubicBezTo>
                    <a:pt x="251886" y="539598"/>
                    <a:pt x="256713" y="538795"/>
                    <a:pt x="259126" y="538795"/>
                  </a:cubicBezTo>
                  <a:cubicBezTo>
                    <a:pt x="264757" y="540401"/>
                    <a:pt x="271193" y="542008"/>
                    <a:pt x="276823" y="544418"/>
                  </a:cubicBezTo>
                  <a:cubicBezTo>
                    <a:pt x="282454" y="546828"/>
                    <a:pt x="285672" y="546024"/>
                    <a:pt x="288890" y="540401"/>
                  </a:cubicBezTo>
                  <a:cubicBezTo>
                    <a:pt x="297739" y="521123"/>
                    <a:pt x="298543" y="527549"/>
                    <a:pt x="283259" y="515500"/>
                  </a:cubicBezTo>
                  <a:cubicBezTo>
                    <a:pt x="278432" y="512287"/>
                    <a:pt x="274410" y="509074"/>
                    <a:pt x="269584" y="505058"/>
                  </a:cubicBezTo>
                  <a:cubicBezTo>
                    <a:pt x="274410" y="496222"/>
                    <a:pt x="279237" y="488189"/>
                    <a:pt x="284063" y="480157"/>
                  </a:cubicBezTo>
                  <a:cubicBezTo>
                    <a:pt x="292108" y="483370"/>
                    <a:pt x="299347" y="486583"/>
                    <a:pt x="306587" y="489796"/>
                  </a:cubicBezTo>
                  <a:cubicBezTo>
                    <a:pt x="313023" y="493812"/>
                    <a:pt x="317045" y="492206"/>
                    <a:pt x="320262" y="485780"/>
                  </a:cubicBezTo>
                  <a:cubicBezTo>
                    <a:pt x="321871" y="480960"/>
                    <a:pt x="325089" y="476944"/>
                    <a:pt x="328307" y="472927"/>
                  </a:cubicBezTo>
                  <a:cubicBezTo>
                    <a:pt x="319458" y="464895"/>
                    <a:pt x="311414" y="457665"/>
                    <a:pt x="303370" y="450436"/>
                  </a:cubicBezTo>
                  <a:cubicBezTo>
                    <a:pt x="309000" y="442404"/>
                    <a:pt x="314631" y="435174"/>
                    <a:pt x="320262" y="426338"/>
                  </a:cubicBezTo>
                  <a:cubicBezTo>
                    <a:pt x="327502" y="431158"/>
                    <a:pt x="334742" y="434371"/>
                    <a:pt x="341177" y="438387"/>
                  </a:cubicBezTo>
                  <a:cubicBezTo>
                    <a:pt x="347613" y="443207"/>
                    <a:pt x="351635" y="442404"/>
                    <a:pt x="355657" y="435977"/>
                  </a:cubicBezTo>
                  <a:cubicBezTo>
                    <a:pt x="358070" y="431961"/>
                    <a:pt x="361288" y="428748"/>
                    <a:pt x="365310" y="423928"/>
                  </a:cubicBezTo>
                  <a:cubicBezTo>
                    <a:pt x="357266" y="415896"/>
                    <a:pt x="350026" y="407863"/>
                    <a:pt x="342786" y="399027"/>
                  </a:cubicBezTo>
                  <a:cubicBezTo>
                    <a:pt x="349222" y="391798"/>
                    <a:pt x="355657" y="384569"/>
                    <a:pt x="362093" y="377339"/>
                  </a:cubicBezTo>
                  <a:cubicBezTo>
                    <a:pt x="369332" y="382159"/>
                    <a:pt x="376572" y="386978"/>
                    <a:pt x="383008" y="392601"/>
                  </a:cubicBezTo>
                  <a:cubicBezTo>
                    <a:pt x="387834" y="396618"/>
                    <a:pt x="391052" y="396618"/>
                    <a:pt x="395074" y="391798"/>
                  </a:cubicBezTo>
                  <a:cubicBezTo>
                    <a:pt x="399096" y="387782"/>
                    <a:pt x="403118" y="384569"/>
                    <a:pt x="407945" y="380552"/>
                  </a:cubicBezTo>
                  <a:cubicBezTo>
                    <a:pt x="400705" y="370110"/>
                    <a:pt x="394270" y="361274"/>
                    <a:pt x="387834" y="352438"/>
                  </a:cubicBezTo>
                  <a:cubicBezTo>
                    <a:pt x="395074" y="345209"/>
                    <a:pt x="401509" y="339586"/>
                    <a:pt x="408749" y="332357"/>
                  </a:cubicBezTo>
                  <a:cubicBezTo>
                    <a:pt x="417598" y="340389"/>
                    <a:pt x="425642" y="347619"/>
                    <a:pt x="434491" y="354848"/>
                  </a:cubicBezTo>
                  <a:cubicBezTo>
                    <a:pt x="439317" y="350832"/>
                    <a:pt x="444948" y="346815"/>
                    <a:pt x="449775" y="341996"/>
                  </a:cubicBezTo>
                  <a:cubicBezTo>
                    <a:pt x="451384" y="340389"/>
                    <a:pt x="451384" y="336373"/>
                    <a:pt x="449775" y="333963"/>
                  </a:cubicBezTo>
                  <a:cubicBezTo>
                    <a:pt x="446557" y="325931"/>
                    <a:pt x="441731" y="318701"/>
                    <a:pt x="436904" y="310669"/>
                  </a:cubicBezTo>
                  <a:cubicBezTo>
                    <a:pt x="444948" y="305046"/>
                    <a:pt x="452188" y="299423"/>
                    <a:pt x="460232" y="292997"/>
                  </a:cubicBezTo>
                  <a:cubicBezTo>
                    <a:pt x="468277" y="301833"/>
                    <a:pt x="475516" y="309865"/>
                    <a:pt x="483561" y="317898"/>
                  </a:cubicBezTo>
                  <a:cubicBezTo>
                    <a:pt x="489996" y="313882"/>
                    <a:pt x="496431" y="309062"/>
                    <a:pt x="503671" y="304242"/>
                  </a:cubicBezTo>
                  <a:cubicBezTo>
                    <a:pt x="498845" y="293800"/>
                    <a:pt x="494823" y="284161"/>
                    <a:pt x="489996" y="273718"/>
                  </a:cubicBezTo>
                  <a:cubicBezTo>
                    <a:pt x="498845" y="268899"/>
                    <a:pt x="506889" y="264079"/>
                    <a:pt x="515738" y="259260"/>
                  </a:cubicBezTo>
                  <a:cubicBezTo>
                    <a:pt x="520564" y="266489"/>
                    <a:pt x="526195" y="272915"/>
                    <a:pt x="530217" y="280145"/>
                  </a:cubicBezTo>
                  <a:cubicBezTo>
                    <a:pt x="533435" y="284964"/>
                    <a:pt x="537457" y="286571"/>
                    <a:pt x="542284" y="282554"/>
                  </a:cubicBezTo>
                  <a:cubicBezTo>
                    <a:pt x="544697" y="280948"/>
                    <a:pt x="547110" y="280145"/>
                    <a:pt x="549524" y="279341"/>
                  </a:cubicBezTo>
                  <a:cubicBezTo>
                    <a:pt x="555959" y="276932"/>
                    <a:pt x="557568" y="273718"/>
                    <a:pt x="555155" y="267292"/>
                  </a:cubicBezTo>
                  <a:cubicBezTo>
                    <a:pt x="551937" y="260063"/>
                    <a:pt x="550328" y="252030"/>
                    <a:pt x="547110" y="243195"/>
                  </a:cubicBezTo>
                  <a:cubicBezTo>
                    <a:pt x="555959" y="239178"/>
                    <a:pt x="564808" y="235162"/>
                    <a:pt x="573656" y="231146"/>
                  </a:cubicBezTo>
                  <a:cubicBezTo>
                    <a:pt x="578483" y="239178"/>
                    <a:pt x="582505" y="245604"/>
                    <a:pt x="586527" y="253637"/>
                  </a:cubicBezTo>
                  <a:cubicBezTo>
                    <a:pt x="588940" y="259260"/>
                    <a:pt x="592158" y="260866"/>
                    <a:pt x="598593" y="257653"/>
                  </a:cubicBezTo>
                  <a:cubicBezTo>
                    <a:pt x="601007" y="256047"/>
                    <a:pt x="603420" y="255243"/>
                    <a:pt x="606638" y="254440"/>
                  </a:cubicBezTo>
                  <a:cubicBezTo>
                    <a:pt x="613073" y="252834"/>
                    <a:pt x="613878" y="248817"/>
                    <a:pt x="612269" y="243195"/>
                  </a:cubicBezTo>
                  <a:cubicBezTo>
                    <a:pt x="610660" y="235162"/>
                    <a:pt x="609051" y="227933"/>
                    <a:pt x="606638" y="219097"/>
                  </a:cubicBezTo>
                  <a:cubicBezTo>
                    <a:pt x="616291" y="215884"/>
                    <a:pt x="625139" y="212671"/>
                    <a:pt x="634793" y="209458"/>
                  </a:cubicBezTo>
                  <a:cubicBezTo>
                    <a:pt x="638010" y="217490"/>
                    <a:pt x="642032" y="224719"/>
                    <a:pt x="645250" y="232752"/>
                  </a:cubicBezTo>
                  <a:cubicBezTo>
                    <a:pt x="646859" y="238375"/>
                    <a:pt x="650077" y="240785"/>
                    <a:pt x="656512" y="238375"/>
                  </a:cubicBezTo>
                  <a:cubicBezTo>
                    <a:pt x="659730" y="236768"/>
                    <a:pt x="663752" y="236768"/>
                    <a:pt x="666970" y="235162"/>
                  </a:cubicBezTo>
                  <a:cubicBezTo>
                    <a:pt x="669383" y="233555"/>
                    <a:pt x="670992" y="230342"/>
                    <a:pt x="671796" y="227129"/>
                  </a:cubicBezTo>
                  <a:cubicBezTo>
                    <a:pt x="672601" y="226326"/>
                    <a:pt x="671796" y="224719"/>
                    <a:pt x="671796" y="223113"/>
                  </a:cubicBezTo>
                  <a:cubicBezTo>
                    <a:pt x="668578" y="198212"/>
                    <a:pt x="670187" y="196605"/>
                    <a:pt x="697538" y="195802"/>
                  </a:cubicBezTo>
                  <a:cubicBezTo>
                    <a:pt x="700755" y="203031"/>
                    <a:pt x="703169" y="211064"/>
                    <a:pt x="705582" y="219097"/>
                  </a:cubicBezTo>
                  <a:cubicBezTo>
                    <a:pt x="707191" y="224719"/>
                    <a:pt x="709604" y="227129"/>
                    <a:pt x="716040" y="225523"/>
                  </a:cubicBezTo>
                  <a:cubicBezTo>
                    <a:pt x="719257" y="224719"/>
                    <a:pt x="722475" y="223916"/>
                    <a:pt x="725693" y="223916"/>
                  </a:cubicBezTo>
                  <a:cubicBezTo>
                    <a:pt x="731324" y="223113"/>
                    <a:pt x="732932" y="220703"/>
                    <a:pt x="732932" y="215080"/>
                  </a:cubicBezTo>
                  <a:cubicBezTo>
                    <a:pt x="732932" y="207048"/>
                    <a:pt x="732932" y="199015"/>
                    <a:pt x="732932" y="189376"/>
                  </a:cubicBezTo>
                  <a:cubicBezTo>
                    <a:pt x="740977" y="187769"/>
                    <a:pt x="749021" y="186966"/>
                    <a:pt x="757065" y="186966"/>
                  </a:cubicBezTo>
                  <a:cubicBezTo>
                    <a:pt x="758674" y="186966"/>
                    <a:pt x="761892" y="189376"/>
                    <a:pt x="762696" y="190982"/>
                  </a:cubicBezTo>
                  <a:cubicBezTo>
                    <a:pt x="764305" y="194999"/>
                    <a:pt x="765109" y="199818"/>
                    <a:pt x="765914" y="203835"/>
                  </a:cubicBezTo>
                  <a:cubicBezTo>
                    <a:pt x="769132" y="219097"/>
                    <a:pt x="775567" y="223113"/>
                    <a:pt x="790047" y="217490"/>
                  </a:cubicBezTo>
                  <a:cubicBezTo>
                    <a:pt x="791655" y="216687"/>
                    <a:pt x="794069" y="213474"/>
                    <a:pt x="794069" y="211867"/>
                  </a:cubicBezTo>
                  <a:cubicBezTo>
                    <a:pt x="795678" y="204638"/>
                    <a:pt x="795678" y="198212"/>
                    <a:pt x="796482" y="191786"/>
                  </a:cubicBezTo>
                  <a:cubicBezTo>
                    <a:pt x="796482" y="186163"/>
                    <a:pt x="798895" y="183753"/>
                    <a:pt x="804526" y="183753"/>
                  </a:cubicBezTo>
                  <a:cubicBezTo>
                    <a:pt x="809956" y="183552"/>
                    <a:pt x="814029" y="183402"/>
                    <a:pt x="817121" y="183628"/>
                  </a:cubicBezTo>
                  <a:close/>
                  <a:moveTo>
                    <a:pt x="311420" y="158743"/>
                  </a:moveTo>
                  <a:cubicBezTo>
                    <a:pt x="315439" y="161952"/>
                    <a:pt x="319458" y="164358"/>
                    <a:pt x="322673" y="167567"/>
                  </a:cubicBezTo>
                  <a:cubicBezTo>
                    <a:pt x="334731" y="183610"/>
                    <a:pt x="345984" y="198851"/>
                    <a:pt x="358845" y="214092"/>
                  </a:cubicBezTo>
                  <a:cubicBezTo>
                    <a:pt x="370903" y="229333"/>
                    <a:pt x="384568" y="243772"/>
                    <a:pt x="397429" y="259013"/>
                  </a:cubicBezTo>
                  <a:cubicBezTo>
                    <a:pt x="399840" y="261420"/>
                    <a:pt x="402252" y="263826"/>
                    <a:pt x="405467" y="267837"/>
                  </a:cubicBezTo>
                  <a:cubicBezTo>
                    <a:pt x="390194" y="269442"/>
                    <a:pt x="378137" y="266233"/>
                    <a:pt x="369295" y="255805"/>
                  </a:cubicBezTo>
                  <a:cubicBezTo>
                    <a:pt x="363668" y="249387"/>
                    <a:pt x="358845" y="241366"/>
                    <a:pt x="354022" y="234146"/>
                  </a:cubicBezTo>
                  <a:cubicBezTo>
                    <a:pt x="341161" y="214894"/>
                    <a:pt x="329104" y="194840"/>
                    <a:pt x="315439" y="176390"/>
                  </a:cubicBezTo>
                  <a:cubicBezTo>
                    <a:pt x="319458" y="191632"/>
                    <a:pt x="320262" y="207675"/>
                    <a:pt x="336338" y="217301"/>
                  </a:cubicBezTo>
                  <a:cubicBezTo>
                    <a:pt x="337946" y="218905"/>
                    <a:pt x="339554" y="222916"/>
                    <a:pt x="338750" y="224520"/>
                  </a:cubicBezTo>
                  <a:cubicBezTo>
                    <a:pt x="337946" y="227729"/>
                    <a:pt x="335535" y="230135"/>
                    <a:pt x="332319" y="230938"/>
                  </a:cubicBezTo>
                  <a:cubicBezTo>
                    <a:pt x="329104" y="232542"/>
                    <a:pt x="325085" y="231740"/>
                    <a:pt x="321870" y="231740"/>
                  </a:cubicBezTo>
                  <a:cubicBezTo>
                    <a:pt x="321066" y="232542"/>
                    <a:pt x="320262" y="233344"/>
                    <a:pt x="319458" y="234146"/>
                  </a:cubicBezTo>
                  <a:cubicBezTo>
                    <a:pt x="331515" y="247783"/>
                    <a:pt x="343573" y="260618"/>
                    <a:pt x="355630" y="274255"/>
                  </a:cubicBezTo>
                  <a:cubicBezTo>
                    <a:pt x="352415" y="279870"/>
                    <a:pt x="348396" y="282276"/>
                    <a:pt x="342769" y="277463"/>
                  </a:cubicBezTo>
                  <a:cubicBezTo>
                    <a:pt x="331515" y="268639"/>
                    <a:pt x="320262" y="259013"/>
                    <a:pt x="314635" y="245377"/>
                  </a:cubicBezTo>
                  <a:cubicBezTo>
                    <a:pt x="313831" y="243772"/>
                    <a:pt x="312224" y="242970"/>
                    <a:pt x="310616" y="241366"/>
                  </a:cubicBezTo>
                  <a:cubicBezTo>
                    <a:pt x="304989" y="265431"/>
                    <a:pt x="319458" y="284683"/>
                    <a:pt x="324281" y="306341"/>
                  </a:cubicBezTo>
                  <a:cubicBezTo>
                    <a:pt x="325889" y="310352"/>
                    <a:pt x="323477" y="315165"/>
                    <a:pt x="323477" y="319978"/>
                  </a:cubicBezTo>
                  <a:cubicBezTo>
                    <a:pt x="317850" y="318374"/>
                    <a:pt x="313028" y="316769"/>
                    <a:pt x="310616" y="309550"/>
                  </a:cubicBezTo>
                  <a:cubicBezTo>
                    <a:pt x="305793" y="294309"/>
                    <a:pt x="299363" y="279067"/>
                    <a:pt x="292932" y="263826"/>
                  </a:cubicBezTo>
                  <a:cubicBezTo>
                    <a:pt x="292128" y="261420"/>
                    <a:pt x="290521" y="259816"/>
                    <a:pt x="288913" y="257409"/>
                  </a:cubicBezTo>
                  <a:cubicBezTo>
                    <a:pt x="288109" y="257409"/>
                    <a:pt x="287305" y="257409"/>
                    <a:pt x="285698" y="258211"/>
                  </a:cubicBezTo>
                  <a:cubicBezTo>
                    <a:pt x="286501" y="270244"/>
                    <a:pt x="287305" y="281474"/>
                    <a:pt x="288109" y="295111"/>
                  </a:cubicBezTo>
                  <a:cubicBezTo>
                    <a:pt x="272837" y="283078"/>
                    <a:pt x="267210" y="267035"/>
                    <a:pt x="262387" y="250992"/>
                  </a:cubicBezTo>
                  <a:cubicBezTo>
                    <a:pt x="263191" y="250190"/>
                    <a:pt x="263995" y="249387"/>
                    <a:pt x="264798" y="249387"/>
                  </a:cubicBezTo>
                  <a:cubicBezTo>
                    <a:pt x="268817" y="255805"/>
                    <a:pt x="272837" y="262222"/>
                    <a:pt x="277659" y="269442"/>
                  </a:cubicBezTo>
                  <a:cubicBezTo>
                    <a:pt x="289717" y="248585"/>
                    <a:pt x="280071" y="234146"/>
                    <a:pt x="264798" y="221312"/>
                  </a:cubicBezTo>
                  <a:cubicBezTo>
                    <a:pt x="282482" y="222916"/>
                    <a:pt x="289717" y="237355"/>
                    <a:pt x="301774" y="249387"/>
                  </a:cubicBezTo>
                  <a:cubicBezTo>
                    <a:pt x="306597" y="230938"/>
                    <a:pt x="297755" y="218103"/>
                    <a:pt x="288109" y="203664"/>
                  </a:cubicBezTo>
                  <a:cubicBezTo>
                    <a:pt x="306597" y="205268"/>
                    <a:pt x="309812" y="220510"/>
                    <a:pt x="321066" y="230938"/>
                  </a:cubicBezTo>
                  <a:cubicBezTo>
                    <a:pt x="321870" y="226125"/>
                    <a:pt x="324281" y="221312"/>
                    <a:pt x="323477" y="218103"/>
                  </a:cubicBezTo>
                  <a:cubicBezTo>
                    <a:pt x="320262" y="203664"/>
                    <a:pt x="315439" y="189225"/>
                    <a:pt x="311420" y="173984"/>
                  </a:cubicBezTo>
                  <a:cubicBezTo>
                    <a:pt x="309812" y="169973"/>
                    <a:pt x="309812" y="165160"/>
                    <a:pt x="309008" y="161149"/>
                  </a:cubicBezTo>
                  <a:cubicBezTo>
                    <a:pt x="309812" y="160347"/>
                    <a:pt x="310616" y="159545"/>
                    <a:pt x="311420" y="158743"/>
                  </a:cubicBezTo>
                  <a:close/>
                  <a:moveTo>
                    <a:pt x="982178" y="117679"/>
                  </a:moveTo>
                  <a:cubicBezTo>
                    <a:pt x="985402" y="120093"/>
                    <a:pt x="990238" y="122507"/>
                    <a:pt x="991044" y="126531"/>
                  </a:cubicBezTo>
                  <a:cubicBezTo>
                    <a:pt x="991850" y="130555"/>
                    <a:pt x="990238" y="135383"/>
                    <a:pt x="989432" y="142626"/>
                  </a:cubicBezTo>
                  <a:cubicBezTo>
                    <a:pt x="992656" y="145041"/>
                    <a:pt x="998298" y="148260"/>
                    <a:pt x="1003941" y="151479"/>
                  </a:cubicBezTo>
                  <a:cubicBezTo>
                    <a:pt x="1011195" y="156307"/>
                    <a:pt x="1019255" y="158721"/>
                    <a:pt x="1026510" y="163550"/>
                  </a:cubicBezTo>
                  <a:cubicBezTo>
                    <a:pt x="1037794" y="171597"/>
                    <a:pt x="1049078" y="176426"/>
                    <a:pt x="1062781" y="172402"/>
                  </a:cubicBezTo>
                  <a:cubicBezTo>
                    <a:pt x="1066005" y="171597"/>
                    <a:pt x="1069229" y="172402"/>
                    <a:pt x="1072453" y="174012"/>
                  </a:cubicBezTo>
                  <a:cubicBezTo>
                    <a:pt x="1070035" y="176426"/>
                    <a:pt x="1067617" y="178840"/>
                    <a:pt x="1065199" y="179645"/>
                  </a:cubicBezTo>
                  <a:cubicBezTo>
                    <a:pt x="1057945" y="183669"/>
                    <a:pt x="1050690" y="186888"/>
                    <a:pt x="1043436" y="190107"/>
                  </a:cubicBezTo>
                  <a:cubicBezTo>
                    <a:pt x="1033764" y="193326"/>
                    <a:pt x="1027316" y="186888"/>
                    <a:pt x="1022479" y="181255"/>
                  </a:cubicBezTo>
                  <a:cubicBezTo>
                    <a:pt x="1011195" y="165159"/>
                    <a:pt x="995074" y="156307"/>
                    <a:pt x="978147" y="148260"/>
                  </a:cubicBezTo>
                  <a:cubicBezTo>
                    <a:pt x="973311" y="145845"/>
                    <a:pt x="969281" y="142626"/>
                    <a:pt x="965251" y="140212"/>
                  </a:cubicBezTo>
                  <a:cubicBezTo>
                    <a:pt x="966057" y="139407"/>
                    <a:pt x="966863" y="137798"/>
                    <a:pt x="966863" y="136993"/>
                  </a:cubicBezTo>
                  <a:cubicBezTo>
                    <a:pt x="971699" y="136993"/>
                    <a:pt x="976535" y="136993"/>
                    <a:pt x="981372" y="136993"/>
                  </a:cubicBezTo>
                  <a:cubicBezTo>
                    <a:pt x="980566" y="130555"/>
                    <a:pt x="979760" y="124922"/>
                    <a:pt x="979760" y="119288"/>
                  </a:cubicBezTo>
                  <a:cubicBezTo>
                    <a:pt x="980566" y="119288"/>
                    <a:pt x="981372" y="118484"/>
                    <a:pt x="982178" y="117679"/>
                  </a:cubicBezTo>
                  <a:close/>
                  <a:moveTo>
                    <a:pt x="979084" y="80071"/>
                  </a:moveTo>
                  <a:cubicBezTo>
                    <a:pt x="987189" y="86532"/>
                    <a:pt x="992052" y="93801"/>
                    <a:pt x="991242" y="102685"/>
                  </a:cubicBezTo>
                  <a:cubicBezTo>
                    <a:pt x="991242" y="105108"/>
                    <a:pt x="987189" y="107531"/>
                    <a:pt x="984758" y="110762"/>
                  </a:cubicBezTo>
                  <a:cubicBezTo>
                    <a:pt x="983137" y="109954"/>
                    <a:pt x="982326" y="109147"/>
                    <a:pt x="981516" y="108339"/>
                  </a:cubicBezTo>
                  <a:cubicBezTo>
                    <a:pt x="980705" y="99455"/>
                    <a:pt x="979895" y="90570"/>
                    <a:pt x="979084" y="80071"/>
                  </a:cubicBezTo>
                  <a:close/>
                  <a:moveTo>
                    <a:pt x="1053113" y="65381"/>
                  </a:moveTo>
                  <a:cubicBezTo>
                    <a:pt x="1049096" y="67790"/>
                    <a:pt x="1044275" y="69397"/>
                    <a:pt x="1039454" y="71807"/>
                  </a:cubicBezTo>
                  <a:cubicBezTo>
                    <a:pt x="1039454" y="71807"/>
                    <a:pt x="1038650" y="73413"/>
                    <a:pt x="1038650" y="74217"/>
                  </a:cubicBezTo>
                  <a:cubicBezTo>
                    <a:pt x="1040257" y="82249"/>
                    <a:pt x="1042668" y="90282"/>
                    <a:pt x="1045078" y="98315"/>
                  </a:cubicBezTo>
                  <a:cubicBezTo>
                    <a:pt x="1045078" y="99921"/>
                    <a:pt x="1043471" y="102331"/>
                    <a:pt x="1042668" y="103937"/>
                  </a:cubicBezTo>
                  <a:cubicBezTo>
                    <a:pt x="1039454" y="112773"/>
                    <a:pt x="1035436" y="121609"/>
                    <a:pt x="1032222" y="130445"/>
                  </a:cubicBezTo>
                  <a:cubicBezTo>
                    <a:pt x="1030615" y="136068"/>
                    <a:pt x="1033026" y="139281"/>
                    <a:pt x="1041061" y="140085"/>
                  </a:cubicBezTo>
                  <a:cubicBezTo>
                    <a:pt x="1045078" y="119200"/>
                    <a:pt x="1049899" y="99921"/>
                    <a:pt x="1053917" y="79839"/>
                  </a:cubicBezTo>
                  <a:cubicBezTo>
                    <a:pt x="1054720" y="75020"/>
                    <a:pt x="1053113" y="70200"/>
                    <a:pt x="1053113" y="65381"/>
                  </a:cubicBezTo>
                  <a:close/>
                  <a:moveTo>
                    <a:pt x="1060345" y="54938"/>
                  </a:moveTo>
                  <a:cubicBezTo>
                    <a:pt x="1062755" y="58954"/>
                    <a:pt x="1065969" y="65381"/>
                    <a:pt x="1065969" y="70200"/>
                  </a:cubicBezTo>
                  <a:cubicBezTo>
                    <a:pt x="1064362" y="80643"/>
                    <a:pt x="1061148" y="90282"/>
                    <a:pt x="1058738" y="100724"/>
                  </a:cubicBezTo>
                  <a:cubicBezTo>
                    <a:pt x="1056327" y="111167"/>
                    <a:pt x="1054720" y="121609"/>
                    <a:pt x="1053113" y="132052"/>
                  </a:cubicBezTo>
                  <a:cubicBezTo>
                    <a:pt x="1052310" y="136871"/>
                    <a:pt x="1052310" y="141691"/>
                    <a:pt x="1049899" y="145707"/>
                  </a:cubicBezTo>
                  <a:cubicBezTo>
                    <a:pt x="1048292" y="149724"/>
                    <a:pt x="1045078" y="153740"/>
                    <a:pt x="1041061" y="155347"/>
                  </a:cubicBezTo>
                  <a:cubicBezTo>
                    <a:pt x="1039454" y="156150"/>
                    <a:pt x="1035436" y="150527"/>
                    <a:pt x="1031418" y="148117"/>
                  </a:cubicBezTo>
                  <a:cubicBezTo>
                    <a:pt x="1029008" y="146511"/>
                    <a:pt x="1024990" y="144904"/>
                    <a:pt x="1020169" y="142494"/>
                  </a:cubicBezTo>
                  <a:cubicBezTo>
                    <a:pt x="1020973" y="137675"/>
                    <a:pt x="1023383" y="131249"/>
                    <a:pt x="1024990" y="124019"/>
                  </a:cubicBezTo>
                  <a:cubicBezTo>
                    <a:pt x="1024990" y="120806"/>
                    <a:pt x="1023383" y="115986"/>
                    <a:pt x="1021776" y="113577"/>
                  </a:cubicBezTo>
                  <a:cubicBezTo>
                    <a:pt x="1016955" y="109560"/>
                    <a:pt x="1018562" y="106347"/>
                    <a:pt x="1021776" y="103134"/>
                  </a:cubicBezTo>
                  <a:cubicBezTo>
                    <a:pt x="1024187" y="100724"/>
                    <a:pt x="1026597" y="98315"/>
                    <a:pt x="1026597" y="95905"/>
                  </a:cubicBezTo>
                  <a:cubicBezTo>
                    <a:pt x="1026597" y="94298"/>
                    <a:pt x="1024187" y="91085"/>
                    <a:pt x="1023383" y="88675"/>
                  </a:cubicBezTo>
                  <a:cubicBezTo>
                    <a:pt x="1020973" y="90282"/>
                    <a:pt x="1018562" y="91888"/>
                    <a:pt x="1017759" y="93495"/>
                  </a:cubicBezTo>
                  <a:cubicBezTo>
                    <a:pt x="1016152" y="99118"/>
                    <a:pt x="1016152" y="105544"/>
                    <a:pt x="1014545" y="111167"/>
                  </a:cubicBezTo>
                  <a:cubicBezTo>
                    <a:pt x="1012938" y="118396"/>
                    <a:pt x="1009724" y="124822"/>
                    <a:pt x="1005706" y="130445"/>
                  </a:cubicBezTo>
                  <a:cubicBezTo>
                    <a:pt x="997671" y="107954"/>
                    <a:pt x="1013741" y="90282"/>
                    <a:pt x="1016152" y="68594"/>
                  </a:cubicBezTo>
                  <a:cubicBezTo>
                    <a:pt x="1023383" y="79036"/>
                    <a:pt x="1028204" y="71807"/>
                    <a:pt x="1033829" y="67790"/>
                  </a:cubicBezTo>
                  <a:cubicBezTo>
                    <a:pt x="1038650" y="63774"/>
                    <a:pt x="1044275" y="59758"/>
                    <a:pt x="1049899" y="57348"/>
                  </a:cubicBezTo>
                  <a:cubicBezTo>
                    <a:pt x="1053113" y="55741"/>
                    <a:pt x="1059541" y="54135"/>
                    <a:pt x="1060345" y="54938"/>
                  </a:cubicBezTo>
                  <a:close/>
                  <a:moveTo>
                    <a:pt x="650844" y="41537"/>
                  </a:moveTo>
                  <a:cubicBezTo>
                    <a:pt x="654881" y="43943"/>
                    <a:pt x="658110" y="47151"/>
                    <a:pt x="661340" y="50359"/>
                  </a:cubicBezTo>
                  <a:cubicBezTo>
                    <a:pt x="662147" y="51963"/>
                    <a:pt x="658917" y="55973"/>
                    <a:pt x="657303" y="58379"/>
                  </a:cubicBezTo>
                  <a:cubicBezTo>
                    <a:pt x="654881" y="61587"/>
                    <a:pt x="651651" y="63993"/>
                    <a:pt x="647614" y="67201"/>
                  </a:cubicBezTo>
                  <a:cubicBezTo>
                    <a:pt x="647614" y="63191"/>
                    <a:pt x="647614" y="59181"/>
                    <a:pt x="647614" y="55171"/>
                  </a:cubicBezTo>
                  <a:cubicBezTo>
                    <a:pt x="638733" y="65597"/>
                    <a:pt x="630659" y="75221"/>
                    <a:pt x="623393" y="84845"/>
                  </a:cubicBezTo>
                  <a:cubicBezTo>
                    <a:pt x="629852" y="87251"/>
                    <a:pt x="635504" y="90459"/>
                    <a:pt x="642770" y="93667"/>
                  </a:cubicBezTo>
                  <a:cubicBezTo>
                    <a:pt x="642770" y="86449"/>
                    <a:pt x="642770" y="80835"/>
                    <a:pt x="642770" y="74419"/>
                  </a:cubicBezTo>
                  <a:cubicBezTo>
                    <a:pt x="657303" y="76023"/>
                    <a:pt x="661340" y="83241"/>
                    <a:pt x="656495" y="95271"/>
                  </a:cubicBezTo>
                  <a:cubicBezTo>
                    <a:pt x="654881" y="98479"/>
                    <a:pt x="657303" y="104895"/>
                    <a:pt x="660532" y="107301"/>
                  </a:cubicBezTo>
                  <a:cubicBezTo>
                    <a:pt x="672643" y="117727"/>
                    <a:pt x="683946" y="129757"/>
                    <a:pt x="701708" y="132163"/>
                  </a:cubicBezTo>
                  <a:cubicBezTo>
                    <a:pt x="704130" y="132965"/>
                    <a:pt x="706552" y="135371"/>
                    <a:pt x="709782" y="136173"/>
                  </a:cubicBezTo>
                  <a:cubicBezTo>
                    <a:pt x="691212" y="150609"/>
                    <a:pt x="681524" y="149807"/>
                    <a:pt x="668606" y="133767"/>
                  </a:cubicBezTo>
                  <a:cubicBezTo>
                    <a:pt x="663762" y="127351"/>
                    <a:pt x="658917" y="120935"/>
                    <a:pt x="652458" y="112915"/>
                  </a:cubicBezTo>
                  <a:cubicBezTo>
                    <a:pt x="643577" y="136173"/>
                    <a:pt x="633889" y="157025"/>
                    <a:pt x="612897" y="168253"/>
                  </a:cubicBezTo>
                  <a:cubicBezTo>
                    <a:pt x="621778" y="150609"/>
                    <a:pt x="630659" y="133767"/>
                    <a:pt x="637926" y="116123"/>
                  </a:cubicBezTo>
                  <a:cubicBezTo>
                    <a:pt x="643577" y="103291"/>
                    <a:pt x="639541" y="96073"/>
                    <a:pt x="626623" y="90459"/>
                  </a:cubicBezTo>
                  <a:cubicBezTo>
                    <a:pt x="625008" y="89657"/>
                    <a:pt x="622586" y="89657"/>
                    <a:pt x="620164" y="89657"/>
                  </a:cubicBezTo>
                  <a:cubicBezTo>
                    <a:pt x="617741" y="88855"/>
                    <a:pt x="612090" y="88855"/>
                    <a:pt x="612090" y="88053"/>
                  </a:cubicBezTo>
                  <a:cubicBezTo>
                    <a:pt x="612090" y="84845"/>
                    <a:pt x="612090" y="80033"/>
                    <a:pt x="612897" y="76825"/>
                  </a:cubicBezTo>
                  <a:cubicBezTo>
                    <a:pt x="615319" y="72815"/>
                    <a:pt x="618549" y="68805"/>
                    <a:pt x="620971" y="63993"/>
                  </a:cubicBezTo>
                  <a:cubicBezTo>
                    <a:pt x="622586" y="59983"/>
                    <a:pt x="622586" y="55973"/>
                    <a:pt x="624200" y="48755"/>
                  </a:cubicBezTo>
                  <a:cubicBezTo>
                    <a:pt x="625815" y="52765"/>
                    <a:pt x="626623" y="55171"/>
                    <a:pt x="627430" y="56775"/>
                  </a:cubicBezTo>
                  <a:cubicBezTo>
                    <a:pt x="629852" y="61587"/>
                    <a:pt x="633082" y="62389"/>
                    <a:pt x="636311" y="57577"/>
                  </a:cubicBezTo>
                  <a:cubicBezTo>
                    <a:pt x="638733" y="54369"/>
                    <a:pt x="641155" y="49557"/>
                    <a:pt x="644385" y="46349"/>
                  </a:cubicBezTo>
                  <a:cubicBezTo>
                    <a:pt x="645999" y="43943"/>
                    <a:pt x="650036" y="40735"/>
                    <a:pt x="650844" y="41537"/>
                  </a:cubicBezTo>
                  <a:close/>
                  <a:moveTo>
                    <a:pt x="655938" y="1276"/>
                  </a:moveTo>
                  <a:cubicBezTo>
                    <a:pt x="658549" y="1377"/>
                    <a:pt x="660960" y="2792"/>
                    <a:pt x="662969" y="6027"/>
                  </a:cubicBezTo>
                  <a:cubicBezTo>
                    <a:pt x="666987" y="11689"/>
                    <a:pt x="662165" y="14924"/>
                    <a:pt x="658148" y="18159"/>
                  </a:cubicBezTo>
                  <a:cubicBezTo>
                    <a:pt x="653326" y="20585"/>
                    <a:pt x="649308" y="25438"/>
                    <a:pt x="644487" y="27864"/>
                  </a:cubicBezTo>
                  <a:cubicBezTo>
                    <a:pt x="642076" y="29481"/>
                    <a:pt x="638058" y="28673"/>
                    <a:pt x="633237" y="29481"/>
                  </a:cubicBezTo>
                  <a:cubicBezTo>
                    <a:pt x="628415" y="39187"/>
                    <a:pt x="618772" y="45657"/>
                    <a:pt x="604308" y="48083"/>
                  </a:cubicBezTo>
                  <a:cubicBezTo>
                    <a:pt x="610736" y="39187"/>
                    <a:pt x="617969" y="33525"/>
                    <a:pt x="619576" y="26246"/>
                  </a:cubicBezTo>
                  <a:cubicBezTo>
                    <a:pt x="621183" y="18968"/>
                    <a:pt x="617165" y="10071"/>
                    <a:pt x="614754" y="1984"/>
                  </a:cubicBezTo>
                  <a:cubicBezTo>
                    <a:pt x="626808" y="-2060"/>
                    <a:pt x="631629" y="366"/>
                    <a:pt x="635647" y="14115"/>
                  </a:cubicBezTo>
                  <a:cubicBezTo>
                    <a:pt x="639665" y="10880"/>
                    <a:pt x="643683" y="7645"/>
                    <a:pt x="647701" y="4410"/>
                  </a:cubicBezTo>
                  <a:cubicBezTo>
                    <a:pt x="650514" y="2388"/>
                    <a:pt x="653326" y="1175"/>
                    <a:pt x="655938" y="1276"/>
                  </a:cubicBezTo>
                  <a:close/>
                  <a:moveTo>
                    <a:pt x="1073603" y="111"/>
                  </a:moveTo>
                  <a:cubicBezTo>
                    <a:pt x="1075512" y="-289"/>
                    <a:pt x="1077321" y="311"/>
                    <a:pt x="1078929" y="3115"/>
                  </a:cubicBezTo>
                  <a:cubicBezTo>
                    <a:pt x="1082145" y="7920"/>
                    <a:pt x="1084557" y="12726"/>
                    <a:pt x="1078125" y="17532"/>
                  </a:cubicBezTo>
                  <a:cubicBezTo>
                    <a:pt x="1071693" y="22338"/>
                    <a:pt x="1066065" y="27144"/>
                    <a:pt x="1058829" y="31950"/>
                  </a:cubicBezTo>
                  <a:cubicBezTo>
                    <a:pt x="1061241" y="34353"/>
                    <a:pt x="1063653" y="35153"/>
                    <a:pt x="1064457" y="37556"/>
                  </a:cubicBezTo>
                  <a:cubicBezTo>
                    <a:pt x="1066065" y="39158"/>
                    <a:pt x="1067673" y="42362"/>
                    <a:pt x="1067673" y="43964"/>
                  </a:cubicBezTo>
                  <a:cubicBezTo>
                    <a:pt x="1066869" y="45566"/>
                    <a:pt x="1063653" y="47168"/>
                    <a:pt x="1061241" y="47969"/>
                  </a:cubicBezTo>
                  <a:cubicBezTo>
                    <a:pt x="1056417" y="49571"/>
                    <a:pt x="1050788" y="50372"/>
                    <a:pt x="1044356" y="51974"/>
                  </a:cubicBezTo>
                  <a:cubicBezTo>
                    <a:pt x="1045964" y="45566"/>
                    <a:pt x="1058829" y="43163"/>
                    <a:pt x="1049180" y="35153"/>
                  </a:cubicBezTo>
                  <a:cubicBezTo>
                    <a:pt x="1053200" y="31149"/>
                    <a:pt x="1056417" y="28746"/>
                    <a:pt x="1059633" y="25542"/>
                  </a:cubicBezTo>
                  <a:cubicBezTo>
                    <a:pt x="1058829" y="23940"/>
                    <a:pt x="1058025" y="23139"/>
                    <a:pt x="1057221" y="22338"/>
                  </a:cubicBezTo>
                  <a:cubicBezTo>
                    <a:pt x="1047572" y="28746"/>
                    <a:pt x="1037924" y="34353"/>
                    <a:pt x="1029080" y="41561"/>
                  </a:cubicBezTo>
                  <a:cubicBezTo>
                    <a:pt x="1017824" y="50372"/>
                    <a:pt x="1013803" y="51173"/>
                    <a:pt x="1004155" y="40760"/>
                  </a:cubicBezTo>
                  <a:cubicBezTo>
                    <a:pt x="1014608" y="35954"/>
                    <a:pt x="1025060" y="31950"/>
                    <a:pt x="1033904" y="26343"/>
                  </a:cubicBezTo>
                  <a:cubicBezTo>
                    <a:pt x="1045964" y="19134"/>
                    <a:pt x="1056417" y="11124"/>
                    <a:pt x="1067673" y="3115"/>
                  </a:cubicBezTo>
                  <a:cubicBezTo>
                    <a:pt x="1069683" y="1913"/>
                    <a:pt x="1071693" y="512"/>
                    <a:pt x="1073603" y="1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827" name="iş1íḋè"/>
            <p:cNvSpPr/>
            <p:nvPr/>
          </p:nvSpPr>
          <p:spPr bwMode="auto">
            <a:xfrm>
              <a:off x="5318343" y="2795672"/>
              <a:ext cx="3754358" cy="1023298"/>
            </a:xfrm>
            <a:custGeom>
              <a:avLst/>
              <a:gdLst>
                <a:gd name="connsiteX0" fmla="*/ 2045612 w 3754358"/>
                <a:gd name="connsiteY0" fmla="*/ 714417 h 1023298"/>
                <a:gd name="connsiteX1" fmla="*/ 2061544 w 3754358"/>
                <a:gd name="connsiteY1" fmla="*/ 719526 h 1023298"/>
                <a:gd name="connsiteX2" fmla="*/ 2072957 w 3754358"/>
                <a:gd name="connsiteY2" fmla="*/ 809823 h 1023298"/>
                <a:gd name="connsiteX3" fmla="*/ 2144291 w 3754358"/>
                <a:gd name="connsiteY3" fmla="*/ 844041 h 1023298"/>
                <a:gd name="connsiteX4" fmla="*/ 2255572 w 3754358"/>
                <a:gd name="connsiteY4" fmla="*/ 889665 h 1023298"/>
                <a:gd name="connsiteX5" fmla="*/ 2410605 w 3754358"/>
                <a:gd name="connsiteY5" fmla="*/ 905823 h 1023298"/>
                <a:gd name="connsiteX6" fmla="*/ 2459112 w 3754358"/>
                <a:gd name="connsiteY6" fmla="*/ 907724 h 1023298"/>
                <a:gd name="connsiteX7" fmla="*/ 2426774 w 3754358"/>
                <a:gd name="connsiteY7" fmla="*/ 946694 h 1023298"/>
                <a:gd name="connsiteX8" fmla="*/ 2338320 w 3754358"/>
                <a:gd name="connsiteY8" fmla="*/ 999922 h 1023298"/>
                <a:gd name="connsiteX9" fmla="*/ 2244159 w 3754358"/>
                <a:gd name="connsiteY9" fmla="*/ 972358 h 1023298"/>
                <a:gd name="connsiteX10" fmla="*/ 2036814 w 3754358"/>
                <a:gd name="connsiteY10" fmla="*/ 852595 h 1023298"/>
                <a:gd name="connsiteX11" fmla="*/ 2023499 w 3754358"/>
                <a:gd name="connsiteY11" fmla="*/ 848793 h 1023298"/>
                <a:gd name="connsiteX12" fmla="*/ 1973089 w 3754358"/>
                <a:gd name="connsiteY12" fmla="*/ 811724 h 1023298"/>
                <a:gd name="connsiteX13" fmla="*/ 2026352 w 3754358"/>
                <a:gd name="connsiteY13" fmla="*/ 793665 h 1023298"/>
                <a:gd name="connsiteX14" fmla="*/ 2036814 w 3754358"/>
                <a:gd name="connsiteY14" fmla="*/ 788912 h 1023298"/>
                <a:gd name="connsiteX15" fmla="*/ 2023499 w 3754358"/>
                <a:gd name="connsiteY15" fmla="*/ 744239 h 1023298"/>
                <a:gd name="connsiteX16" fmla="*/ 2031108 w 3754358"/>
                <a:gd name="connsiteY16" fmla="*/ 715724 h 1023298"/>
                <a:gd name="connsiteX17" fmla="*/ 2045612 w 3754358"/>
                <a:gd name="connsiteY17" fmla="*/ 714417 h 1023298"/>
                <a:gd name="connsiteX18" fmla="*/ 278636 w 3754358"/>
                <a:gd name="connsiteY18" fmla="*/ 653301 h 1023298"/>
                <a:gd name="connsiteX19" fmla="*/ 237762 w 3754358"/>
                <a:gd name="connsiteY19" fmla="*/ 736967 h 1023298"/>
                <a:gd name="connsiteX20" fmla="*/ 250119 w 3754358"/>
                <a:gd name="connsiteY20" fmla="*/ 743623 h 1023298"/>
                <a:gd name="connsiteX21" fmla="*/ 296697 w 3754358"/>
                <a:gd name="connsiteY21" fmla="*/ 662809 h 1023298"/>
                <a:gd name="connsiteX22" fmla="*/ 278636 w 3754358"/>
                <a:gd name="connsiteY22" fmla="*/ 653301 h 1023298"/>
                <a:gd name="connsiteX23" fmla="*/ 3487147 w 3754358"/>
                <a:gd name="connsiteY23" fmla="*/ 582754 h 1023298"/>
                <a:gd name="connsiteX24" fmla="*/ 3535601 w 3754358"/>
                <a:gd name="connsiteY24" fmla="*/ 595107 h 1023298"/>
                <a:gd name="connsiteX25" fmla="*/ 3508999 w 3754358"/>
                <a:gd name="connsiteY25" fmla="*/ 637868 h 1023298"/>
                <a:gd name="connsiteX26" fmla="*/ 3465295 w 3754358"/>
                <a:gd name="connsiteY26" fmla="*/ 671126 h 1023298"/>
                <a:gd name="connsiteX27" fmla="*/ 3473846 w 3754358"/>
                <a:gd name="connsiteY27" fmla="*/ 684429 h 1023298"/>
                <a:gd name="connsiteX28" fmla="*/ 3544152 w 3754358"/>
                <a:gd name="connsiteY28" fmla="*/ 649270 h 1023298"/>
                <a:gd name="connsiteX29" fmla="*/ 3638209 w 3754358"/>
                <a:gd name="connsiteY29" fmla="*/ 672076 h 1023298"/>
                <a:gd name="connsiteX30" fmla="*/ 3584055 w 3754358"/>
                <a:gd name="connsiteY30" fmla="*/ 736692 h 1023298"/>
                <a:gd name="connsiteX31" fmla="*/ 3493798 w 3754358"/>
                <a:gd name="connsiteY31" fmla="*/ 743344 h 1023298"/>
                <a:gd name="connsiteX32" fmla="*/ 3489997 w 3754358"/>
                <a:gd name="connsiteY32" fmla="*/ 711036 h 1023298"/>
                <a:gd name="connsiteX33" fmla="*/ 3480497 w 3754358"/>
                <a:gd name="connsiteY33" fmla="*/ 733842 h 1023298"/>
                <a:gd name="connsiteX34" fmla="*/ 3497598 w 3754358"/>
                <a:gd name="connsiteY34" fmla="*/ 864024 h 1023298"/>
                <a:gd name="connsiteX35" fmla="*/ 3494748 w 3754358"/>
                <a:gd name="connsiteY35" fmla="*/ 967600 h 1023298"/>
                <a:gd name="connsiteX36" fmla="*/ 3409241 w 3754358"/>
                <a:gd name="connsiteY36" fmla="*/ 1000858 h 1023298"/>
                <a:gd name="connsiteX37" fmla="*/ 3301882 w 3754358"/>
                <a:gd name="connsiteY37" fmla="*/ 926740 h 1023298"/>
                <a:gd name="connsiteX38" fmla="*/ 3261979 w 3754358"/>
                <a:gd name="connsiteY38" fmla="*/ 884929 h 1023298"/>
                <a:gd name="connsiteX39" fmla="*/ 3291431 w 3754358"/>
                <a:gd name="connsiteY39" fmla="*/ 883029 h 1023298"/>
                <a:gd name="connsiteX40" fmla="*/ 3407341 w 3754358"/>
                <a:gd name="connsiteY40" fmla="*/ 923889 h 1023298"/>
                <a:gd name="connsiteX41" fmla="*/ 3439643 w 3754358"/>
                <a:gd name="connsiteY41" fmla="*/ 907735 h 1023298"/>
                <a:gd name="connsiteX42" fmla="*/ 3456745 w 3754358"/>
                <a:gd name="connsiteY42" fmla="*/ 746195 h 1023298"/>
                <a:gd name="connsiteX43" fmla="*/ 3445344 w 3754358"/>
                <a:gd name="connsiteY43" fmla="*/ 742394 h 1023298"/>
                <a:gd name="connsiteX44" fmla="*/ 3349386 w 3754358"/>
                <a:gd name="connsiteY44" fmla="*/ 801308 h 1023298"/>
                <a:gd name="connsiteX45" fmla="*/ 3311383 w 3754358"/>
                <a:gd name="connsiteY45" fmla="*/ 807010 h 1023298"/>
                <a:gd name="connsiteX46" fmla="*/ 3280030 w 3754358"/>
                <a:gd name="connsiteY46" fmla="*/ 753796 h 1023298"/>
                <a:gd name="connsiteX47" fmla="*/ 3307583 w 3754358"/>
                <a:gd name="connsiteY47" fmla="*/ 740493 h 1023298"/>
                <a:gd name="connsiteX48" fmla="*/ 3437743 w 3754358"/>
                <a:gd name="connsiteY48" fmla="*/ 691081 h 1023298"/>
                <a:gd name="connsiteX49" fmla="*/ 3448194 w 3754358"/>
                <a:gd name="connsiteY49" fmla="*/ 639768 h 1023298"/>
                <a:gd name="connsiteX50" fmla="*/ 3380739 w 3754358"/>
                <a:gd name="connsiteY50" fmla="*/ 646420 h 1023298"/>
                <a:gd name="connsiteX51" fmla="*/ 3356037 w 3754358"/>
                <a:gd name="connsiteY51" fmla="*/ 616962 h 1023298"/>
                <a:gd name="connsiteX52" fmla="*/ 3487147 w 3754358"/>
                <a:gd name="connsiteY52" fmla="*/ 582754 h 1023298"/>
                <a:gd name="connsiteX53" fmla="*/ 2199451 w 3754358"/>
                <a:gd name="connsiteY53" fmla="*/ 574258 h 1023298"/>
                <a:gd name="connsiteX54" fmla="*/ 2184249 w 3754358"/>
                <a:gd name="connsiteY54" fmla="*/ 585660 h 1023298"/>
                <a:gd name="connsiteX55" fmla="*/ 2172847 w 3754358"/>
                <a:gd name="connsiteY55" fmla="*/ 643616 h 1023298"/>
                <a:gd name="connsiteX56" fmla="*/ 2186149 w 3754358"/>
                <a:gd name="connsiteY56" fmla="*/ 648367 h 1023298"/>
                <a:gd name="connsiteX57" fmla="*/ 2212754 w 3754358"/>
                <a:gd name="connsiteY57" fmla="*/ 589460 h 1023298"/>
                <a:gd name="connsiteX58" fmla="*/ 2199451 w 3754358"/>
                <a:gd name="connsiteY58" fmla="*/ 574258 h 1023298"/>
                <a:gd name="connsiteX59" fmla="*/ 2002781 w 3754358"/>
                <a:gd name="connsiteY59" fmla="*/ 551486 h 1023298"/>
                <a:gd name="connsiteX60" fmla="*/ 2017997 w 3754358"/>
                <a:gd name="connsiteY60" fmla="*/ 552436 h 1023298"/>
                <a:gd name="connsiteX61" fmla="*/ 2084571 w 3754358"/>
                <a:gd name="connsiteY61" fmla="*/ 640707 h 1023298"/>
                <a:gd name="connsiteX62" fmla="*/ 2040823 w 3754358"/>
                <a:gd name="connsiteY62" fmla="*/ 678673 h 1023298"/>
                <a:gd name="connsiteX63" fmla="*/ 2015144 w 3754358"/>
                <a:gd name="connsiteY63" fmla="*/ 646402 h 1023298"/>
                <a:gd name="connsiteX64" fmla="*/ 1998976 w 3754358"/>
                <a:gd name="connsiteY64" fmla="*/ 572368 h 1023298"/>
                <a:gd name="connsiteX65" fmla="*/ 2002781 w 3754358"/>
                <a:gd name="connsiteY65" fmla="*/ 551486 h 1023298"/>
                <a:gd name="connsiteX66" fmla="*/ 2312522 w 3754358"/>
                <a:gd name="connsiteY66" fmla="*/ 453594 h 1023298"/>
                <a:gd name="connsiteX67" fmla="*/ 2264063 w 3754358"/>
                <a:gd name="connsiteY67" fmla="*/ 482098 h 1023298"/>
                <a:gd name="connsiteX68" fmla="*/ 2277365 w 3754358"/>
                <a:gd name="connsiteY68" fmla="*/ 530553 h 1023298"/>
                <a:gd name="connsiteX69" fmla="*/ 2284967 w 3754358"/>
                <a:gd name="connsiteY69" fmla="*/ 560957 h 1023298"/>
                <a:gd name="connsiteX70" fmla="*/ 2297319 w 3754358"/>
                <a:gd name="connsiteY70" fmla="*/ 622714 h 1023298"/>
                <a:gd name="connsiteX71" fmla="*/ 2265013 w 3754358"/>
                <a:gd name="connsiteY71" fmla="*/ 754779 h 1023298"/>
                <a:gd name="connsiteX72" fmla="*/ 2282116 w 3754358"/>
                <a:gd name="connsiteY72" fmla="*/ 774732 h 1023298"/>
                <a:gd name="connsiteX73" fmla="*/ 2298269 w 3754358"/>
                <a:gd name="connsiteY73" fmla="*/ 756680 h 1023298"/>
                <a:gd name="connsiteX74" fmla="*/ 2322974 w 3754358"/>
                <a:gd name="connsiteY74" fmla="*/ 509651 h 1023298"/>
                <a:gd name="connsiteX75" fmla="*/ 2312522 w 3754358"/>
                <a:gd name="connsiteY75" fmla="*/ 453594 h 1023298"/>
                <a:gd name="connsiteX76" fmla="*/ 1678370 w 3754358"/>
                <a:gd name="connsiteY76" fmla="*/ 420539 h 1023298"/>
                <a:gd name="connsiteX77" fmla="*/ 1693712 w 3754358"/>
                <a:gd name="connsiteY77" fmla="*/ 424058 h 1023298"/>
                <a:gd name="connsiteX78" fmla="*/ 1734585 w 3754358"/>
                <a:gd name="connsiteY78" fmla="*/ 483940 h 1023298"/>
                <a:gd name="connsiteX79" fmla="*/ 1697514 w 3754358"/>
                <a:gd name="connsiteY79" fmla="*/ 515307 h 1023298"/>
                <a:gd name="connsiteX80" fmla="*/ 1673751 w 3754358"/>
                <a:gd name="connsiteY80" fmla="*/ 530515 h 1023298"/>
                <a:gd name="connsiteX81" fmla="*/ 1652839 w 3754358"/>
                <a:gd name="connsiteY81" fmla="*/ 541921 h 1023298"/>
                <a:gd name="connsiteX82" fmla="*/ 1650938 w 3754358"/>
                <a:gd name="connsiteY82" fmla="*/ 515307 h 1023298"/>
                <a:gd name="connsiteX83" fmla="*/ 1660444 w 3754358"/>
                <a:gd name="connsiteY83" fmla="*/ 494396 h 1023298"/>
                <a:gd name="connsiteX84" fmla="*/ 1650938 w 3754358"/>
                <a:gd name="connsiteY84" fmla="*/ 485841 h 1023298"/>
                <a:gd name="connsiteX85" fmla="*/ 1533073 w 3754358"/>
                <a:gd name="connsiteY85" fmla="*/ 581842 h 1023298"/>
                <a:gd name="connsiteX86" fmla="*/ 1604363 w 3754358"/>
                <a:gd name="connsiteY86" fmla="*/ 639823 h 1023298"/>
                <a:gd name="connsiteX87" fmla="*/ 1615769 w 3754358"/>
                <a:gd name="connsiteY87" fmla="*/ 590397 h 1023298"/>
                <a:gd name="connsiteX88" fmla="*/ 1629076 w 3754358"/>
                <a:gd name="connsiteY88" fmla="*/ 559030 h 1023298"/>
                <a:gd name="connsiteX89" fmla="*/ 1657592 w 3754358"/>
                <a:gd name="connsiteY89" fmla="*/ 573288 h 1023298"/>
                <a:gd name="connsiteX90" fmla="*/ 1663295 w 3754358"/>
                <a:gd name="connsiteY90" fmla="*/ 668338 h 1023298"/>
                <a:gd name="connsiteX91" fmla="*/ 1660444 w 3754358"/>
                <a:gd name="connsiteY91" fmla="*/ 706359 h 1023298"/>
                <a:gd name="connsiteX92" fmla="*/ 1803973 w 3754358"/>
                <a:gd name="connsiteY92" fmla="*/ 863192 h 1023298"/>
                <a:gd name="connsiteX93" fmla="*/ 1823934 w 3754358"/>
                <a:gd name="connsiteY93" fmla="*/ 875548 h 1023298"/>
                <a:gd name="connsiteX94" fmla="*/ 1840093 w 3754358"/>
                <a:gd name="connsiteY94" fmla="*/ 905014 h 1023298"/>
                <a:gd name="connsiteX95" fmla="*/ 1806824 w 3754358"/>
                <a:gd name="connsiteY95" fmla="*/ 915470 h 1023298"/>
                <a:gd name="connsiteX96" fmla="*/ 1775457 w 3754358"/>
                <a:gd name="connsiteY96" fmla="*/ 918321 h 1023298"/>
                <a:gd name="connsiteX97" fmla="*/ 1691811 w 3754358"/>
                <a:gd name="connsiteY97" fmla="*/ 889806 h 1023298"/>
                <a:gd name="connsiteX98" fmla="*/ 1637631 w 3754358"/>
                <a:gd name="connsiteY98" fmla="*/ 774795 h 1023298"/>
                <a:gd name="connsiteX99" fmla="*/ 1624324 w 3754358"/>
                <a:gd name="connsiteY99" fmla="*/ 749131 h 1023298"/>
                <a:gd name="connsiteX100" fmla="*/ 1593907 w 3754358"/>
                <a:gd name="connsiteY100" fmla="*/ 787151 h 1023298"/>
                <a:gd name="connsiteX101" fmla="*/ 1438971 w 3754358"/>
                <a:gd name="connsiteY101" fmla="*/ 924975 h 1023298"/>
                <a:gd name="connsiteX102" fmla="*/ 1391445 w 3754358"/>
                <a:gd name="connsiteY102" fmla="*/ 937331 h 1023298"/>
                <a:gd name="connsiteX103" fmla="*/ 1381940 w 3754358"/>
                <a:gd name="connsiteY103" fmla="*/ 920222 h 1023298"/>
                <a:gd name="connsiteX104" fmla="*/ 1405703 w 3754358"/>
                <a:gd name="connsiteY104" fmla="*/ 907866 h 1023298"/>
                <a:gd name="connsiteX105" fmla="*/ 1561589 w 3754358"/>
                <a:gd name="connsiteY105" fmla="*/ 724418 h 1023298"/>
                <a:gd name="connsiteX106" fmla="*/ 1501706 w 3754358"/>
                <a:gd name="connsiteY106" fmla="*/ 607506 h 1023298"/>
                <a:gd name="connsiteX107" fmla="*/ 1475091 w 3754358"/>
                <a:gd name="connsiteY107" fmla="*/ 569486 h 1023298"/>
                <a:gd name="connsiteX108" fmla="*/ 1491250 w 3754358"/>
                <a:gd name="connsiteY108" fmla="*/ 540970 h 1023298"/>
                <a:gd name="connsiteX109" fmla="*/ 1560638 w 3754358"/>
                <a:gd name="connsiteY109" fmla="*/ 444970 h 1023298"/>
                <a:gd name="connsiteX110" fmla="*/ 1572045 w 3754358"/>
                <a:gd name="connsiteY110" fmla="*/ 435464 h 1023298"/>
                <a:gd name="connsiteX111" fmla="*/ 1578698 w 3754358"/>
                <a:gd name="connsiteY111" fmla="*/ 440217 h 1023298"/>
                <a:gd name="connsiteX112" fmla="*/ 1593907 w 3754358"/>
                <a:gd name="connsiteY112" fmla="*/ 487742 h 1023298"/>
                <a:gd name="connsiteX113" fmla="*/ 1642384 w 3754358"/>
                <a:gd name="connsiteY113" fmla="*/ 459227 h 1023298"/>
                <a:gd name="connsiteX114" fmla="*/ 1652839 w 3754358"/>
                <a:gd name="connsiteY114" fmla="*/ 446871 h 1023298"/>
                <a:gd name="connsiteX115" fmla="*/ 1678370 w 3754358"/>
                <a:gd name="connsiteY115" fmla="*/ 420539 h 1023298"/>
                <a:gd name="connsiteX116" fmla="*/ 2341502 w 3754358"/>
                <a:gd name="connsiteY116" fmla="*/ 393366 h 1023298"/>
                <a:gd name="connsiteX117" fmla="*/ 2379984 w 3754358"/>
                <a:gd name="connsiteY117" fmla="*/ 455494 h 1023298"/>
                <a:gd name="connsiteX118" fmla="*/ 2361930 w 3754358"/>
                <a:gd name="connsiteY118" fmla="*/ 618914 h 1023298"/>
                <a:gd name="connsiteX119" fmla="*/ 2353379 w 3754358"/>
                <a:gd name="connsiteY119" fmla="*/ 722476 h 1023298"/>
                <a:gd name="connsiteX120" fmla="*/ 2340077 w 3754358"/>
                <a:gd name="connsiteY120" fmla="*/ 824137 h 1023298"/>
                <a:gd name="connsiteX121" fmla="*/ 2271664 w 3754358"/>
                <a:gd name="connsiteY121" fmla="*/ 834589 h 1023298"/>
                <a:gd name="connsiteX122" fmla="*/ 2227957 w 3754358"/>
                <a:gd name="connsiteY122" fmla="*/ 819387 h 1023298"/>
                <a:gd name="connsiteX123" fmla="*/ 2208953 w 3754358"/>
                <a:gd name="connsiteY123" fmla="*/ 793734 h 1023298"/>
                <a:gd name="connsiteX124" fmla="*/ 2218455 w 3754358"/>
                <a:gd name="connsiteY124" fmla="*/ 727226 h 1023298"/>
                <a:gd name="connsiteX125" fmla="*/ 2186149 w 3754358"/>
                <a:gd name="connsiteY125" fmla="*/ 672120 h 1023298"/>
                <a:gd name="connsiteX126" fmla="*/ 2155744 w 3754358"/>
                <a:gd name="connsiteY126" fmla="*/ 750029 h 1023298"/>
                <a:gd name="connsiteX127" fmla="*/ 2124388 w 3754358"/>
                <a:gd name="connsiteY127" fmla="*/ 749079 h 1023298"/>
                <a:gd name="connsiteX128" fmla="*/ 2115836 w 3754358"/>
                <a:gd name="connsiteY128" fmla="*/ 712974 h 1023298"/>
                <a:gd name="connsiteX129" fmla="*/ 2155744 w 3754358"/>
                <a:gd name="connsiteY129" fmla="*/ 472596 h 1023298"/>
                <a:gd name="connsiteX130" fmla="*/ 2239359 w 3754358"/>
                <a:gd name="connsiteY130" fmla="*/ 456445 h 1023298"/>
                <a:gd name="connsiteX131" fmla="*/ 2322974 w 3754358"/>
                <a:gd name="connsiteY131" fmla="*/ 394687 h 1023298"/>
                <a:gd name="connsiteX132" fmla="*/ 2341502 w 3754358"/>
                <a:gd name="connsiteY132" fmla="*/ 393366 h 1023298"/>
                <a:gd name="connsiteX133" fmla="*/ 3581322 w 3754358"/>
                <a:gd name="connsiteY133" fmla="*/ 352562 h 1023298"/>
                <a:gd name="connsiteX134" fmla="*/ 3504311 w 3754358"/>
                <a:gd name="connsiteY134" fmla="*/ 402928 h 1023298"/>
                <a:gd name="connsiteX135" fmla="*/ 3504311 w 3754358"/>
                <a:gd name="connsiteY135" fmla="*/ 430487 h 1023298"/>
                <a:gd name="connsiteX136" fmla="*/ 3538538 w 3754358"/>
                <a:gd name="connsiteY136" fmla="*/ 436188 h 1023298"/>
                <a:gd name="connsiteX137" fmla="*/ 3592731 w 3754358"/>
                <a:gd name="connsiteY137" fmla="*/ 366816 h 1023298"/>
                <a:gd name="connsiteX138" fmla="*/ 3581322 w 3754358"/>
                <a:gd name="connsiteY138" fmla="*/ 352562 h 1023298"/>
                <a:gd name="connsiteX139" fmla="*/ 1199557 w 3754358"/>
                <a:gd name="connsiteY139" fmla="*/ 293863 h 1023298"/>
                <a:gd name="connsiteX140" fmla="*/ 1215722 w 3754358"/>
                <a:gd name="connsiteY140" fmla="*/ 328088 h 1023298"/>
                <a:gd name="connsiteX141" fmla="*/ 1212869 w 3754358"/>
                <a:gd name="connsiteY141" fmla="*/ 476399 h 1023298"/>
                <a:gd name="connsiteX142" fmla="*/ 1200508 w 3754358"/>
                <a:gd name="connsiteY142" fmla="*/ 802493 h 1023298"/>
                <a:gd name="connsiteX143" fmla="*/ 1208115 w 3754358"/>
                <a:gd name="connsiteY143" fmla="*/ 899465 h 1023298"/>
                <a:gd name="connsiteX144" fmla="*/ 1198607 w 3754358"/>
                <a:gd name="connsiteY144" fmla="*/ 926085 h 1023298"/>
                <a:gd name="connsiteX145" fmla="*/ 1173884 w 3754358"/>
                <a:gd name="connsiteY145" fmla="*/ 912775 h 1023298"/>
                <a:gd name="connsiteX146" fmla="*/ 1121587 w 3754358"/>
                <a:gd name="connsiteY146" fmla="*/ 685556 h 1023298"/>
                <a:gd name="connsiteX147" fmla="*/ 1145359 w 3754358"/>
                <a:gd name="connsiteY147" fmla="*/ 489709 h 1023298"/>
                <a:gd name="connsiteX148" fmla="*/ 1161523 w 3754358"/>
                <a:gd name="connsiteY148" fmla="*/ 387032 h 1023298"/>
                <a:gd name="connsiteX149" fmla="*/ 1111128 w 3754358"/>
                <a:gd name="connsiteY149" fmla="*/ 536294 h 1023298"/>
                <a:gd name="connsiteX150" fmla="*/ 1116833 w 3754358"/>
                <a:gd name="connsiteY150" fmla="*/ 551505 h 1023298"/>
                <a:gd name="connsiteX151" fmla="*/ 1110177 w 3754358"/>
                <a:gd name="connsiteY151" fmla="*/ 597140 h 1023298"/>
                <a:gd name="connsiteX152" fmla="*/ 1057880 w 3754358"/>
                <a:gd name="connsiteY152" fmla="*/ 599041 h 1023298"/>
                <a:gd name="connsiteX153" fmla="*/ 1021748 w 3754358"/>
                <a:gd name="connsiteY153" fmla="*/ 568618 h 1023298"/>
                <a:gd name="connsiteX154" fmla="*/ 1018895 w 3754358"/>
                <a:gd name="connsiteY154" fmla="*/ 621858 h 1023298"/>
                <a:gd name="connsiteX155" fmla="*/ 1024600 w 3754358"/>
                <a:gd name="connsiteY155" fmla="*/ 783479 h 1023298"/>
                <a:gd name="connsiteX156" fmla="*/ 1009387 w 3754358"/>
                <a:gd name="connsiteY156" fmla="*/ 816754 h 1023298"/>
                <a:gd name="connsiteX157" fmla="*/ 969451 w 3754358"/>
                <a:gd name="connsiteY157" fmla="*/ 794887 h 1023298"/>
                <a:gd name="connsiteX158" fmla="*/ 953286 w 3754358"/>
                <a:gd name="connsiteY158" fmla="*/ 706471 h 1023298"/>
                <a:gd name="connsiteX159" fmla="*/ 946630 w 3754358"/>
                <a:gd name="connsiteY159" fmla="*/ 614252 h 1023298"/>
                <a:gd name="connsiteX160" fmla="*/ 894334 w 3754358"/>
                <a:gd name="connsiteY160" fmla="*/ 654182 h 1023298"/>
                <a:gd name="connsiteX161" fmla="*/ 819216 w 3754358"/>
                <a:gd name="connsiteY161" fmla="*/ 845275 h 1023298"/>
                <a:gd name="connsiteX162" fmla="*/ 777379 w 3754358"/>
                <a:gd name="connsiteY162" fmla="*/ 866190 h 1023298"/>
                <a:gd name="connsiteX163" fmla="*/ 759312 w 3754358"/>
                <a:gd name="connsiteY163" fmla="*/ 802493 h 1023298"/>
                <a:gd name="connsiteX164" fmla="*/ 841086 w 3754358"/>
                <a:gd name="connsiteY164" fmla="*/ 567668 h 1023298"/>
                <a:gd name="connsiteX165" fmla="*/ 832528 w 3754358"/>
                <a:gd name="connsiteY165" fmla="*/ 561963 h 1023298"/>
                <a:gd name="connsiteX166" fmla="*/ 766919 w 3754358"/>
                <a:gd name="connsiteY166" fmla="*/ 648478 h 1023298"/>
                <a:gd name="connsiteX167" fmla="*/ 752656 w 3754358"/>
                <a:gd name="connsiteY167" fmla="*/ 674147 h 1023298"/>
                <a:gd name="connsiteX168" fmla="*/ 726033 w 3754358"/>
                <a:gd name="connsiteY168" fmla="*/ 668443 h 1023298"/>
                <a:gd name="connsiteX169" fmla="*/ 781182 w 3754358"/>
                <a:gd name="connsiteY169" fmla="*/ 451681 h 1023298"/>
                <a:gd name="connsiteX170" fmla="*/ 798297 w 3754358"/>
                <a:gd name="connsiteY170" fmla="*/ 448829 h 1023298"/>
                <a:gd name="connsiteX171" fmla="*/ 779280 w 3754358"/>
                <a:gd name="connsiteY171" fmla="*/ 558160 h 1023298"/>
                <a:gd name="connsiteX172" fmla="*/ 869611 w 3754358"/>
                <a:gd name="connsiteY172" fmla="*/ 366117 h 1023298"/>
                <a:gd name="connsiteX173" fmla="*/ 916203 w 3754358"/>
                <a:gd name="connsiteY173" fmla="*/ 552456 h 1023298"/>
                <a:gd name="connsiteX174" fmla="*/ 925712 w 3754358"/>
                <a:gd name="connsiteY174" fmla="*/ 558160 h 1023298"/>
                <a:gd name="connsiteX175" fmla="*/ 968500 w 3754358"/>
                <a:gd name="connsiteY175" fmla="*/ 490660 h 1023298"/>
                <a:gd name="connsiteX176" fmla="*/ 988468 w 3754358"/>
                <a:gd name="connsiteY176" fmla="*/ 409849 h 1023298"/>
                <a:gd name="connsiteX177" fmla="*/ 1002731 w 3754358"/>
                <a:gd name="connsiteY177" fmla="*/ 384180 h 1023298"/>
                <a:gd name="connsiteX178" fmla="*/ 1025551 w 3754358"/>
                <a:gd name="connsiteY178" fmla="*/ 403194 h 1023298"/>
                <a:gd name="connsiteX179" fmla="*/ 1034109 w 3754358"/>
                <a:gd name="connsiteY179" fmla="*/ 496364 h 1023298"/>
                <a:gd name="connsiteX180" fmla="*/ 1032207 w 3754358"/>
                <a:gd name="connsiteY180" fmla="*/ 522984 h 1023298"/>
                <a:gd name="connsiteX181" fmla="*/ 1040765 w 3754358"/>
                <a:gd name="connsiteY181" fmla="*/ 548653 h 1023298"/>
                <a:gd name="connsiteX182" fmla="*/ 1065487 w 3754358"/>
                <a:gd name="connsiteY182" fmla="*/ 535343 h 1023298"/>
                <a:gd name="connsiteX183" fmla="*/ 1103521 w 3754358"/>
                <a:gd name="connsiteY183" fmla="*/ 460237 h 1023298"/>
                <a:gd name="connsiteX184" fmla="*/ 1170081 w 3754358"/>
                <a:gd name="connsiteY184" fmla="*/ 317631 h 1023298"/>
                <a:gd name="connsiteX185" fmla="*/ 1199557 w 3754358"/>
                <a:gd name="connsiteY185" fmla="*/ 293863 h 1023298"/>
                <a:gd name="connsiteX186" fmla="*/ 3287536 w 3754358"/>
                <a:gd name="connsiteY186" fmla="*/ 290930 h 1023298"/>
                <a:gd name="connsiteX187" fmla="*/ 3349315 w 3754358"/>
                <a:gd name="connsiteY187" fmla="*/ 414645 h 1023298"/>
                <a:gd name="connsiteX188" fmla="*/ 3332207 w 3754358"/>
                <a:gd name="connsiteY188" fmla="*/ 431775 h 1023298"/>
                <a:gd name="connsiteX189" fmla="*/ 3306545 w 3754358"/>
                <a:gd name="connsiteY189" fmla="*/ 415597 h 1023298"/>
                <a:gd name="connsiteX190" fmla="*/ 3275180 w 3754358"/>
                <a:gd name="connsiteY190" fmla="*/ 294737 h 1023298"/>
                <a:gd name="connsiteX191" fmla="*/ 3287536 w 3754358"/>
                <a:gd name="connsiteY191" fmla="*/ 290930 h 1023298"/>
                <a:gd name="connsiteX192" fmla="*/ 474453 w 3754358"/>
                <a:gd name="connsiteY192" fmla="*/ 277755 h 1023298"/>
                <a:gd name="connsiteX193" fmla="*/ 410765 w 3754358"/>
                <a:gd name="connsiteY193" fmla="*/ 350962 h 1023298"/>
                <a:gd name="connsiteX194" fmla="*/ 395556 w 3754358"/>
                <a:gd name="connsiteY194" fmla="*/ 448890 h 1023298"/>
                <a:gd name="connsiteX195" fmla="*/ 390803 w 3754358"/>
                <a:gd name="connsiteY195" fmla="*/ 518295 h 1023298"/>
                <a:gd name="connsiteX196" fmla="*/ 310955 w 3754358"/>
                <a:gd name="connsiteY196" fmla="*/ 584847 h 1023298"/>
                <a:gd name="connsiteX197" fmla="*/ 278636 w 3754358"/>
                <a:gd name="connsiteY197" fmla="*/ 612419 h 1023298"/>
                <a:gd name="connsiteX198" fmla="*/ 315708 w 3754358"/>
                <a:gd name="connsiteY198" fmla="*/ 619074 h 1023298"/>
                <a:gd name="connsiteX199" fmla="*/ 329967 w 3754358"/>
                <a:gd name="connsiteY199" fmla="*/ 715100 h 1023298"/>
                <a:gd name="connsiteX200" fmla="*/ 315708 w 3754358"/>
                <a:gd name="connsiteY200" fmla="*/ 777850 h 1023298"/>
                <a:gd name="connsiteX201" fmla="*/ 391754 w 3754358"/>
                <a:gd name="connsiteY201" fmla="*/ 832043 h 1023298"/>
                <a:gd name="connsiteX202" fmla="*/ 328066 w 3754358"/>
                <a:gd name="connsiteY202" fmla="*/ 911906 h 1023298"/>
                <a:gd name="connsiteX203" fmla="*/ 400309 w 3754358"/>
                <a:gd name="connsiteY203" fmla="*/ 941379 h 1023298"/>
                <a:gd name="connsiteX204" fmla="*/ 461145 w 3754358"/>
                <a:gd name="connsiteY204" fmla="*/ 895743 h 1023298"/>
                <a:gd name="connsiteX205" fmla="*/ 460194 w 3754358"/>
                <a:gd name="connsiteY205" fmla="*/ 871974 h 1023298"/>
                <a:gd name="connsiteX206" fmla="*/ 448788 w 3754358"/>
                <a:gd name="connsiteY206" fmla="*/ 594355 h 1023298"/>
                <a:gd name="connsiteX207" fmla="*/ 454491 w 3754358"/>
                <a:gd name="connsiteY207" fmla="*/ 428924 h 1023298"/>
                <a:gd name="connsiteX208" fmla="*/ 482057 w 3754358"/>
                <a:gd name="connsiteY208" fmla="*/ 286311 h 1023298"/>
                <a:gd name="connsiteX209" fmla="*/ 474453 w 3754358"/>
                <a:gd name="connsiteY209" fmla="*/ 277755 h 1023298"/>
                <a:gd name="connsiteX210" fmla="*/ 3517622 w 3754358"/>
                <a:gd name="connsiteY210" fmla="*/ 230923 h 1023298"/>
                <a:gd name="connsiteX211" fmla="*/ 3496705 w 3754358"/>
                <a:gd name="connsiteY211" fmla="*/ 318351 h 1023298"/>
                <a:gd name="connsiteX212" fmla="*/ 3471986 w 3754358"/>
                <a:gd name="connsiteY212" fmla="*/ 349711 h 1023298"/>
                <a:gd name="connsiteX213" fmla="*/ 3473887 w 3754358"/>
                <a:gd name="connsiteY213" fmla="*/ 366816 h 1023298"/>
                <a:gd name="connsiteX214" fmla="*/ 3491951 w 3754358"/>
                <a:gd name="connsiteY214" fmla="*/ 371568 h 1023298"/>
                <a:gd name="connsiteX215" fmla="*/ 3548046 w 3754358"/>
                <a:gd name="connsiteY215" fmla="*/ 329755 h 1023298"/>
                <a:gd name="connsiteX216" fmla="*/ 3517622 w 3754358"/>
                <a:gd name="connsiteY216" fmla="*/ 230923 h 1023298"/>
                <a:gd name="connsiteX217" fmla="*/ 1597976 w 3754358"/>
                <a:gd name="connsiteY217" fmla="*/ 215550 h 1023298"/>
                <a:gd name="connsiteX218" fmla="*/ 1662592 w 3754358"/>
                <a:gd name="connsiteY218" fmla="*/ 290669 h 1023298"/>
                <a:gd name="connsiteX219" fmla="*/ 1721507 w 3754358"/>
                <a:gd name="connsiteY219" fmla="*/ 265946 h 1023298"/>
                <a:gd name="connsiteX220" fmla="*/ 1786123 w 3754358"/>
                <a:gd name="connsiteY220" fmla="*/ 288767 h 1023298"/>
                <a:gd name="connsiteX221" fmla="*/ 1752865 w 3754358"/>
                <a:gd name="connsiteY221" fmla="*/ 340114 h 1023298"/>
                <a:gd name="connsiteX222" fmla="*/ 1674945 w 3754358"/>
                <a:gd name="connsiteY222" fmla="*/ 371493 h 1023298"/>
                <a:gd name="connsiteX223" fmla="*/ 1635035 w 3754358"/>
                <a:gd name="connsiteY223" fmla="*/ 372444 h 1023298"/>
                <a:gd name="connsiteX224" fmla="*/ 1530509 w 3754358"/>
                <a:gd name="connsiteY224" fmla="*/ 415233 h 1023298"/>
                <a:gd name="connsiteX225" fmla="*/ 1494400 w 3754358"/>
                <a:gd name="connsiteY225" fmla="*/ 407626 h 1023298"/>
                <a:gd name="connsiteX226" fmla="*/ 1516255 w 3754358"/>
                <a:gd name="connsiteY226" fmla="*/ 380051 h 1023298"/>
                <a:gd name="connsiteX227" fmla="*/ 1571369 w 3754358"/>
                <a:gd name="connsiteY227" fmla="*/ 246928 h 1023298"/>
                <a:gd name="connsiteX228" fmla="*/ 1597976 w 3754358"/>
                <a:gd name="connsiteY228" fmla="*/ 215550 h 1023298"/>
                <a:gd name="connsiteX229" fmla="*/ 535126 w 3754358"/>
                <a:gd name="connsiteY229" fmla="*/ 201858 h 1023298"/>
                <a:gd name="connsiteX230" fmla="*/ 559053 w 3754358"/>
                <a:gd name="connsiteY230" fmla="*/ 229266 h 1023298"/>
                <a:gd name="connsiteX231" fmla="*/ 555251 w 3754358"/>
                <a:gd name="connsiteY231" fmla="*/ 265395 h 1023298"/>
                <a:gd name="connsiteX232" fmla="*/ 522932 w 3754358"/>
                <a:gd name="connsiteY232" fmla="*/ 470757 h 1023298"/>
                <a:gd name="connsiteX233" fmla="*/ 513426 w 3754358"/>
                <a:gd name="connsiteY233" fmla="*/ 584847 h 1023298"/>
                <a:gd name="connsiteX234" fmla="*/ 521031 w 3754358"/>
                <a:gd name="connsiteY234" fmla="*/ 731263 h 1023298"/>
                <a:gd name="connsiteX235" fmla="*/ 525783 w 3754358"/>
                <a:gd name="connsiteY235" fmla="*/ 983212 h 1023298"/>
                <a:gd name="connsiteX236" fmla="*/ 470651 w 3754358"/>
                <a:gd name="connsiteY236" fmla="*/ 1013636 h 1023298"/>
                <a:gd name="connsiteX237" fmla="*/ 359434 w 3754358"/>
                <a:gd name="connsiteY237" fmla="*/ 964197 h 1023298"/>
                <a:gd name="connsiteX238" fmla="*/ 302400 w 3754358"/>
                <a:gd name="connsiteY238" fmla="*/ 903349 h 1023298"/>
                <a:gd name="connsiteX239" fmla="*/ 209245 w 3754358"/>
                <a:gd name="connsiteY239" fmla="*/ 873876 h 1023298"/>
                <a:gd name="connsiteX240" fmla="*/ 139854 w 3754358"/>
                <a:gd name="connsiteY240" fmla="*/ 906201 h 1023298"/>
                <a:gd name="connsiteX241" fmla="*/ 170272 w 3754358"/>
                <a:gd name="connsiteY241" fmla="*/ 821584 h 1023298"/>
                <a:gd name="connsiteX242" fmla="*/ 152211 w 3754358"/>
                <a:gd name="connsiteY242" fmla="*/ 792111 h 1023298"/>
                <a:gd name="connsiteX243" fmla="*/ 186431 w 3754358"/>
                <a:gd name="connsiteY243" fmla="*/ 754081 h 1023298"/>
                <a:gd name="connsiteX244" fmla="*/ 117991 w 3754358"/>
                <a:gd name="connsiteY244" fmla="*/ 724608 h 1023298"/>
                <a:gd name="connsiteX245" fmla="*/ 226355 w 3754358"/>
                <a:gd name="connsiteY245" fmla="*/ 619074 h 1023298"/>
                <a:gd name="connsiteX246" fmla="*/ 174074 w 3754358"/>
                <a:gd name="connsiteY246" fmla="*/ 634286 h 1023298"/>
                <a:gd name="connsiteX247" fmla="*/ 150310 w 3754358"/>
                <a:gd name="connsiteY247" fmla="*/ 636188 h 1023298"/>
                <a:gd name="connsiteX248" fmla="*/ 155063 w 3754358"/>
                <a:gd name="connsiteY248" fmla="*/ 612419 h 1023298"/>
                <a:gd name="connsiteX249" fmla="*/ 219701 w 3754358"/>
                <a:gd name="connsiteY249" fmla="*/ 558226 h 1023298"/>
                <a:gd name="connsiteX250" fmla="*/ 290994 w 3754358"/>
                <a:gd name="connsiteY250" fmla="*/ 480265 h 1023298"/>
                <a:gd name="connsiteX251" fmla="*/ 311906 w 3754358"/>
                <a:gd name="connsiteY251" fmla="*/ 436530 h 1023298"/>
                <a:gd name="connsiteX252" fmla="*/ 276735 w 3754358"/>
                <a:gd name="connsiteY252" fmla="*/ 457447 h 1023298"/>
                <a:gd name="connsiteX253" fmla="*/ 248218 w 3754358"/>
                <a:gd name="connsiteY253" fmla="*/ 421318 h 1023298"/>
                <a:gd name="connsiteX254" fmla="*/ 212097 w 3754358"/>
                <a:gd name="connsiteY254" fmla="*/ 460299 h 1023298"/>
                <a:gd name="connsiteX255" fmla="*/ 79017 w 3754358"/>
                <a:gd name="connsiteY255" fmla="*/ 774047 h 1023298"/>
                <a:gd name="connsiteX256" fmla="*/ 60957 w 3754358"/>
                <a:gd name="connsiteY256" fmla="*/ 910004 h 1023298"/>
                <a:gd name="connsiteX257" fmla="*/ 40995 w 3754358"/>
                <a:gd name="connsiteY257" fmla="*/ 936625 h 1023298"/>
                <a:gd name="connsiteX258" fmla="*/ 11527 w 3754358"/>
                <a:gd name="connsiteY258" fmla="*/ 922364 h 1023298"/>
                <a:gd name="connsiteX259" fmla="*/ 120 w 3754358"/>
                <a:gd name="connsiteY259" fmla="*/ 871974 h 1023298"/>
                <a:gd name="connsiteX260" fmla="*/ 10577 w 3754358"/>
                <a:gd name="connsiteY260" fmla="*/ 670415 h 1023298"/>
                <a:gd name="connsiteX261" fmla="*/ 49550 w 3754358"/>
                <a:gd name="connsiteY261" fmla="*/ 490723 h 1023298"/>
                <a:gd name="connsiteX262" fmla="*/ 53352 w 3754358"/>
                <a:gd name="connsiteY262" fmla="*/ 585798 h 1023298"/>
                <a:gd name="connsiteX263" fmla="*/ 59055 w 3754358"/>
                <a:gd name="connsiteY263" fmla="*/ 697987 h 1023298"/>
                <a:gd name="connsiteX264" fmla="*/ 79968 w 3754358"/>
                <a:gd name="connsiteY264" fmla="*/ 650449 h 1023298"/>
                <a:gd name="connsiteX265" fmla="*/ 230157 w 3754358"/>
                <a:gd name="connsiteY265" fmla="*/ 386140 h 1023298"/>
                <a:gd name="connsiteX266" fmla="*/ 309054 w 3754358"/>
                <a:gd name="connsiteY266" fmla="*/ 373780 h 1023298"/>
                <a:gd name="connsiteX267" fmla="*/ 338522 w 3754358"/>
                <a:gd name="connsiteY267" fmla="*/ 371879 h 1023298"/>
                <a:gd name="connsiteX268" fmla="*/ 401259 w 3754358"/>
                <a:gd name="connsiteY268" fmla="*/ 311982 h 1023298"/>
                <a:gd name="connsiteX269" fmla="*/ 521031 w 3754358"/>
                <a:gd name="connsiteY269" fmla="*/ 209301 h 1023298"/>
                <a:gd name="connsiteX270" fmla="*/ 535126 w 3754358"/>
                <a:gd name="connsiteY270" fmla="*/ 201858 h 1023298"/>
                <a:gd name="connsiteX271" fmla="*/ 2896916 w 3754358"/>
                <a:gd name="connsiteY271" fmla="*/ 192160 h 1023298"/>
                <a:gd name="connsiteX272" fmla="*/ 2942529 w 3754358"/>
                <a:gd name="connsiteY272" fmla="*/ 319493 h 1023298"/>
                <a:gd name="connsiteX273" fmla="*/ 2910220 w 3754358"/>
                <a:gd name="connsiteY273" fmla="*/ 410717 h 1023298"/>
                <a:gd name="connsiteX274" fmla="*/ 2948231 w 3754358"/>
                <a:gd name="connsiteY274" fmla="*/ 403115 h 1023298"/>
                <a:gd name="connsiteX275" fmla="*/ 2987192 w 3754358"/>
                <a:gd name="connsiteY275" fmla="*/ 426872 h 1023298"/>
                <a:gd name="connsiteX276" fmla="*/ 2975789 w 3754358"/>
                <a:gd name="connsiteY276" fmla="*/ 460130 h 1023298"/>
                <a:gd name="connsiteX277" fmla="*/ 2915921 w 3754358"/>
                <a:gd name="connsiteY277" fmla="*/ 502892 h 1023298"/>
                <a:gd name="connsiteX278" fmla="*/ 2844651 w 3754358"/>
                <a:gd name="connsiteY278" fmla="*/ 623574 h 1023298"/>
                <a:gd name="connsiteX279" fmla="*/ 2851303 w 3754358"/>
                <a:gd name="connsiteY279" fmla="*/ 637827 h 1023298"/>
                <a:gd name="connsiteX280" fmla="*/ 3043258 w 3754358"/>
                <a:gd name="connsiteY280" fmla="*/ 746156 h 1023298"/>
                <a:gd name="connsiteX281" fmla="*/ 3054661 w 3754358"/>
                <a:gd name="connsiteY281" fmla="*/ 752808 h 1023298"/>
                <a:gd name="connsiteX282" fmla="*/ 2970087 w 3754358"/>
                <a:gd name="connsiteY282" fmla="*/ 834529 h 1023298"/>
                <a:gd name="connsiteX283" fmla="*/ 2940628 w 3754358"/>
                <a:gd name="connsiteY283" fmla="*/ 819325 h 1023298"/>
                <a:gd name="connsiteX284" fmla="*/ 2860806 w 3754358"/>
                <a:gd name="connsiteY284" fmla="*/ 699594 h 1023298"/>
                <a:gd name="connsiteX285" fmla="*/ 2804739 w 3754358"/>
                <a:gd name="connsiteY285" fmla="*/ 694842 h 1023298"/>
                <a:gd name="connsiteX286" fmla="*/ 2618486 w 3754358"/>
                <a:gd name="connsiteY286" fmla="*/ 893445 h 1023298"/>
                <a:gd name="connsiteX287" fmla="*/ 2567171 w 3754358"/>
                <a:gd name="connsiteY287" fmla="*/ 914350 h 1023298"/>
                <a:gd name="connsiteX288" fmla="*/ 2799038 w 3754358"/>
                <a:gd name="connsiteY288" fmla="*/ 570360 h 1023298"/>
                <a:gd name="connsiteX289" fmla="*/ 2705911 w 3754358"/>
                <a:gd name="connsiteY289" fmla="*/ 510494 h 1023298"/>
                <a:gd name="connsiteX290" fmla="*/ 2711613 w 3754358"/>
                <a:gd name="connsiteY290" fmla="*/ 494339 h 1023298"/>
                <a:gd name="connsiteX291" fmla="*/ 2762927 w 3754358"/>
                <a:gd name="connsiteY291" fmla="*/ 490538 h 1023298"/>
                <a:gd name="connsiteX292" fmla="*/ 2860806 w 3754358"/>
                <a:gd name="connsiteY292" fmla="*/ 397414 h 1023298"/>
                <a:gd name="connsiteX293" fmla="*/ 2891214 w 3754358"/>
                <a:gd name="connsiteY293" fmla="*/ 217817 h 1023298"/>
                <a:gd name="connsiteX294" fmla="*/ 2896916 w 3754358"/>
                <a:gd name="connsiteY294" fmla="*/ 192160 h 1023298"/>
                <a:gd name="connsiteX295" fmla="*/ 3684003 w 3754358"/>
                <a:gd name="connsiteY295" fmla="*/ 166303 h 1023298"/>
                <a:gd name="connsiteX296" fmla="*/ 3557553 w 3754358"/>
                <a:gd name="connsiteY296" fmla="*/ 207166 h 1023298"/>
                <a:gd name="connsiteX297" fmla="*/ 3618401 w 3754358"/>
                <a:gd name="connsiteY297" fmla="*/ 320252 h 1023298"/>
                <a:gd name="connsiteX298" fmla="*/ 3684003 w 3754358"/>
                <a:gd name="connsiteY298" fmla="*/ 166303 h 1023298"/>
                <a:gd name="connsiteX299" fmla="*/ 2373062 w 3754358"/>
                <a:gd name="connsiteY299" fmla="*/ 147028 h 1023298"/>
                <a:gd name="connsiteX300" fmla="*/ 2397322 w 3754358"/>
                <a:gd name="connsiteY300" fmla="*/ 155933 h 1023298"/>
                <a:gd name="connsiteX301" fmla="*/ 2407787 w 3754358"/>
                <a:gd name="connsiteY301" fmla="*/ 222425 h 1023298"/>
                <a:gd name="connsiteX302" fmla="*/ 2326921 w 3754358"/>
                <a:gd name="connsiteY302" fmla="*/ 298415 h 1023298"/>
                <a:gd name="connsiteX303" fmla="*/ 2349754 w 3754358"/>
                <a:gd name="connsiteY303" fmla="*/ 311713 h 1023298"/>
                <a:gd name="connsiteX304" fmla="*/ 2372586 w 3754358"/>
                <a:gd name="connsiteY304" fmla="*/ 349708 h 1023298"/>
                <a:gd name="connsiteX305" fmla="*/ 2340240 w 3754358"/>
                <a:gd name="connsiteY305" fmla="*/ 372505 h 1023298"/>
                <a:gd name="connsiteX306" fmla="*/ 2296477 w 3754358"/>
                <a:gd name="connsiteY306" fmla="*/ 389603 h 1023298"/>
                <a:gd name="connsiteX307" fmla="*/ 2267936 w 3754358"/>
                <a:gd name="connsiteY307" fmla="*/ 398151 h 1023298"/>
                <a:gd name="connsiteX308" fmla="*/ 2263179 w 3754358"/>
                <a:gd name="connsiteY308" fmla="*/ 389603 h 1023298"/>
                <a:gd name="connsiteX309" fmla="*/ 2283158 w 3754358"/>
                <a:gd name="connsiteY309" fmla="*/ 365856 h 1023298"/>
                <a:gd name="connsiteX310" fmla="*/ 2300282 w 3754358"/>
                <a:gd name="connsiteY310" fmla="*/ 340209 h 1023298"/>
                <a:gd name="connsiteX311" fmla="*/ 2274595 w 3754358"/>
                <a:gd name="connsiteY311" fmla="*/ 315512 h 1023298"/>
                <a:gd name="connsiteX312" fmla="*/ 2300282 w 3754358"/>
                <a:gd name="connsiteY312" fmla="*/ 293665 h 1023298"/>
                <a:gd name="connsiteX313" fmla="*/ 2318358 w 3754358"/>
                <a:gd name="connsiteY313" fmla="*/ 273718 h 1023298"/>
                <a:gd name="connsiteX314" fmla="*/ 2309796 w 3754358"/>
                <a:gd name="connsiteY314" fmla="*/ 265169 h 1023298"/>
                <a:gd name="connsiteX315" fmla="*/ 2218464 w 3754358"/>
                <a:gd name="connsiteY315" fmla="*/ 339259 h 1023298"/>
                <a:gd name="connsiteX316" fmla="*/ 2173750 w 3754358"/>
                <a:gd name="connsiteY316" fmla="*/ 384853 h 1023298"/>
                <a:gd name="connsiteX317" fmla="*/ 2096689 w 3754358"/>
                <a:gd name="connsiteY317" fmla="*/ 376304 h 1023298"/>
                <a:gd name="connsiteX318" fmla="*/ 2110959 w 3754358"/>
                <a:gd name="connsiteY318" fmla="*/ 344959 h 1023298"/>
                <a:gd name="connsiteX319" fmla="*/ 2268887 w 3754358"/>
                <a:gd name="connsiteY319" fmla="*/ 236673 h 1023298"/>
                <a:gd name="connsiteX320" fmla="*/ 2351656 w 3754358"/>
                <a:gd name="connsiteY320" fmla="*/ 161633 h 1023298"/>
                <a:gd name="connsiteX321" fmla="*/ 2373062 w 3754358"/>
                <a:gd name="connsiteY321" fmla="*/ 147028 h 1023298"/>
                <a:gd name="connsiteX322" fmla="*/ 187435 w 3754358"/>
                <a:gd name="connsiteY322" fmla="*/ 64515 h 1023298"/>
                <a:gd name="connsiteX323" fmla="*/ 207387 w 3754358"/>
                <a:gd name="connsiteY323" fmla="*/ 71176 h 1023298"/>
                <a:gd name="connsiteX324" fmla="*/ 271992 w 3754358"/>
                <a:gd name="connsiteY324" fmla="*/ 177748 h 1023298"/>
                <a:gd name="connsiteX325" fmla="*/ 235889 w 3754358"/>
                <a:gd name="connsiteY325" fmla="*/ 264337 h 1023298"/>
                <a:gd name="connsiteX326" fmla="*/ 195986 w 3754358"/>
                <a:gd name="connsiteY326" fmla="*/ 284319 h 1023298"/>
                <a:gd name="connsiteX327" fmla="*/ 185535 w 3754358"/>
                <a:gd name="connsiteY327" fmla="*/ 242452 h 1023298"/>
                <a:gd name="connsiteX328" fmla="*/ 129481 w 3754358"/>
                <a:gd name="connsiteY328" fmla="*/ 294786 h 1023298"/>
                <a:gd name="connsiteX329" fmla="*/ 83877 w 3754358"/>
                <a:gd name="connsiteY329" fmla="*/ 326187 h 1023298"/>
                <a:gd name="connsiteX330" fmla="*/ 21173 w 3754358"/>
                <a:gd name="connsiteY330" fmla="*/ 281465 h 1023298"/>
                <a:gd name="connsiteX331" fmla="*/ 123780 w 3754358"/>
                <a:gd name="connsiteY331" fmla="*/ 246258 h 1023298"/>
                <a:gd name="connsiteX332" fmla="*/ 180785 w 3754358"/>
                <a:gd name="connsiteY332" fmla="*/ 151105 h 1023298"/>
                <a:gd name="connsiteX333" fmla="*/ 179835 w 3754358"/>
                <a:gd name="connsiteY333" fmla="*/ 80691 h 1023298"/>
                <a:gd name="connsiteX334" fmla="*/ 187435 w 3754358"/>
                <a:gd name="connsiteY334" fmla="*/ 64515 h 1023298"/>
                <a:gd name="connsiteX335" fmla="*/ 442941 w 3754358"/>
                <a:gd name="connsiteY335" fmla="*/ 24455 h 1023298"/>
                <a:gd name="connsiteX336" fmla="*/ 469556 w 3754358"/>
                <a:gd name="connsiteY336" fmla="*/ 42759 h 1023298"/>
                <a:gd name="connsiteX337" fmla="*/ 502823 w 3754358"/>
                <a:gd name="connsiteY337" fmla="*/ 162561 h 1023298"/>
                <a:gd name="connsiteX338" fmla="*/ 472407 w 3754358"/>
                <a:gd name="connsiteY338" fmla="*/ 189184 h 1023298"/>
                <a:gd name="connsiteX339" fmla="*/ 338386 w 3754358"/>
                <a:gd name="connsiteY339" fmla="*/ 247183 h 1023298"/>
                <a:gd name="connsiteX340" fmla="*/ 150185 w 3754358"/>
                <a:gd name="connsiteY340" fmla="*/ 415477 h 1023298"/>
                <a:gd name="connsiteX341" fmla="*/ 79848 w 3754358"/>
                <a:gd name="connsiteY341" fmla="*/ 436395 h 1023298"/>
                <a:gd name="connsiteX342" fmla="*/ 96957 w 3754358"/>
                <a:gd name="connsiteY342" fmla="*/ 416428 h 1023298"/>
                <a:gd name="connsiteX343" fmla="*/ 328881 w 3754358"/>
                <a:gd name="connsiteY343" fmla="*/ 183479 h 1023298"/>
                <a:gd name="connsiteX344" fmla="*/ 392564 w 3754358"/>
                <a:gd name="connsiteY344" fmla="*/ 101709 h 1023298"/>
                <a:gd name="connsiteX345" fmla="*/ 424882 w 3754358"/>
                <a:gd name="connsiteY345" fmla="*/ 50365 h 1023298"/>
                <a:gd name="connsiteX346" fmla="*/ 442941 w 3754358"/>
                <a:gd name="connsiteY346" fmla="*/ 24455 h 1023298"/>
                <a:gd name="connsiteX347" fmla="*/ 3544243 w 3754358"/>
                <a:gd name="connsiteY347" fmla="*/ 0 h 1023298"/>
                <a:gd name="connsiteX348" fmla="*/ 3626007 w 3754358"/>
                <a:gd name="connsiteY348" fmla="*/ 79825 h 1023298"/>
                <a:gd name="connsiteX349" fmla="*/ 3568011 w 3754358"/>
                <a:gd name="connsiteY349" fmla="*/ 161551 h 1023298"/>
                <a:gd name="connsiteX350" fmla="*/ 3489099 w 3754358"/>
                <a:gd name="connsiteY350" fmla="*/ 198613 h 1023298"/>
                <a:gd name="connsiteX351" fmla="*/ 3485296 w 3754358"/>
                <a:gd name="connsiteY351" fmla="*/ 209066 h 1023298"/>
                <a:gd name="connsiteX352" fmla="*/ 3506213 w 3754358"/>
                <a:gd name="connsiteY352" fmla="*/ 204315 h 1023298"/>
                <a:gd name="connsiteX353" fmla="*/ 3634564 w 3754358"/>
                <a:gd name="connsiteY353" fmla="*/ 144446 h 1023298"/>
                <a:gd name="connsiteX354" fmla="*/ 3688756 w 3754358"/>
                <a:gd name="connsiteY354" fmla="*/ 128291 h 1023298"/>
                <a:gd name="connsiteX355" fmla="*/ 3754358 w 3754358"/>
                <a:gd name="connsiteY355" fmla="*/ 163452 h 1023298"/>
                <a:gd name="connsiteX356" fmla="*/ 3754358 w 3754358"/>
                <a:gd name="connsiteY356" fmla="*/ 190060 h 1023298"/>
                <a:gd name="connsiteX357" fmla="*/ 3641219 w 3754358"/>
                <a:gd name="connsiteY357" fmla="*/ 343059 h 1023298"/>
                <a:gd name="connsiteX358" fmla="*/ 3593682 w 3754358"/>
                <a:gd name="connsiteY358" fmla="*/ 429536 h 1023298"/>
                <a:gd name="connsiteX359" fmla="*/ 3646923 w 3754358"/>
                <a:gd name="connsiteY359" fmla="*/ 422884 h 1023298"/>
                <a:gd name="connsiteX360" fmla="*/ 3696362 w 3754358"/>
                <a:gd name="connsiteY360" fmla="*/ 416232 h 1023298"/>
                <a:gd name="connsiteX361" fmla="*/ 3723934 w 3754358"/>
                <a:gd name="connsiteY361" fmla="*/ 475151 h 1023298"/>
                <a:gd name="connsiteX362" fmla="*/ 3588928 w 3754358"/>
                <a:gd name="connsiteY362" fmla="*/ 549274 h 1023298"/>
                <a:gd name="connsiteX363" fmla="*/ 3504311 w 3754358"/>
                <a:gd name="connsiteY363" fmla="*/ 562579 h 1023298"/>
                <a:gd name="connsiteX364" fmla="*/ 3471035 w 3754358"/>
                <a:gd name="connsiteY364" fmla="*/ 560678 h 1023298"/>
                <a:gd name="connsiteX365" fmla="*/ 3652628 w 3754358"/>
                <a:gd name="connsiteY365" fmla="*/ 465648 h 1023298"/>
                <a:gd name="connsiteX366" fmla="*/ 3557553 w 3754358"/>
                <a:gd name="connsiteY366" fmla="*/ 479902 h 1023298"/>
                <a:gd name="connsiteX367" fmla="*/ 3503360 w 3754358"/>
                <a:gd name="connsiteY367" fmla="*/ 498908 h 1023298"/>
                <a:gd name="connsiteX368" fmla="*/ 3471035 w 3754358"/>
                <a:gd name="connsiteY368" fmla="*/ 504610 h 1023298"/>
                <a:gd name="connsiteX369" fmla="*/ 3307506 w 3754358"/>
                <a:gd name="connsiteY369" fmla="*/ 627199 h 1023298"/>
                <a:gd name="connsiteX370" fmla="*/ 3257117 w 3754358"/>
                <a:gd name="connsiteY370" fmla="*/ 676615 h 1023298"/>
                <a:gd name="connsiteX371" fmla="*/ 3228594 w 3754358"/>
                <a:gd name="connsiteY371" fmla="*/ 686118 h 1023298"/>
                <a:gd name="connsiteX372" fmla="*/ 3209579 w 3754358"/>
                <a:gd name="connsiteY372" fmla="*/ 652857 h 1023298"/>
                <a:gd name="connsiteX373" fmla="*/ 3211481 w 3754358"/>
                <a:gd name="connsiteY373" fmla="*/ 630050 h 1023298"/>
                <a:gd name="connsiteX374" fmla="*/ 3316063 w 3754358"/>
                <a:gd name="connsiteY374" fmla="*/ 473250 h 1023298"/>
                <a:gd name="connsiteX375" fmla="*/ 3329374 w 3754358"/>
                <a:gd name="connsiteY375" fmla="*/ 478952 h 1023298"/>
                <a:gd name="connsiteX376" fmla="*/ 3320817 w 3754358"/>
                <a:gd name="connsiteY376" fmla="*/ 512212 h 1023298"/>
                <a:gd name="connsiteX377" fmla="*/ 3268526 w 3754358"/>
                <a:gd name="connsiteY377" fmla="*/ 577784 h 1023298"/>
                <a:gd name="connsiteX378" fmla="*/ 3243806 w 3754358"/>
                <a:gd name="connsiteY378" fmla="*/ 619597 h 1023298"/>
                <a:gd name="connsiteX379" fmla="*/ 3250461 w 3754358"/>
                <a:gd name="connsiteY379" fmla="*/ 624348 h 1023298"/>
                <a:gd name="connsiteX380" fmla="*/ 3264723 w 3754358"/>
                <a:gd name="connsiteY380" fmla="*/ 616746 h 1023298"/>
                <a:gd name="connsiteX381" fmla="*/ 3447266 w 3754358"/>
                <a:gd name="connsiteY381" fmla="*/ 484654 h 1023298"/>
                <a:gd name="connsiteX382" fmla="*/ 3463429 w 3754358"/>
                <a:gd name="connsiteY382" fmla="*/ 427636 h 1023298"/>
                <a:gd name="connsiteX383" fmla="*/ 3419695 w 3754358"/>
                <a:gd name="connsiteY383" fmla="*/ 430487 h 1023298"/>
                <a:gd name="connsiteX384" fmla="*/ 3374059 w 3754358"/>
                <a:gd name="connsiteY384" fmla="*/ 478002 h 1023298"/>
                <a:gd name="connsiteX385" fmla="*/ 3361699 w 3754358"/>
                <a:gd name="connsiteY385" fmla="*/ 468499 h 1023298"/>
                <a:gd name="connsiteX386" fmla="*/ 3413039 w 3754358"/>
                <a:gd name="connsiteY386" fmla="*/ 368717 h 1023298"/>
                <a:gd name="connsiteX387" fmla="*/ 3358847 w 3754358"/>
                <a:gd name="connsiteY387" fmla="*/ 310748 h 1023298"/>
                <a:gd name="connsiteX388" fmla="*/ 3333177 w 3754358"/>
                <a:gd name="connsiteY388" fmla="*/ 182458 h 1023298"/>
                <a:gd name="connsiteX389" fmla="*/ 3325571 w 3754358"/>
                <a:gd name="connsiteY389" fmla="*/ 139694 h 1023298"/>
                <a:gd name="connsiteX390" fmla="*/ 3394975 w 3754358"/>
                <a:gd name="connsiteY390" fmla="*/ 222370 h 1023298"/>
                <a:gd name="connsiteX391" fmla="*/ 3423498 w 3754358"/>
                <a:gd name="connsiteY391" fmla="*/ 322152 h 1023298"/>
                <a:gd name="connsiteX392" fmla="*/ 3429202 w 3754358"/>
                <a:gd name="connsiteY392" fmla="*/ 205265 h 1023298"/>
                <a:gd name="connsiteX393" fmla="*/ 3544243 w 3754358"/>
                <a:gd name="connsiteY393" fmla="*/ 0 h 102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3754358" h="1023298">
                  <a:moveTo>
                    <a:pt x="2045612" y="714417"/>
                  </a:moveTo>
                  <a:cubicBezTo>
                    <a:pt x="2051319" y="715249"/>
                    <a:pt x="2057263" y="717150"/>
                    <a:pt x="2061544" y="719526"/>
                  </a:cubicBezTo>
                  <a:cubicBezTo>
                    <a:pt x="2093882" y="739486"/>
                    <a:pt x="2098637" y="771803"/>
                    <a:pt x="2072957" y="809823"/>
                  </a:cubicBezTo>
                  <a:cubicBezTo>
                    <a:pt x="2096735" y="821229"/>
                    <a:pt x="2119562" y="834536"/>
                    <a:pt x="2144291" y="844041"/>
                  </a:cubicBezTo>
                  <a:cubicBezTo>
                    <a:pt x="2180434" y="860199"/>
                    <a:pt x="2219430" y="871605"/>
                    <a:pt x="2255572" y="889665"/>
                  </a:cubicBezTo>
                  <a:cubicBezTo>
                    <a:pt x="2305982" y="915328"/>
                    <a:pt x="2355440" y="927685"/>
                    <a:pt x="2410605" y="905823"/>
                  </a:cubicBezTo>
                  <a:cubicBezTo>
                    <a:pt x="2424872" y="900120"/>
                    <a:pt x="2442943" y="906774"/>
                    <a:pt x="2459112" y="907724"/>
                  </a:cubicBezTo>
                  <a:cubicBezTo>
                    <a:pt x="2448650" y="921031"/>
                    <a:pt x="2440090" y="937190"/>
                    <a:pt x="2426774" y="946694"/>
                  </a:cubicBezTo>
                  <a:cubicBezTo>
                    <a:pt x="2399192" y="966655"/>
                    <a:pt x="2368756" y="983764"/>
                    <a:pt x="2338320" y="999922"/>
                  </a:cubicBezTo>
                  <a:cubicBezTo>
                    <a:pt x="2306933" y="1017031"/>
                    <a:pt x="2277448" y="1009427"/>
                    <a:pt x="2244159" y="972358"/>
                  </a:cubicBezTo>
                  <a:cubicBezTo>
                    <a:pt x="2187092" y="910576"/>
                    <a:pt x="2112904" y="879209"/>
                    <a:pt x="2036814" y="852595"/>
                  </a:cubicBezTo>
                  <a:cubicBezTo>
                    <a:pt x="2032059" y="850694"/>
                    <a:pt x="2027303" y="850694"/>
                    <a:pt x="2023499" y="848793"/>
                  </a:cubicBezTo>
                  <a:cubicBezTo>
                    <a:pt x="2006378" y="836437"/>
                    <a:pt x="1990209" y="824081"/>
                    <a:pt x="1973089" y="811724"/>
                  </a:cubicBezTo>
                  <a:cubicBezTo>
                    <a:pt x="1991160" y="806021"/>
                    <a:pt x="2008281" y="800318"/>
                    <a:pt x="2026352" y="793665"/>
                  </a:cubicBezTo>
                  <a:cubicBezTo>
                    <a:pt x="2029205" y="792714"/>
                    <a:pt x="2032059" y="791764"/>
                    <a:pt x="2036814" y="788912"/>
                  </a:cubicBezTo>
                  <a:cubicBezTo>
                    <a:pt x="2032059" y="773704"/>
                    <a:pt x="2026352" y="759447"/>
                    <a:pt x="2023499" y="744239"/>
                  </a:cubicBezTo>
                  <a:cubicBezTo>
                    <a:pt x="2022548" y="734734"/>
                    <a:pt x="2024450" y="719526"/>
                    <a:pt x="2031108" y="715724"/>
                  </a:cubicBezTo>
                  <a:cubicBezTo>
                    <a:pt x="2034436" y="713823"/>
                    <a:pt x="2039905" y="713586"/>
                    <a:pt x="2045612" y="714417"/>
                  </a:cubicBezTo>
                  <a:close/>
                  <a:moveTo>
                    <a:pt x="278636" y="653301"/>
                  </a:moveTo>
                  <a:cubicBezTo>
                    <a:pt x="265328" y="680873"/>
                    <a:pt x="251070" y="709396"/>
                    <a:pt x="237762" y="736967"/>
                  </a:cubicBezTo>
                  <a:cubicBezTo>
                    <a:pt x="241564" y="738869"/>
                    <a:pt x="246317" y="741721"/>
                    <a:pt x="250119" y="743623"/>
                  </a:cubicBezTo>
                  <a:cubicBezTo>
                    <a:pt x="266279" y="717002"/>
                    <a:pt x="281488" y="690381"/>
                    <a:pt x="296697" y="662809"/>
                  </a:cubicBezTo>
                  <a:cubicBezTo>
                    <a:pt x="290994" y="659957"/>
                    <a:pt x="284340" y="657104"/>
                    <a:pt x="278636" y="653301"/>
                  </a:cubicBezTo>
                  <a:close/>
                  <a:moveTo>
                    <a:pt x="3487147" y="582754"/>
                  </a:moveTo>
                  <a:cubicBezTo>
                    <a:pt x="3502348" y="579903"/>
                    <a:pt x="3519450" y="590356"/>
                    <a:pt x="3535601" y="595107"/>
                  </a:cubicBezTo>
                  <a:cubicBezTo>
                    <a:pt x="3527050" y="609360"/>
                    <a:pt x="3520400" y="625514"/>
                    <a:pt x="3508999" y="637868"/>
                  </a:cubicBezTo>
                  <a:cubicBezTo>
                    <a:pt x="3496648" y="651171"/>
                    <a:pt x="3480497" y="659723"/>
                    <a:pt x="3465295" y="671126"/>
                  </a:cubicBezTo>
                  <a:cubicBezTo>
                    <a:pt x="3468146" y="675877"/>
                    <a:pt x="3470996" y="680628"/>
                    <a:pt x="3473846" y="684429"/>
                  </a:cubicBezTo>
                  <a:cubicBezTo>
                    <a:pt x="3497598" y="673026"/>
                    <a:pt x="3524200" y="665424"/>
                    <a:pt x="3544152" y="649270"/>
                  </a:cubicBezTo>
                  <a:cubicBezTo>
                    <a:pt x="3573604" y="626465"/>
                    <a:pt x="3624908" y="635967"/>
                    <a:pt x="3638209" y="672076"/>
                  </a:cubicBezTo>
                  <a:cubicBezTo>
                    <a:pt x="3645810" y="693932"/>
                    <a:pt x="3614457" y="732891"/>
                    <a:pt x="3584055" y="736692"/>
                  </a:cubicBezTo>
                  <a:cubicBezTo>
                    <a:pt x="3555553" y="739543"/>
                    <a:pt x="3527050" y="741443"/>
                    <a:pt x="3493798" y="743344"/>
                  </a:cubicBezTo>
                  <a:cubicBezTo>
                    <a:pt x="3492848" y="735742"/>
                    <a:pt x="3491898" y="728140"/>
                    <a:pt x="3489997" y="711036"/>
                  </a:cubicBezTo>
                  <a:cubicBezTo>
                    <a:pt x="3484297" y="723389"/>
                    <a:pt x="3479547" y="729090"/>
                    <a:pt x="3480497" y="733842"/>
                  </a:cubicBezTo>
                  <a:cubicBezTo>
                    <a:pt x="3485247" y="777552"/>
                    <a:pt x="3493798" y="820313"/>
                    <a:pt x="3497598" y="864024"/>
                  </a:cubicBezTo>
                  <a:cubicBezTo>
                    <a:pt x="3500448" y="898233"/>
                    <a:pt x="3499498" y="933391"/>
                    <a:pt x="3494748" y="967600"/>
                  </a:cubicBezTo>
                  <a:cubicBezTo>
                    <a:pt x="3488097" y="1021763"/>
                    <a:pt x="3451994" y="1033166"/>
                    <a:pt x="3409241" y="1000858"/>
                  </a:cubicBezTo>
                  <a:cubicBezTo>
                    <a:pt x="3374088" y="975202"/>
                    <a:pt x="3337035" y="952396"/>
                    <a:pt x="3301882" y="926740"/>
                  </a:cubicBezTo>
                  <a:cubicBezTo>
                    <a:pt x="3288581" y="917237"/>
                    <a:pt x="3279080" y="902984"/>
                    <a:pt x="3261979" y="884929"/>
                  </a:cubicBezTo>
                  <a:cubicBezTo>
                    <a:pt x="3279080" y="883979"/>
                    <a:pt x="3285731" y="881128"/>
                    <a:pt x="3291431" y="883029"/>
                  </a:cubicBezTo>
                  <a:cubicBezTo>
                    <a:pt x="3330385" y="896332"/>
                    <a:pt x="3369338" y="909635"/>
                    <a:pt x="3407341" y="923889"/>
                  </a:cubicBezTo>
                  <a:cubicBezTo>
                    <a:pt x="3425392" y="930541"/>
                    <a:pt x="3437743" y="926740"/>
                    <a:pt x="3439643" y="907735"/>
                  </a:cubicBezTo>
                  <a:cubicBezTo>
                    <a:pt x="3446294" y="854522"/>
                    <a:pt x="3451044" y="800358"/>
                    <a:pt x="3456745" y="746195"/>
                  </a:cubicBezTo>
                  <a:cubicBezTo>
                    <a:pt x="3452944" y="745244"/>
                    <a:pt x="3449144" y="744294"/>
                    <a:pt x="3445344" y="742394"/>
                  </a:cubicBezTo>
                  <a:cubicBezTo>
                    <a:pt x="3413991" y="762349"/>
                    <a:pt x="3382639" y="783254"/>
                    <a:pt x="3349386" y="801308"/>
                  </a:cubicBezTo>
                  <a:cubicBezTo>
                    <a:pt x="3337985" y="807960"/>
                    <a:pt x="3317083" y="812711"/>
                    <a:pt x="3311383" y="807010"/>
                  </a:cubicBezTo>
                  <a:cubicBezTo>
                    <a:pt x="3297132" y="792756"/>
                    <a:pt x="3283831" y="773751"/>
                    <a:pt x="3280030" y="753796"/>
                  </a:cubicBezTo>
                  <a:cubicBezTo>
                    <a:pt x="3275280" y="735742"/>
                    <a:pt x="3292381" y="735742"/>
                    <a:pt x="3307583" y="740493"/>
                  </a:cubicBezTo>
                  <a:cubicBezTo>
                    <a:pt x="3332285" y="748095"/>
                    <a:pt x="3427292" y="712936"/>
                    <a:pt x="3437743" y="691081"/>
                  </a:cubicBezTo>
                  <a:cubicBezTo>
                    <a:pt x="3445344" y="673977"/>
                    <a:pt x="3445344" y="654022"/>
                    <a:pt x="3448194" y="639768"/>
                  </a:cubicBezTo>
                  <a:cubicBezTo>
                    <a:pt x="3427292" y="641669"/>
                    <a:pt x="3403540" y="648320"/>
                    <a:pt x="3380739" y="646420"/>
                  </a:cubicBezTo>
                  <a:cubicBezTo>
                    <a:pt x="3371238" y="645469"/>
                    <a:pt x="3363637" y="626465"/>
                    <a:pt x="3356037" y="616962"/>
                  </a:cubicBezTo>
                  <a:cubicBezTo>
                    <a:pt x="3402590" y="603659"/>
                    <a:pt x="3444394" y="590356"/>
                    <a:pt x="3487147" y="582754"/>
                  </a:cubicBezTo>
                  <a:close/>
                  <a:moveTo>
                    <a:pt x="2199451" y="574258"/>
                  </a:moveTo>
                  <a:cubicBezTo>
                    <a:pt x="2194701" y="573308"/>
                    <a:pt x="2185199" y="579959"/>
                    <a:pt x="2184249" y="585660"/>
                  </a:cubicBezTo>
                  <a:cubicBezTo>
                    <a:pt x="2178548" y="604662"/>
                    <a:pt x="2176647" y="623664"/>
                    <a:pt x="2172847" y="643616"/>
                  </a:cubicBezTo>
                  <a:cubicBezTo>
                    <a:pt x="2177597" y="645517"/>
                    <a:pt x="2181398" y="646467"/>
                    <a:pt x="2186149" y="648367"/>
                  </a:cubicBezTo>
                  <a:cubicBezTo>
                    <a:pt x="2194701" y="628415"/>
                    <a:pt x="2205152" y="609412"/>
                    <a:pt x="2212754" y="589460"/>
                  </a:cubicBezTo>
                  <a:cubicBezTo>
                    <a:pt x="2213704" y="585660"/>
                    <a:pt x="2205152" y="575209"/>
                    <a:pt x="2199451" y="574258"/>
                  </a:cubicBezTo>
                  <a:close/>
                  <a:moveTo>
                    <a:pt x="2002781" y="551486"/>
                  </a:moveTo>
                  <a:cubicBezTo>
                    <a:pt x="2003732" y="549588"/>
                    <a:pt x="2015144" y="549588"/>
                    <a:pt x="2017997" y="552436"/>
                  </a:cubicBezTo>
                  <a:cubicBezTo>
                    <a:pt x="2038921" y="579961"/>
                    <a:pt x="2059844" y="607487"/>
                    <a:pt x="2084571" y="640707"/>
                  </a:cubicBezTo>
                  <a:cubicBezTo>
                    <a:pt x="2065550" y="656843"/>
                    <a:pt x="2053186" y="668232"/>
                    <a:pt x="2040823" y="678673"/>
                  </a:cubicBezTo>
                  <a:cubicBezTo>
                    <a:pt x="2032263" y="668232"/>
                    <a:pt x="2018948" y="658741"/>
                    <a:pt x="2015144" y="646402"/>
                  </a:cubicBezTo>
                  <a:cubicBezTo>
                    <a:pt x="2007536" y="622673"/>
                    <a:pt x="2003732" y="597046"/>
                    <a:pt x="1998976" y="572368"/>
                  </a:cubicBezTo>
                  <a:cubicBezTo>
                    <a:pt x="1998025" y="565724"/>
                    <a:pt x="1999927" y="557181"/>
                    <a:pt x="2002781" y="551486"/>
                  </a:cubicBezTo>
                  <a:close/>
                  <a:moveTo>
                    <a:pt x="2312522" y="453594"/>
                  </a:moveTo>
                  <a:cubicBezTo>
                    <a:pt x="2294468" y="464045"/>
                    <a:pt x="2277365" y="474497"/>
                    <a:pt x="2264063" y="482098"/>
                  </a:cubicBezTo>
                  <a:cubicBezTo>
                    <a:pt x="2269764" y="503000"/>
                    <a:pt x="2273565" y="517252"/>
                    <a:pt x="2277365" y="530553"/>
                  </a:cubicBezTo>
                  <a:cubicBezTo>
                    <a:pt x="2280216" y="541004"/>
                    <a:pt x="2279266" y="553356"/>
                    <a:pt x="2284967" y="560957"/>
                  </a:cubicBezTo>
                  <a:cubicBezTo>
                    <a:pt x="2297319" y="580909"/>
                    <a:pt x="2305870" y="597061"/>
                    <a:pt x="2297319" y="622714"/>
                  </a:cubicBezTo>
                  <a:cubicBezTo>
                    <a:pt x="2282116" y="665469"/>
                    <a:pt x="2273565" y="710124"/>
                    <a:pt x="2265013" y="754779"/>
                  </a:cubicBezTo>
                  <a:cubicBezTo>
                    <a:pt x="2264063" y="760480"/>
                    <a:pt x="2276415" y="768081"/>
                    <a:pt x="2282116" y="774732"/>
                  </a:cubicBezTo>
                  <a:cubicBezTo>
                    <a:pt x="2287817" y="769031"/>
                    <a:pt x="2298269" y="763330"/>
                    <a:pt x="2298269" y="756680"/>
                  </a:cubicBezTo>
                  <a:cubicBezTo>
                    <a:pt x="2307771" y="674020"/>
                    <a:pt x="2316322" y="592311"/>
                    <a:pt x="2322974" y="509651"/>
                  </a:cubicBezTo>
                  <a:cubicBezTo>
                    <a:pt x="2323924" y="490648"/>
                    <a:pt x="2316322" y="472596"/>
                    <a:pt x="2312522" y="453594"/>
                  </a:cubicBezTo>
                  <a:close/>
                  <a:moveTo>
                    <a:pt x="1678370" y="420539"/>
                  </a:moveTo>
                  <a:cubicBezTo>
                    <a:pt x="1682543" y="420019"/>
                    <a:pt x="1687533" y="420969"/>
                    <a:pt x="1693712" y="424058"/>
                  </a:cubicBezTo>
                  <a:cubicBezTo>
                    <a:pt x="1718426" y="436415"/>
                    <a:pt x="1736486" y="453524"/>
                    <a:pt x="1734585" y="483940"/>
                  </a:cubicBezTo>
                  <a:cubicBezTo>
                    <a:pt x="1732683" y="506752"/>
                    <a:pt x="1718426" y="512455"/>
                    <a:pt x="1697514" y="515307"/>
                  </a:cubicBezTo>
                  <a:cubicBezTo>
                    <a:pt x="1689910" y="515307"/>
                    <a:pt x="1682306" y="524812"/>
                    <a:pt x="1673751" y="530515"/>
                  </a:cubicBezTo>
                  <a:cubicBezTo>
                    <a:pt x="1667097" y="534317"/>
                    <a:pt x="1659493" y="538119"/>
                    <a:pt x="1652839" y="541921"/>
                  </a:cubicBezTo>
                  <a:cubicBezTo>
                    <a:pt x="1651889" y="533366"/>
                    <a:pt x="1649988" y="523861"/>
                    <a:pt x="1650938" y="515307"/>
                  </a:cubicBezTo>
                  <a:cubicBezTo>
                    <a:pt x="1651889" y="507703"/>
                    <a:pt x="1656641" y="502000"/>
                    <a:pt x="1660444" y="494396"/>
                  </a:cubicBezTo>
                  <a:cubicBezTo>
                    <a:pt x="1657592" y="491544"/>
                    <a:pt x="1653790" y="488693"/>
                    <a:pt x="1650938" y="485841"/>
                  </a:cubicBezTo>
                  <a:cubicBezTo>
                    <a:pt x="1633829" y="546674"/>
                    <a:pt x="1572995" y="551426"/>
                    <a:pt x="1533073" y="581842"/>
                  </a:cubicBezTo>
                  <a:cubicBezTo>
                    <a:pt x="1556836" y="601803"/>
                    <a:pt x="1577748" y="617962"/>
                    <a:pt x="1604363" y="639823"/>
                  </a:cubicBezTo>
                  <a:cubicBezTo>
                    <a:pt x="1608165" y="620813"/>
                    <a:pt x="1611016" y="605605"/>
                    <a:pt x="1615769" y="590397"/>
                  </a:cubicBezTo>
                  <a:cubicBezTo>
                    <a:pt x="1618620" y="579941"/>
                    <a:pt x="1624324" y="569486"/>
                    <a:pt x="1629076" y="559030"/>
                  </a:cubicBezTo>
                  <a:cubicBezTo>
                    <a:pt x="1638581" y="563783"/>
                    <a:pt x="1649988" y="566634"/>
                    <a:pt x="1657592" y="573288"/>
                  </a:cubicBezTo>
                  <a:cubicBezTo>
                    <a:pt x="1695613" y="607506"/>
                    <a:pt x="1695613" y="628417"/>
                    <a:pt x="1663295" y="668338"/>
                  </a:cubicBezTo>
                  <a:cubicBezTo>
                    <a:pt x="1656641" y="676893"/>
                    <a:pt x="1654740" y="697804"/>
                    <a:pt x="1660444" y="706359"/>
                  </a:cubicBezTo>
                  <a:cubicBezTo>
                    <a:pt x="1699415" y="766240"/>
                    <a:pt x="1735535" y="829924"/>
                    <a:pt x="1803973" y="863192"/>
                  </a:cubicBezTo>
                  <a:cubicBezTo>
                    <a:pt x="1810626" y="866994"/>
                    <a:pt x="1819181" y="869845"/>
                    <a:pt x="1823934" y="875548"/>
                  </a:cubicBezTo>
                  <a:cubicBezTo>
                    <a:pt x="1830588" y="884103"/>
                    <a:pt x="1835340" y="895509"/>
                    <a:pt x="1840093" y="905014"/>
                  </a:cubicBezTo>
                  <a:cubicBezTo>
                    <a:pt x="1829637" y="908816"/>
                    <a:pt x="1818231" y="913569"/>
                    <a:pt x="1806824" y="915470"/>
                  </a:cubicBezTo>
                  <a:cubicBezTo>
                    <a:pt x="1797319" y="917371"/>
                    <a:pt x="1784962" y="914519"/>
                    <a:pt x="1775457" y="918321"/>
                  </a:cubicBezTo>
                  <a:cubicBezTo>
                    <a:pt x="1741238" y="930678"/>
                    <a:pt x="1709871" y="923074"/>
                    <a:pt x="1691811" y="889806"/>
                  </a:cubicBezTo>
                  <a:cubicBezTo>
                    <a:pt x="1671850" y="852736"/>
                    <a:pt x="1655691" y="812815"/>
                    <a:pt x="1637631" y="774795"/>
                  </a:cubicBezTo>
                  <a:cubicBezTo>
                    <a:pt x="1633829" y="768141"/>
                    <a:pt x="1630977" y="761488"/>
                    <a:pt x="1624324" y="749131"/>
                  </a:cubicBezTo>
                  <a:cubicBezTo>
                    <a:pt x="1611967" y="764339"/>
                    <a:pt x="1600560" y="774795"/>
                    <a:pt x="1593907" y="787151"/>
                  </a:cubicBezTo>
                  <a:cubicBezTo>
                    <a:pt x="1556836" y="849885"/>
                    <a:pt x="1499805" y="888855"/>
                    <a:pt x="1438971" y="924975"/>
                  </a:cubicBezTo>
                  <a:cubicBezTo>
                    <a:pt x="1425664" y="932579"/>
                    <a:pt x="1407604" y="933529"/>
                    <a:pt x="1391445" y="937331"/>
                  </a:cubicBezTo>
                  <a:cubicBezTo>
                    <a:pt x="1388593" y="931628"/>
                    <a:pt x="1384791" y="925925"/>
                    <a:pt x="1381940" y="920222"/>
                  </a:cubicBezTo>
                  <a:cubicBezTo>
                    <a:pt x="1389544" y="916420"/>
                    <a:pt x="1398099" y="913569"/>
                    <a:pt x="1405703" y="907866"/>
                  </a:cubicBezTo>
                  <a:cubicBezTo>
                    <a:pt x="1470339" y="857489"/>
                    <a:pt x="1518815" y="792854"/>
                    <a:pt x="1561589" y="724418"/>
                  </a:cubicBezTo>
                  <a:cubicBezTo>
                    <a:pt x="1593907" y="673091"/>
                    <a:pt x="1561589" y="613209"/>
                    <a:pt x="1501706" y="607506"/>
                  </a:cubicBezTo>
                  <a:cubicBezTo>
                    <a:pt x="1475091" y="605605"/>
                    <a:pt x="1469388" y="591347"/>
                    <a:pt x="1475091" y="569486"/>
                  </a:cubicBezTo>
                  <a:cubicBezTo>
                    <a:pt x="1476992" y="559030"/>
                    <a:pt x="1483646" y="546674"/>
                    <a:pt x="1491250" y="540970"/>
                  </a:cubicBezTo>
                  <a:cubicBezTo>
                    <a:pt x="1526420" y="516257"/>
                    <a:pt x="1552084" y="487742"/>
                    <a:pt x="1560638" y="444970"/>
                  </a:cubicBezTo>
                  <a:cubicBezTo>
                    <a:pt x="1561589" y="441168"/>
                    <a:pt x="1568243" y="438316"/>
                    <a:pt x="1572045" y="435464"/>
                  </a:cubicBezTo>
                  <a:cubicBezTo>
                    <a:pt x="1574896" y="437365"/>
                    <a:pt x="1577748" y="438316"/>
                    <a:pt x="1578698" y="440217"/>
                  </a:cubicBezTo>
                  <a:cubicBezTo>
                    <a:pt x="1583451" y="456376"/>
                    <a:pt x="1589154" y="471584"/>
                    <a:pt x="1593907" y="487742"/>
                  </a:cubicBezTo>
                  <a:cubicBezTo>
                    <a:pt x="1610066" y="478237"/>
                    <a:pt x="1626225" y="469683"/>
                    <a:pt x="1642384" y="459227"/>
                  </a:cubicBezTo>
                  <a:cubicBezTo>
                    <a:pt x="1646186" y="456376"/>
                    <a:pt x="1649988" y="451623"/>
                    <a:pt x="1652839" y="446871"/>
                  </a:cubicBezTo>
                  <a:cubicBezTo>
                    <a:pt x="1660681" y="436890"/>
                    <a:pt x="1665850" y="422098"/>
                    <a:pt x="1678370" y="420539"/>
                  </a:cubicBezTo>
                  <a:close/>
                  <a:moveTo>
                    <a:pt x="2341502" y="393366"/>
                  </a:moveTo>
                  <a:cubicBezTo>
                    <a:pt x="2361277" y="399913"/>
                    <a:pt x="2382122" y="427704"/>
                    <a:pt x="2379984" y="455494"/>
                  </a:cubicBezTo>
                  <a:cubicBezTo>
                    <a:pt x="2377133" y="510601"/>
                    <a:pt x="2367632" y="564757"/>
                    <a:pt x="2361930" y="618914"/>
                  </a:cubicBezTo>
                  <a:cubicBezTo>
                    <a:pt x="2358130" y="654068"/>
                    <a:pt x="2357180" y="688272"/>
                    <a:pt x="2353379" y="722476"/>
                  </a:cubicBezTo>
                  <a:cubicBezTo>
                    <a:pt x="2350528" y="756680"/>
                    <a:pt x="2351479" y="792784"/>
                    <a:pt x="2340077" y="824137"/>
                  </a:cubicBezTo>
                  <a:cubicBezTo>
                    <a:pt x="2325824" y="864042"/>
                    <a:pt x="2300169" y="865942"/>
                    <a:pt x="2271664" y="834589"/>
                  </a:cubicBezTo>
                  <a:cubicBezTo>
                    <a:pt x="2259312" y="821287"/>
                    <a:pt x="2251711" y="798484"/>
                    <a:pt x="2227957" y="819387"/>
                  </a:cubicBezTo>
                  <a:cubicBezTo>
                    <a:pt x="2221305" y="810836"/>
                    <a:pt x="2208003" y="802285"/>
                    <a:pt x="2208953" y="793734"/>
                  </a:cubicBezTo>
                  <a:cubicBezTo>
                    <a:pt x="2208953" y="771881"/>
                    <a:pt x="2213704" y="749079"/>
                    <a:pt x="2218455" y="727226"/>
                  </a:cubicBezTo>
                  <a:cubicBezTo>
                    <a:pt x="2226056" y="695872"/>
                    <a:pt x="2215604" y="676870"/>
                    <a:pt x="2186149" y="672120"/>
                  </a:cubicBezTo>
                  <a:cubicBezTo>
                    <a:pt x="2175697" y="698723"/>
                    <a:pt x="2167146" y="725326"/>
                    <a:pt x="2155744" y="750029"/>
                  </a:cubicBezTo>
                  <a:cubicBezTo>
                    <a:pt x="2146242" y="770931"/>
                    <a:pt x="2132939" y="766181"/>
                    <a:pt x="2124388" y="749079"/>
                  </a:cubicBezTo>
                  <a:cubicBezTo>
                    <a:pt x="2118687" y="737677"/>
                    <a:pt x="2114886" y="724376"/>
                    <a:pt x="2115836" y="712974"/>
                  </a:cubicBezTo>
                  <a:cubicBezTo>
                    <a:pt x="2128189" y="635065"/>
                    <a:pt x="2141491" y="557156"/>
                    <a:pt x="2155744" y="472596"/>
                  </a:cubicBezTo>
                  <a:cubicBezTo>
                    <a:pt x="2200402" y="520102"/>
                    <a:pt x="2215604" y="478297"/>
                    <a:pt x="2239359" y="456445"/>
                  </a:cubicBezTo>
                  <a:cubicBezTo>
                    <a:pt x="2265013" y="433642"/>
                    <a:pt x="2292568" y="412739"/>
                    <a:pt x="2322974" y="394687"/>
                  </a:cubicBezTo>
                  <a:cubicBezTo>
                    <a:pt x="2328437" y="391362"/>
                    <a:pt x="2334910" y="391184"/>
                    <a:pt x="2341502" y="393366"/>
                  </a:cubicBezTo>
                  <a:close/>
                  <a:moveTo>
                    <a:pt x="3581322" y="352562"/>
                  </a:moveTo>
                  <a:cubicBezTo>
                    <a:pt x="3555652" y="369667"/>
                    <a:pt x="3528080" y="384872"/>
                    <a:pt x="3504311" y="402928"/>
                  </a:cubicBezTo>
                  <a:cubicBezTo>
                    <a:pt x="3499557" y="406729"/>
                    <a:pt x="3499557" y="428586"/>
                    <a:pt x="3504311" y="430487"/>
                  </a:cubicBezTo>
                  <a:cubicBezTo>
                    <a:pt x="3513819" y="436188"/>
                    <a:pt x="3532834" y="440940"/>
                    <a:pt x="3538538" y="436188"/>
                  </a:cubicBezTo>
                  <a:cubicBezTo>
                    <a:pt x="3558504" y="415282"/>
                    <a:pt x="3574667" y="390574"/>
                    <a:pt x="3592731" y="366816"/>
                  </a:cubicBezTo>
                  <a:cubicBezTo>
                    <a:pt x="3588928" y="362065"/>
                    <a:pt x="3585125" y="357313"/>
                    <a:pt x="3581322" y="352562"/>
                  </a:cubicBezTo>
                  <a:close/>
                  <a:moveTo>
                    <a:pt x="1199557" y="293863"/>
                  </a:moveTo>
                  <a:cubicBezTo>
                    <a:pt x="1205263" y="305271"/>
                    <a:pt x="1215722" y="316680"/>
                    <a:pt x="1215722" y="328088"/>
                  </a:cubicBezTo>
                  <a:cubicBezTo>
                    <a:pt x="1216673" y="377525"/>
                    <a:pt x="1214771" y="426962"/>
                    <a:pt x="1212869" y="476399"/>
                  </a:cubicBezTo>
                  <a:cubicBezTo>
                    <a:pt x="1209066" y="584780"/>
                    <a:pt x="1203361" y="693161"/>
                    <a:pt x="1200508" y="802493"/>
                  </a:cubicBezTo>
                  <a:cubicBezTo>
                    <a:pt x="1199557" y="834817"/>
                    <a:pt x="1206213" y="867141"/>
                    <a:pt x="1208115" y="899465"/>
                  </a:cubicBezTo>
                  <a:cubicBezTo>
                    <a:pt x="1208115" y="908022"/>
                    <a:pt x="1201459" y="916578"/>
                    <a:pt x="1198607" y="926085"/>
                  </a:cubicBezTo>
                  <a:cubicBezTo>
                    <a:pt x="1190049" y="921332"/>
                    <a:pt x="1181491" y="918479"/>
                    <a:pt x="1173884" y="912775"/>
                  </a:cubicBezTo>
                  <a:cubicBezTo>
                    <a:pt x="1098767" y="850028"/>
                    <a:pt x="1111128" y="767317"/>
                    <a:pt x="1121587" y="685556"/>
                  </a:cubicBezTo>
                  <a:cubicBezTo>
                    <a:pt x="1129194" y="619957"/>
                    <a:pt x="1136801" y="555308"/>
                    <a:pt x="1145359" y="489709"/>
                  </a:cubicBezTo>
                  <a:cubicBezTo>
                    <a:pt x="1150113" y="455484"/>
                    <a:pt x="1158671" y="422209"/>
                    <a:pt x="1161523" y="387032"/>
                  </a:cubicBezTo>
                  <a:cubicBezTo>
                    <a:pt x="1129194" y="431716"/>
                    <a:pt x="1118735" y="483054"/>
                    <a:pt x="1111128" y="536294"/>
                  </a:cubicBezTo>
                  <a:cubicBezTo>
                    <a:pt x="1110177" y="541047"/>
                    <a:pt x="1113030" y="547702"/>
                    <a:pt x="1116833" y="551505"/>
                  </a:cubicBezTo>
                  <a:cubicBezTo>
                    <a:pt x="1132998" y="569569"/>
                    <a:pt x="1125391" y="582879"/>
                    <a:pt x="1110177" y="597140"/>
                  </a:cubicBezTo>
                  <a:cubicBezTo>
                    <a:pt x="1093062" y="611400"/>
                    <a:pt x="1075947" y="613302"/>
                    <a:pt x="1057880" y="599041"/>
                  </a:cubicBezTo>
                  <a:cubicBezTo>
                    <a:pt x="1048372" y="591435"/>
                    <a:pt x="1037912" y="582879"/>
                    <a:pt x="1021748" y="568618"/>
                  </a:cubicBezTo>
                  <a:cubicBezTo>
                    <a:pt x="1020797" y="591435"/>
                    <a:pt x="1018895" y="606647"/>
                    <a:pt x="1018895" y="621858"/>
                  </a:cubicBezTo>
                  <a:cubicBezTo>
                    <a:pt x="1020797" y="675098"/>
                    <a:pt x="1023650" y="729288"/>
                    <a:pt x="1024600" y="783479"/>
                  </a:cubicBezTo>
                  <a:cubicBezTo>
                    <a:pt x="1024600" y="793936"/>
                    <a:pt x="1015092" y="805345"/>
                    <a:pt x="1009387" y="816754"/>
                  </a:cubicBezTo>
                  <a:cubicBezTo>
                    <a:pt x="996075" y="809148"/>
                    <a:pt x="973254" y="805345"/>
                    <a:pt x="969451" y="794887"/>
                  </a:cubicBezTo>
                  <a:cubicBezTo>
                    <a:pt x="959942" y="767317"/>
                    <a:pt x="956139" y="735943"/>
                    <a:pt x="953286" y="706471"/>
                  </a:cubicBezTo>
                  <a:cubicBezTo>
                    <a:pt x="949483" y="676048"/>
                    <a:pt x="948532" y="644675"/>
                    <a:pt x="946630" y="614252"/>
                  </a:cubicBezTo>
                  <a:cubicBezTo>
                    <a:pt x="913351" y="613302"/>
                    <a:pt x="902891" y="627562"/>
                    <a:pt x="894334" y="654182"/>
                  </a:cubicBezTo>
                  <a:cubicBezTo>
                    <a:pt x="872464" y="718830"/>
                    <a:pt x="846791" y="782528"/>
                    <a:pt x="819216" y="845275"/>
                  </a:cubicBezTo>
                  <a:cubicBezTo>
                    <a:pt x="814462" y="856683"/>
                    <a:pt x="791641" y="867141"/>
                    <a:pt x="777379" y="866190"/>
                  </a:cubicBezTo>
                  <a:cubicBezTo>
                    <a:pt x="761214" y="865240"/>
                    <a:pt x="752656" y="818655"/>
                    <a:pt x="759312" y="802493"/>
                  </a:cubicBezTo>
                  <a:cubicBezTo>
                    <a:pt x="790691" y="725485"/>
                    <a:pt x="831577" y="652281"/>
                    <a:pt x="841086" y="567668"/>
                  </a:cubicBezTo>
                  <a:cubicBezTo>
                    <a:pt x="838233" y="565766"/>
                    <a:pt x="835381" y="563865"/>
                    <a:pt x="832528" y="561963"/>
                  </a:cubicBezTo>
                  <a:cubicBezTo>
                    <a:pt x="810659" y="590485"/>
                    <a:pt x="787838" y="619006"/>
                    <a:pt x="766919" y="648478"/>
                  </a:cubicBezTo>
                  <a:cubicBezTo>
                    <a:pt x="761214" y="657034"/>
                    <a:pt x="759312" y="670344"/>
                    <a:pt x="752656" y="674147"/>
                  </a:cubicBezTo>
                  <a:cubicBezTo>
                    <a:pt x="746000" y="677950"/>
                    <a:pt x="726983" y="672246"/>
                    <a:pt x="726033" y="668443"/>
                  </a:cubicBezTo>
                  <a:cubicBezTo>
                    <a:pt x="718426" y="589534"/>
                    <a:pt x="738394" y="518230"/>
                    <a:pt x="781182" y="451681"/>
                  </a:cubicBezTo>
                  <a:cubicBezTo>
                    <a:pt x="782133" y="450730"/>
                    <a:pt x="784985" y="450730"/>
                    <a:pt x="798297" y="448829"/>
                  </a:cubicBezTo>
                  <a:cubicBezTo>
                    <a:pt x="791641" y="486857"/>
                    <a:pt x="785936" y="521083"/>
                    <a:pt x="779280" y="558160"/>
                  </a:cubicBezTo>
                  <a:cubicBezTo>
                    <a:pt x="881022" y="526787"/>
                    <a:pt x="869611" y="445026"/>
                    <a:pt x="869611" y="366117"/>
                  </a:cubicBezTo>
                  <a:cubicBezTo>
                    <a:pt x="922859" y="420307"/>
                    <a:pt x="915252" y="487808"/>
                    <a:pt x="916203" y="552456"/>
                  </a:cubicBezTo>
                  <a:cubicBezTo>
                    <a:pt x="919056" y="554358"/>
                    <a:pt x="922859" y="556259"/>
                    <a:pt x="925712" y="558160"/>
                  </a:cubicBezTo>
                  <a:cubicBezTo>
                    <a:pt x="940925" y="535343"/>
                    <a:pt x="958041" y="514428"/>
                    <a:pt x="968500" y="490660"/>
                  </a:cubicBezTo>
                  <a:cubicBezTo>
                    <a:pt x="978959" y="464991"/>
                    <a:pt x="980861" y="436469"/>
                    <a:pt x="988468" y="409849"/>
                  </a:cubicBezTo>
                  <a:cubicBezTo>
                    <a:pt x="991321" y="400342"/>
                    <a:pt x="997977" y="392737"/>
                    <a:pt x="1002731" y="384180"/>
                  </a:cubicBezTo>
                  <a:cubicBezTo>
                    <a:pt x="1010338" y="390835"/>
                    <a:pt x="1024600" y="396540"/>
                    <a:pt x="1025551" y="403194"/>
                  </a:cubicBezTo>
                  <a:cubicBezTo>
                    <a:pt x="1031256" y="434568"/>
                    <a:pt x="1032207" y="464991"/>
                    <a:pt x="1034109" y="496364"/>
                  </a:cubicBezTo>
                  <a:cubicBezTo>
                    <a:pt x="1035060" y="504920"/>
                    <a:pt x="1031256" y="514428"/>
                    <a:pt x="1032207" y="522984"/>
                  </a:cubicBezTo>
                  <a:cubicBezTo>
                    <a:pt x="1033158" y="531540"/>
                    <a:pt x="1037912" y="540097"/>
                    <a:pt x="1040765" y="548653"/>
                  </a:cubicBezTo>
                  <a:cubicBezTo>
                    <a:pt x="1049323" y="543900"/>
                    <a:pt x="1061684" y="541998"/>
                    <a:pt x="1065487" y="535343"/>
                  </a:cubicBezTo>
                  <a:cubicBezTo>
                    <a:pt x="1079750" y="511575"/>
                    <a:pt x="1091160" y="485906"/>
                    <a:pt x="1103521" y="460237"/>
                  </a:cubicBezTo>
                  <a:cubicBezTo>
                    <a:pt x="1125391" y="412702"/>
                    <a:pt x="1146310" y="365166"/>
                    <a:pt x="1170081" y="317631"/>
                  </a:cubicBezTo>
                  <a:cubicBezTo>
                    <a:pt x="1175786" y="307173"/>
                    <a:pt x="1189098" y="301469"/>
                    <a:pt x="1199557" y="293863"/>
                  </a:cubicBezTo>
                  <a:close/>
                  <a:moveTo>
                    <a:pt x="3287536" y="290930"/>
                  </a:moveTo>
                  <a:cubicBezTo>
                    <a:pt x="3323653" y="307108"/>
                    <a:pt x="3359770" y="379434"/>
                    <a:pt x="3349315" y="414645"/>
                  </a:cubicBezTo>
                  <a:cubicBezTo>
                    <a:pt x="3346464" y="421307"/>
                    <a:pt x="3336959" y="432727"/>
                    <a:pt x="3332207" y="431775"/>
                  </a:cubicBezTo>
                  <a:cubicBezTo>
                    <a:pt x="3322702" y="429872"/>
                    <a:pt x="3309396" y="423210"/>
                    <a:pt x="3306545" y="415597"/>
                  </a:cubicBezTo>
                  <a:cubicBezTo>
                    <a:pt x="3294189" y="375627"/>
                    <a:pt x="3285635" y="334706"/>
                    <a:pt x="3275180" y="294737"/>
                  </a:cubicBezTo>
                  <a:cubicBezTo>
                    <a:pt x="3278982" y="292833"/>
                    <a:pt x="3282784" y="291882"/>
                    <a:pt x="3287536" y="290930"/>
                  </a:cubicBezTo>
                  <a:close/>
                  <a:moveTo>
                    <a:pt x="474453" y="277755"/>
                  </a:moveTo>
                  <a:cubicBezTo>
                    <a:pt x="453540" y="302474"/>
                    <a:pt x="431677" y="326243"/>
                    <a:pt x="410765" y="350962"/>
                  </a:cubicBezTo>
                  <a:cubicBezTo>
                    <a:pt x="393655" y="370928"/>
                    <a:pt x="381297" y="436530"/>
                    <a:pt x="395556" y="448890"/>
                  </a:cubicBezTo>
                  <a:cubicBezTo>
                    <a:pt x="426925" y="476462"/>
                    <a:pt x="408864" y="499280"/>
                    <a:pt x="390803" y="518295"/>
                  </a:cubicBezTo>
                  <a:cubicBezTo>
                    <a:pt x="366088" y="543014"/>
                    <a:pt x="337571" y="562980"/>
                    <a:pt x="310955" y="584847"/>
                  </a:cubicBezTo>
                  <a:cubicBezTo>
                    <a:pt x="300499" y="594355"/>
                    <a:pt x="290043" y="601961"/>
                    <a:pt x="278636" y="612419"/>
                  </a:cubicBezTo>
                  <a:cubicBezTo>
                    <a:pt x="294796" y="615271"/>
                    <a:pt x="314758" y="615271"/>
                    <a:pt x="315708" y="619074"/>
                  </a:cubicBezTo>
                  <a:cubicBezTo>
                    <a:pt x="323313" y="650449"/>
                    <a:pt x="329016" y="682775"/>
                    <a:pt x="329967" y="715100"/>
                  </a:cubicBezTo>
                  <a:cubicBezTo>
                    <a:pt x="329967" y="735066"/>
                    <a:pt x="321412" y="755032"/>
                    <a:pt x="315708" y="777850"/>
                  </a:cubicBezTo>
                  <a:cubicBezTo>
                    <a:pt x="356583" y="780702"/>
                    <a:pt x="380347" y="794963"/>
                    <a:pt x="391754" y="832043"/>
                  </a:cubicBezTo>
                  <a:cubicBezTo>
                    <a:pt x="408864" y="886235"/>
                    <a:pt x="357533" y="885285"/>
                    <a:pt x="328066" y="911906"/>
                  </a:cubicBezTo>
                  <a:cubicBezTo>
                    <a:pt x="355632" y="923315"/>
                    <a:pt x="377495" y="934724"/>
                    <a:pt x="400309" y="941379"/>
                  </a:cubicBezTo>
                  <a:cubicBezTo>
                    <a:pt x="444035" y="954689"/>
                    <a:pt x="460194" y="941379"/>
                    <a:pt x="461145" y="895743"/>
                  </a:cubicBezTo>
                  <a:cubicBezTo>
                    <a:pt x="461145" y="888137"/>
                    <a:pt x="460194" y="879580"/>
                    <a:pt x="460194" y="871974"/>
                  </a:cubicBezTo>
                  <a:cubicBezTo>
                    <a:pt x="456392" y="779751"/>
                    <a:pt x="450689" y="686578"/>
                    <a:pt x="448788" y="594355"/>
                  </a:cubicBezTo>
                  <a:cubicBezTo>
                    <a:pt x="447837" y="539211"/>
                    <a:pt x="448788" y="484068"/>
                    <a:pt x="454491" y="428924"/>
                  </a:cubicBezTo>
                  <a:cubicBezTo>
                    <a:pt x="459244" y="381386"/>
                    <a:pt x="472552" y="333849"/>
                    <a:pt x="482057" y="286311"/>
                  </a:cubicBezTo>
                  <a:cubicBezTo>
                    <a:pt x="480156" y="283459"/>
                    <a:pt x="477305" y="280607"/>
                    <a:pt x="474453" y="277755"/>
                  </a:cubicBezTo>
                  <a:close/>
                  <a:moveTo>
                    <a:pt x="3517622" y="230923"/>
                  </a:moveTo>
                  <a:cubicBezTo>
                    <a:pt x="3539489" y="280339"/>
                    <a:pt x="3538538" y="283190"/>
                    <a:pt x="3496705" y="318351"/>
                  </a:cubicBezTo>
                  <a:cubicBezTo>
                    <a:pt x="3486247" y="325953"/>
                    <a:pt x="3478641" y="338307"/>
                    <a:pt x="3471986" y="349711"/>
                  </a:cubicBezTo>
                  <a:cubicBezTo>
                    <a:pt x="3470084" y="353512"/>
                    <a:pt x="3471035" y="363015"/>
                    <a:pt x="3473887" y="366816"/>
                  </a:cubicBezTo>
                  <a:cubicBezTo>
                    <a:pt x="3477690" y="370618"/>
                    <a:pt x="3488149" y="373468"/>
                    <a:pt x="3491951" y="371568"/>
                  </a:cubicBezTo>
                  <a:cubicBezTo>
                    <a:pt x="3510966" y="358264"/>
                    <a:pt x="3532834" y="346860"/>
                    <a:pt x="3548046" y="329755"/>
                  </a:cubicBezTo>
                  <a:cubicBezTo>
                    <a:pt x="3570864" y="301245"/>
                    <a:pt x="3552799" y="244227"/>
                    <a:pt x="3517622" y="230923"/>
                  </a:cubicBezTo>
                  <a:close/>
                  <a:moveTo>
                    <a:pt x="1597976" y="215550"/>
                  </a:moveTo>
                  <a:cubicBezTo>
                    <a:pt x="1639786" y="221255"/>
                    <a:pt x="1658791" y="242174"/>
                    <a:pt x="1662592" y="290669"/>
                  </a:cubicBezTo>
                  <a:cubicBezTo>
                    <a:pt x="1682547" y="282111"/>
                    <a:pt x="1702502" y="273553"/>
                    <a:pt x="1721507" y="265946"/>
                  </a:cubicBezTo>
                  <a:cubicBezTo>
                    <a:pt x="1749064" y="254535"/>
                    <a:pt x="1777571" y="264044"/>
                    <a:pt x="1786123" y="288767"/>
                  </a:cubicBezTo>
                  <a:cubicBezTo>
                    <a:pt x="1796576" y="318244"/>
                    <a:pt x="1778521" y="331556"/>
                    <a:pt x="1752865" y="340114"/>
                  </a:cubicBezTo>
                  <a:cubicBezTo>
                    <a:pt x="1727208" y="349623"/>
                    <a:pt x="1701552" y="362935"/>
                    <a:pt x="1674945" y="371493"/>
                  </a:cubicBezTo>
                  <a:cubicBezTo>
                    <a:pt x="1662592" y="376247"/>
                    <a:pt x="1648338" y="372444"/>
                    <a:pt x="1635035" y="372444"/>
                  </a:cubicBezTo>
                  <a:cubicBezTo>
                    <a:pt x="1600827" y="386707"/>
                    <a:pt x="1566618" y="402872"/>
                    <a:pt x="1530509" y="415233"/>
                  </a:cubicBezTo>
                  <a:cubicBezTo>
                    <a:pt x="1520056" y="419037"/>
                    <a:pt x="1506753" y="410479"/>
                    <a:pt x="1494400" y="407626"/>
                  </a:cubicBezTo>
                  <a:cubicBezTo>
                    <a:pt x="1502002" y="398118"/>
                    <a:pt x="1506753" y="384805"/>
                    <a:pt x="1516255" y="380051"/>
                  </a:cubicBezTo>
                  <a:cubicBezTo>
                    <a:pt x="1581822" y="344869"/>
                    <a:pt x="1592274" y="321097"/>
                    <a:pt x="1571369" y="246928"/>
                  </a:cubicBezTo>
                  <a:cubicBezTo>
                    <a:pt x="1564717" y="223157"/>
                    <a:pt x="1574220" y="212697"/>
                    <a:pt x="1597976" y="215550"/>
                  </a:cubicBezTo>
                  <a:close/>
                  <a:moveTo>
                    <a:pt x="535126" y="201858"/>
                  </a:moveTo>
                  <a:cubicBezTo>
                    <a:pt x="548181" y="198961"/>
                    <a:pt x="557628" y="209301"/>
                    <a:pt x="559053" y="229266"/>
                  </a:cubicBezTo>
                  <a:cubicBezTo>
                    <a:pt x="560004" y="241626"/>
                    <a:pt x="557152" y="253986"/>
                    <a:pt x="555251" y="265395"/>
                  </a:cubicBezTo>
                  <a:cubicBezTo>
                    <a:pt x="543844" y="333849"/>
                    <a:pt x="532437" y="402303"/>
                    <a:pt x="522932" y="470757"/>
                  </a:cubicBezTo>
                  <a:cubicBezTo>
                    <a:pt x="517228" y="508787"/>
                    <a:pt x="513426" y="546817"/>
                    <a:pt x="513426" y="584847"/>
                  </a:cubicBezTo>
                  <a:cubicBezTo>
                    <a:pt x="513426" y="633336"/>
                    <a:pt x="519129" y="682775"/>
                    <a:pt x="521031" y="731263"/>
                  </a:cubicBezTo>
                  <a:cubicBezTo>
                    <a:pt x="523882" y="814929"/>
                    <a:pt x="526734" y="899546"/>
                    <a:pt x="525783" y="983212"/>
                  </a:cubicBezTo>
                  <a:cubicBezTo>
                    <a:pt x="524833" y="1025996"/>
                    <a:pt x="507723" y="1031700"/>
                    <a:pt x="470651" y="1013636"/>
                  </a:cubicBezTo>
                  <a:cubicBezTo>
                    <a:pt x="434529" y="994621"/>
                    <a:pt x="396506" y="981310"/>
                    <a:pt x="359434" y="964197"/>
                  </a:cubicBezTo>
                  <a:cubicBezTo>
                    <a:pt x="335670" y="951837"/>
                    <a:pt x="306203" y="942330"/>
                    <a:pt x="302400" y="903349"/>
                  </a:cubicBezTo>
                  <a:cubicBezTo>
                    <a:pt x="260575" y="924265"/>
                    <a:pt x="245366" y="876728"/>
                    <a:pt x="209245" y="873876"/>
                  </a:cubicBezTo>
                  <a:cubicBezTo>
                    <a:pt x="189283" y="883383"/>
                    <a:pt x="186431" y="948985"/>
                    <a:pt x="139854" y="906201"/>
                  </a:cubicBezTo>
                  <a:cubicBezTo>
                    <a:pt x="117040" y="886235"/>
                    <a:pt x="131298" y="851058"/>
                    <a:pt x="170272" y="821584"/>
                  </a:cubicBezTo>
                  <a:cubicBezTo>
                    <a:pt x="163618" y="811126"/>
                    <a:pt x="156964" y="800668"/>
                    <a:pt x="152211" y="792111"/>
                  </a:cubicBezTo>
                  <a:cubicBezTo>
                    <a:pt x="165519" y="776899"/>
                    <a:pt x="177876" y="763588"/>
                    <a:pt x="186431" y="754081"/>
                  </a:cubicBezTo>
                  <a:cubicBezTo>
                    <a:pt x="163618" y="743623"/>
                    <a:pt x="143656" y="736017"/>
                    <a:pt x="117991" y="724608"/>
                  </a:cubicBezTo>
                  <a:cubicBezTo>
                    <a:pt x="160766" y="690381"/>
                    <a:pt x="224454" y="691331"/>
                    <a:pt x="226355" y="619074"/>
                  </a:cubicBezTo>
                  <a:cubicBezTo>
                    <a:pt x="206393" y="624779"/>
                    <a:pt x="190234" y="630483"/>
                    <a:pt x="174074" y="634286"/>
                  </a:cubicBezTo>
                  <a:cubicBezTo>
                    <a:pt x="166469" y="636188"/>
                    <a:pt x="157914" y="635237"/>
                    <a:pt x="150310" y="636188"/>
                  </a:cubicBezTo>
                  <a:cubicBezTo>
                    <a:pt x="151260" y="627631"/>
                    <a:pt x="150310" y="616222"/>
                    <a:pt x="155063" y="612419"/>
                  </a:cubicBezTo>
                  <a:cubicBezTo>
                    <a:pt x="175024" y="592453"/>
                    <a:pt x="195937" y="572488"/>
                    <a:pt x="219701" y="558226"/>
                  </a:cubicBezTo>
                  <a:cubicBezTo>
                    <a:pt x="252020" y="539211"/>
                    <a:pt x="282438" y="521147"/>
                    <a:pt x="290994" y="480265"/>
                  </a:cubicBezTo>
                  <a:cubicBezTo>
                    <a:pt x="294796" y="465053"/>
                    <a:pt x="307153" y="452693"/>
                    <a:pt x="311906" y="436530"/>
                  </a:cubicBezTo>
                  <a:cubicBezTo>
                    <a:pt x="300499" y="444136"/>
                    <a:pt x="287191" y="458397"/>
                    <a:pt x="276735" y="457447"/>
                  </a:cubicBezTo>
                  <a:cubicBezTo>
                    <a:pt x="267229" y="455545"/>
                    <a:pt x="259625" y="437481"/>
                    <a:pt x="248218" y="421318"/>
                  </a:cubicBezTo>
                  <a:cubicBezTo>
                    <a:pt x="235861" y="434629"/>
                    <a:pt x="221602" y="446038"/>
                    <a:pt x="212097" y="460299"/>
                  </a:cubicBezTo>
                  <a:cubicBezTo>
                    <a:pt x="148409" y="557276"/>
                    <a:pt x="97078" y="659006"/>
                    <a:pt x="79017" y="774047"/>
                  </a:cubicBezTo>
                  <a:cubicBezTo>
                    <a:pt x="71413" y="819683"/>
                    <a:pt x="68561" y="865319"/>
                    <a:pt x="60957" y="910004"/>
                  </a:cubicBezTo>
                  <a:cubicBezTo>
                    <a:pt x="59055" y="920462"/>
                    <a:pt x="49550" y="933773"/>
                    <a:pt x="40995" y="936625"/>
                  </a:cubicBezTo>
                  <a:cubicBezTo>
                    <a:pt x="32440" y="938527"/>
                    <a:pt x="15329" y="930921"/>
                    <a:pt x="11527" y="922364"/>
                  </a:cubicBezTo>
                  <a:cubicBezTo>
                    <a:pt x="3923" y="907152"/>
                    <a:pt x="-830" y="889088"/>
                    <a:pt x="120" y="871974"/>
                  </a:cubicBezTo>
                  <a:cubicBezTo>
                    <a:pt x="2021" y="804471"/>
                    <a:pt x="2972" y="736967"/>
                    <a:pt x="10577" y="670415"/>
                  </a:cubicBezTo>
                  <a:cubicBezTo>
                    <a:pt x="17231" y="609567"/>
                    <a:pt x="32440" y="549670"/>
                    <a:pt x="49550" y="490723"/>
                  </a:cubicBezTo>
                  <a:cubicBezTo>
                    <a:pt x="76166" y="522098"/>
                    <a:pt x="51451" y="554423"/>
                    <a:pt x="53352" y="585798"/>
                  </a:cubicBezTo>
                  <a:cubicBezTo>
                    <a:pt x="54303" y="620025"/>
                    <a:pt x="56204" y="654252"/>
                    <a:pt x="59055" y="697987"/>
                  </a:cubicBezTo>
                  <a:cubicBezTo>
                    <a:pt x="67611" y="678021"/>
                    <a:pt x="76166" y="664710"/>
                    <a:pt x="79968" y="650449"/>
                  </a:cubicBezTo>
                  <a:cubicBezTo>
                    <a:pt x="107534" y="549670"/>
                    <a:pt x="166469" y="466003"/>
                    <a:pt x="230157" y="386140"/>
                  </a:cubicBezTo>
                  <a:cubicBezTo>
                    <a:pt x="257724" y="350962"/>
                    <a:pt x="271982" y="351913"/>
                    <a:pt x="309054" y="373780"/>
                  </a:cubicBezTo>
                  <a:cubicBezTo>
                    <a:pt x="316659" y="378534"/>
                    <a:pt x="331868" y="377583"/>
                    <a:pt x="338522" y="371879"/>
                  </a:cubicBezTo>
                  <a:cubicBezTo>
                    <a:pt x="360385" y="353815"/>
                    <a:pt x="379396" y="330997"/>
                    <a:pt x="401259" y="311982"/>
                  </a:cubicBezTo>
                  <a:cubicBezTo>
                    <a:pt x="440232" y="276804"/>
                    <a:pt x="480156" y="241626"/>
                    <a:pt x="521031" y="209301"/>
                  </a:cubicBezTo>
                  <a:cubicBezTo>
                    <a:pt x="526021" y="205260"/>
                    <a:pt x="530774" y="202824"/>
                    <a:pt x="535126" y="201858"/>
                  </a:cubicBezTo>
                  <a:close/>
                  <a:moveTo>
                    <a:pt x="2896916" y="192160"/>
                  </a:moveTo>
                  <a:cubicBezTo>
                    <a:pt x="2940628" y="217817"/>
                    <a:pt x="2959634" y="271031"/>
                    <a:pt x="2942529" y="319493"/>
                  </a:cubicBezTo>
                  <a:cubicBezTo>
                    <a:pt x="2933026" y="347051"/>
                    <a:pt x="2922573" y="375558"/>
                    <a:pt x="2910220" y="410717"/>
                  </a:cubicBezTo>
                  <a:cubicBezTo>
                    <a:pt x="2928275" y="405966"/>
                    <a:pt x="2939678" y="400265"/>
                    <a:pt x="2948231" y="403115"/>
                  </a:cubicBezTo>
                  <a:cubicBezTo>
                    <a:pt x="2962485" y="407867"/>
                    <a:pt x="2978639" y="415469"/>
                    <a:pt x="2987192" y="426872"/>
                  </a:cubicBezTo>
                  <a:cubicBezTo>
                    <a:pt x="2990993" y="432573"/>
                    <a:pt x="2983391" y="452528"/>
                    <a:pt x="2975789" y="460130"/>
                  </a:cubicBezTo>
                  <a:cubicBezTo>
                    <a:pt x="2957733" y="476285"/>
                    <a:pt x="2937778" y="494339"/>
                    <a:pt x="2915921" y="502892"/>
                  </a:cubicBezTo>
                  <a:cubicBezTo>
                    <a:pt x="2857955" y="524747"/>
                    <a:pt x="2859855" y="578912"/>
                    <a:pt x="2844651" y="623574"/>
                  </a:cubicBezTo>
                  <a:cubicBezTo>
                    <a:pt x="2843701" y="627375"/>
                    <a:pt x="2847502" y="634977"/>
                    <a:pt x="2851303" y="637827"/>
                  </a:cubicBezTo>
                  <a:cubicBezTo>
                    <a:pt x="2905468" y="691041"/>
                    <a:pt x="2955833" y="751857"/>
                    <a:pt x="3043258" y="746156"/>
                  </a:cubicBezTo>
                  <a:cubicBezTo>
                    <a:pt x="3045159" y="746156"/>
                    <a:pt x="3047059" y="748056"/>
                    <a:pt x="3054661" y="752808"/>
                  </a:cubicBezTo>
                  <a:cubicBezTo>
                    <a:pt x="3031855" y="786066"/>
                    <a:pt x="3005247" y="814574"/>
                    <a:pt x="2970087" y="834529"/>
                  </a:cubicBezTo>
                  <a:cubicBezTo>
                    <a:pt x="2965336" y="837380"/>
                    <a:pt x="2946330" y="827877"/>
                    <a:pt x="2940628" y="819325"/>
                  </a:cubicBezTo>
                  <a:cubicBezTo>
                    <a:pt x="2912120" y="780365"/>
                    <a:pt x="2884562" y="741405"/>
                    <a:pt x="2860806" y="699594"/>
                  </a:cubicBezTo>
                  <a:cubicBezTo>
                    <a:pt x="2837049" y="656832"/>
                    <a:pt x="2831347" y="654932"/>
                    <a:pt x="2804739" y="694842"/>
                  </a:cubicBezTo>
                  <a:cubicBezTo>
                    <a:pt x="2754375" y="772763"/>
                    <a:pt x="2693558" y="839280"/>
                    <a:pt x="2618486" y="893445"/>
                  </a:cubicBezTo>
                  <a:cubicBezTo>
                    <a:pt x="2604232" y="903897"/>
                    <a:pt x="2588077" y="910549"/>
                    <a:pt x="2567171" y="914350"/>
                  </a:cubicBezTo>
                  <a:cubicBezTo>
                    <a:pt x="2657447" y="805071"/>
                    <a:pt x="2746773" y="698643"/>
                    <a:pt x="2799038" y="570360"/>
                  </a:cubicBezTo>
                  <a:cubicBezTo>
                    <a:pt x="2765778" y="548504"/>
                    <a:pt x="2735370" y="529499"/>
                    <a:pt x="2705911" y="510494"/>
                  </a:cubicBezTo>
                  <a:cubicBezTo>
                    <a:pt x="2707812" y="504792"/>
                    <a:pt x="2709712" y="500041"/>
                    <a:pt x="2711613" y="494339"/>
                  </a:cubicBezTo>
                  <a:cubicBezTo>
                    <a:pt x="2728718" y="493389"/>
                    <a:pt x="2746773" y="494339"/>
                    <a:pt x="2762927" y="490538"/>
                  </a:cubicBezTo>
                  <a:cubicBezTo>
                    <a:pt x="2813292" y="478185"/>
                    <a:pt x="2851303" y="452528"/>
                    <a:pt x="2860806" y="397414"/>
                  </a:cubicBezTo>
                  <a:cubicBezTo>
                    <a:pt x="2871259" y="337548"/>
                    <a:pt x="2880761" y="277682"/>
                    <a:pt x="2891214" y="217817"/>
                  </a:cubicBezTo>
                  <a:cubicBezTo>
                    <a:pt x="2892165" y="209264"/>
                    <a:pt x="2895015" y="201662"/>
                    <a:pt x="2896916" y="192160"/>
                  </a:cubicBezTo>
                  <a:close/>
                  <a:moveTo>
                    <a:pt x="3684003" y="166303"/>
                  </a:moveTo>
                  <a:cubicBezTo>
                    <a:pt x="3638367" y="181507"/>
                    <a:pt x="3597485" y="194812"/>
                    <a:pt x="3557553" y="207166"/>
                  </a:cubicBezTo>
                  <a:cubicBezTo>
                    <a:pt x="3580371" y="249929"/>
                    <a:pt x="3599386" y="284140"/>
                    <a:pt x="3618401" y="320252"/>
                  </a:cubicBezTo>
                  <a:cubicBezTo>
                    <a:pt x="3633613" y="268935"/>
                    <a:pt x="3680200" y="229973"/>
                    <a:pt x="3684003" y="166303"/>
                  </a:cubicBezTo>
                  <a:close/>
                  <a:moveTo>
                    <a:pt x="2373062" y="147028"/>
                  </a:moveTo>
                  <a:cubicBezTo>
                    <a:pt x="2380435" y="145010"/>
                    <a:pt x="2388284" y="146910"/>
                    <a:pt x="2397322" y="155933"/>
                  </a:cubicBezTo>
                  <a:cubicBezTo>
                    <a:pt x="2420155" y="177781"/>
                    <a:pt x="2425863" y="205327"/>
                    <a:pt x="2407787" y="222425"/>
                  </a:cubicBezTo>
                  <a:cubicBezTo>
                    <a:pt x="2383052" y="248071"/>
                    <a:pt x="2356413" y="271818"/>
                    <a:pt x="2326921" y="298415"/>
                  </a:cubicBezTo>
                  <a:cubicBezTo>
                    <a:pt x="2339288" y="305064"/>
                    <a:pt x="2345948" y="307913"/>
                    <a:pt x="2349754" y="311713"/>
                  </a:cubicBezTo>
                  <a:cubicBezTo>
                    <a:pt x="2358316" y="324061"/>
                    <a:pt x="2371635" y="336410"/>
                    <a:pt x="2372586" y="349708"/>
                  </a:cubicBezTo>
                  <a:cubicBezTo>
                    <a:pt x="2372586" y="357307"/>
                    <a:pt x="2352608" y="366806"/>
                    <a:pt x="2340240" y="372505"/>
                  </a:cubicBezTo>
                  <a:cubicBezTo>
                    <a:pt x="2326921" y="380104"/>
                    <a:pt x="2311699" y="384853"/>
                    <a:pt x="2296477" y="389603"/>
                  </a:cubicBezTo>
                  <a:cubicBezTo>
                    <a:pt x="2287914" y="393402"/>
                    <a:pt x="2277449" y="395302"/>
                    <a:pt x="2267936" y="398151"/>
                  </a:cubicBezTo>
                  <a:cubicBezTo>
                    <a:pt x="2266984" y="395302"/>
                    <a:pt x="2265081" y="392452"/>
                    <a:pt x="2263179" y="389603"/>
                  </a:cubicBezTo>
                  <a:cubicBezTo>
                    <a:pt x="2269838" y="382004"/>
                    <a:pt x="2277449" y="374405"/>
                    <a:pt x="2283158" y="365856"/>
                  </a:cubicBezTo>
                  <a:cubicBezTo>
                    <a:pt x="2289817" y="358257"/>
                    <a:pt x="2294574" y="349708"/>
                    <a:pt x="2300282" y="340209"/>
                  </a:cubicBezTo>
                  <a:cubicBezTo>
                    <a:pt x="2291720" y="331660"/>
                    <a:pt x="2285060" y="325011"/>
                    <a:pt x="2274595" y="315512"/>
                  </a:cubicBezTo>
                  <a:cubicBezTo>
                    <a:pt x="2284109" y="306964"/>
                    <a:pt x="2292671" y="301264"/>
                    <a:pt x="2300282" y="293665"/>
                  </a:cubicBezTo>
                  <a:cubicBezTo>
                    <a:pt x="2306942" y="287966"/>
                    <a:pt x="2312650" y="280367"/>
                    <a:pt x="2318358" y="273718"/>
                  </a:cubicBezTo>
                  <a:cubicBezTo>
                    <a:pt x="2315504" y="270868"/>
                    <a:pt x="2312650" y="268019"/>
                    <a:pt x="2309796" y="265169"/>
                  </a:cubicBezTo>
                  <a:cubicBezTo>
                    <a:pt x="2279352" y="289866"/>
                    <a:pt x="2247957" y="313613"/>
                    <a:pt x="2218464" y="339259"/>
                  </a:cubicBezTo>
                  <a:cubicBezTo>
                    <a:pt x="2202291" y="352558"/>
                    <a:pt x="2188972" y="370605"/>
                    <a:pt x="2173750" y="384853"/>
                  </a:cubicBezTo>
                  <a:cubicBezTo>
                    <a:pt x="2153771" y="402901"/>
                    <a:pt x="2108105" y="399101"/>
                    <a:pt x="2096689" y="376304"/>
                  </a:cubicBezTo>
                  <a:cubicBezTo>
                    <a:pt x="2092883" y="369655"/>
                    <a:pt x="2102397" y="350658"/>
                    <a:pt x="2110959" y="344959"/>
                  </a:cubicBezTo>
                  <a:cubicBezTo>
                    <a:pt x="2163285" y="307913"/>
                    <a:pt x="2217513" y="273718"/>
                    <a:pt x="2268887" y="236673"/>
                  </a:cubicBezTo>
                  <a:cubicBezTo>
                    <a:pt x="2299331" y="214826"/>
                    <a:pt x="2325018" y="187279"/>
                    <a:pt x="2351656" y="161633"/>
                  </a:cubicBezTo>
                  <a:cubicBezTo>
                    <a:pt x="2358791" y="154984"/>
                    <a:pt x="2365689" y="149047"/>
                    <a:pt x="2373062" y="147028"/>
                  </a:cubicBezTo>
                  <a:close/>
                  <a:moveTo>
                    <a:pt x="187435" y="64515"/>
                  </a:moveTo>
                  <a:cubicBezTo>
                    <a:pt x="194086" y="63564"/>
                    <a:pt x="204536" y="66418"/>
                    <a:pt x="207387" y="71176"/>
                  </a:cubicBezTo>
                  <a:cubicBezTo>
                    <a:pt x="230188" y="106383"/>
                    <a:pt x="253940" y="140638"/>
                    <a:pt x="271992" y="177748"/>
                  </a:cubicBezTo>
                  <a:cubicBezTo>
                    <a:pt x="288143" y="212954"/>
                    <a:pt x="271041" y="246258"/>
                    <a:pt x="235889" y="264337"/>
                  </a:cubicBezTo>
                  <a:cubicBezTo>
                    <a:pt x="223538" y="270046"/>
                    <a:pt x="212137" y="275756"/>
                    <a:pt x="195986" y="284319"/>
                  </a:cubicBezTo>
                  <a:cubicBezTo>
                    <a:pt x="192186" y="270046"/>
                    <a:pt x="190285" y="260531"/>
                    <a:pt x="185535" y="242452"/>
                  </a:cubicBezTo>
                  <a:cubicBezTo>
                    <a:pt x="164634" y="262434"/>
                    <a:pt x="147532" y="279562"/>
                    <a:pt x="129481" y="294786"/>
                  </a:cubicBezTo>
                  <a:cubicBezTo>
                    <a:pt x="115230" y="307156"/>
                    <a:pt x="100029" y="325235"/>
                    <a:pt x="83877" y="326187"/>
                  </a:cubicBezTo>
                  <a:cubicBezTo>
                    <a:pt x="56325" y="328090"/>
                    <a:pt x="34474" y="309059"/>
                    <a:pt x="21173" y="281465"/>
                  </a:cubicBezTo>
                  <a:cubicBezTo>
                    <a:pt x="57275" y="269095"/>
                    <a:pt x="90528" y="258628"/>
                    <a:pt x="123780" y="246258"/>
                  </a:cubicBezTo>
                  <a:cubicBezTo>
                    <a:pt x="177935" y="224373"/>
                    <a:pt x="185535" y="210100"/>
                    <a:pt x="180785" y="151105"/>
                  </a:cubicBezTo>
                  <a:cubicBezTo>
                    <a:pt x="178885" y="128268"/>
                    <a:pt x="178885" y="104480"/>
                    <a:pt x="179835" y="80691"/>
                  </a:cubicBezTo>
                  <a:cubicBezTo>
                    <a:pt x="179835" y="74982"/>
                    <a:pt x="184585" y="64515"/>
                    <a:pt x="187435" y="64515"/>
                  </a:cubicBezTo>
                  <a:close/>
                  <a:moveTo>
                    <a:pt x="442941" y="24455"/>
                  </a:moveTo>
                  <a:cubicBezTo>
                    <a:pt x="449357" y="23267"/>
                    <a:pt x="457199" y="29447"/>
                    <a:pt x="469556" y="42759"/>
                  </a:cubicBezTo>
                  <a:cubicBezTo>
                    <a:pt x="500922" y="76988"/>
                    <a:pt x="503774" y="119774"/>
                    <a:pt x="502823" y="162561"/>
                  </a:cubicBezTo>
                  <a:cubicBezTo>
                    <a:pt x="501873" y="172069"/>
                    <a:pt x="481912" y="190134"/>
                    <a:pt x="472407" y="189184"/>
                  </a:cubicBezTo>
                  <a:cubicBezTo>
                    <a:pt x="415377" y="182528"/>
                    <a:pt x="376406" y="212954"/>
                    <a:pt x="338386" y="247183"/>
                  </a:cubicBezTo>
                  <a:cubicBezTo>
                    <a:pt x="275652" y="303281"/>
                    <a:pt x="213869" y="360330"/>
                    <a:pt x="150185" y="415477"/>
                  </a:cubicBezTo>
                  <a:cubicBezTo>
                    <a:pt x="132126" y="430690"/>
                    <a:pt x="112165" y="444952"/>
                    <a:pt x="79848" y="436395"/>
                  </a:cubicBezTo>
                  <a:cubicBezTo>
                    <a:pt x="87452" y="426886"/>
                    <a:pt x="91254" y="419280"/>
                    <a:pt x="96957" y="416428"/>
                  </a:cubicBezTo>
                  <a:cubicBezTo>
                    <a:pt x="192008" y="355576"/>
                    <a:pt x="261395" y="270953"/>
                    <a:pt x="328881" y="183479"/>
                  </a:cubicBezTo>
                  <a:cubicBezTo>
                    <a:pt x="349792" y="155905"/>
                    <a:pt x="372604" y="129282"/>
                    <a:pt x="392564" y="101709"/>
                  </a:cubicBezTo>
                  <a:cubicBezTo>
                    <a:pt x="404921" y="85545"/>
                    <a:pt x="416327" y="68431"/>
                    <a:pt x="424882" y="50365"/>
                  </a:cubicBezTo>
                  <a:cubicBezTo>
                    <a:pt x="431535" y="34201"/>
                    <a:pt x="436525" y="25644"/>
                    <a:pt x="442941" y="24455"/>
                  </a:cubicBezTo>
                  <a:close/>
                  <a:moveTo>
                    <a:pt x="3544243" y="0"/>
                  </a:moveTo>
                  <a:cubicBezTo>
                    <a:pt x="3579420" y="8553"/>
                    <a:pt x="3622204" y="50366"/>
                    <a:pt x="3626007" y="79825"/>
                  </a:cubicBezTo>
                  <a:cubicBezTo>
                    <a:pt x="3629810" y="112135"/>
                    <a:pt x="3609844" y="140645"/>
                    <a:pt x="3568011" y="161551"/>
                  </a:cubicBezTo>
                  <a:cubicBezTo>
                    <a:pt x="3541390" y="174855"/>
                    <a:pt x="3514769" y="186259"/>
                    <a:pt x="3489099" y="198613"/>
                  </a:cubicBezTo>
                  <a:cubicBezTo>
                    <a:pt x="3487198" y="199563"/>
                    <a:pt x="3487198" y="202414"/>
                    <a:pt x="3485296" y="209066"/>
                  </a:cubicBezTo>
                  <a:cubicBezTo>
                    <a:pt x="3493853" y="207166"/>
                    <a:pt x="3500508" y="206215"/>
                    <a:pt x="3506213" y="204315"/>
                  </a:cubicBezTo>
                  <a:cubicBezTo>
                    <a:pt x="3548996" y="184358"/>
                    <a:pt x="3591780" y="163452"/>
                    <a:pt x="3634564" y="144446"/>
                  </a:cubicBezTo>
                  <a:cubicBezTo>
                    <a:pt x="3651677" y="136843"/>
                    <a:pt x="3670692" y="133992"/>
                    <a:pt x="3688756" y="128291"/>
                  </a:cubicBezTo>
                  <a:cubicBezTo>
                    <a:pt x="3722983" y="117837"/>
                    <a:pt x="3741998" y="134943"/>
                    <a:pt x="3754358" y="163452"/>
                  </a:cubicBezTo>
                  <a:cubicBezTo>
                    <a:pt x="3754358" y="172004"/>
                    <a:pt x="3754358" y="181507"/>
                    <a:pt x="3754358" y="190060"/>
                  </a:cubicBezTo>
                  <a:cubicBezTo>
                    <a:pt x="3717279" y="241376"/>
                    <a:pt x="3678298" y="291742"/>
                    <a:pt x="3641219" y="343059"/>
                  </a:cubicBezTo>
                  <a:cubicBezTo>
                    <a:pt x="3625056" y="366816"/>
                    <a:pt x="3613647" y="393425"/>
                    <a:pt x="3593682" y="429536"/>
                  </a:cubicBezTo>
                  <a:cubicBezTo>
                    <a:pt x="3618401" y="426685"/>
                    <a:pt x="3632662" y="424785"/>
                    <a:pt x="3646923" y="422884"/>
                  </a:cubicBezTo>
                  <a:cubicBezTo>
                    <a:pt x="3663086" y="420033"/>
                    <a:pt x="3680200" y="414331"/>
                    <a:pt x="3696362" y="416232"/>
                  </a:cubicBezTo>
                  <a:cubicBezTo>
                    <a:pt x="3726786" y="418133"/>
                    <a:pt x="3741998" y="450443"/>
                    <a:pt x="3723934" y="475151"/>
                  </a:cubicBezTo>
                  <a:cubicBezTo>
                    <a:pt x="3689707" y="518865"/>
                    <a:pt x="3652628" y="554976"/>
                    <a:pt x="3588928" y="549274"/>
                  </a:cubicBezTo>
                  <a:cubicBezTo>
                    <a:pt x="3561356" y="546423"/>
                    <a:pt x="3532834" y="557827"/>
                    <a:pt x="3504311" y="562579"/>
                  </a:cubicBezTo>
                  <a:cubicBezTo>
                    <a:pt x="3493853" y="564479"/>
                    <a:pt x="3482444" y="564479"/>
                    <a:pt x="3471035" y="560678"/>
                  </a:cubicBezTo>
                  <a:cubicBezTo>
                    <a:pt x="3522375" y="507461"/>
                    <a:pt x="3590829" y="494157"/>
                    <a:pt x="3652628" y="465648"/>
                  </a:cubicBezTo>
                  <a:cubicBezTo>
                    <a:pt x="3618401" y="458045"/>
                    <a:pt x="3587977" y="458996"/>
                    <a:pt x="3557553" y="479902"/>
                  </a:cubicBezTo>
                  <a:cubicBezTo>
                    <a:pt x="3542341" y="490356"/>
                    <a:pt x="3521425" y="494157"/>
                    <a:pt x="3503360" y="498908"/>
                  </a:cubicBezTo>
                  <a:cubicBezTo>
                    <a:pt x="3492902" y="501759"/>
                    <a:pt x="3478641" y="498908"/>
                    <a:pt x="3471035" y="504610"/>
                  </a:cubicBezTo>
                  <a:cubicBezTo>
                    <a:pt x="3415892" y="544523"/>
                    <a:pt x="3360748" y="585386"/>
                    <a:pt x="3307506" y="627199"/>
                  </a:cubicBezTo>
                  <a:cubicBezTo>
                    <a:pt x="3289442" y="641454"/>
                    <a:pt x="3275181" y="661410"/>
                    <a:pt x="3257117" y="676615"/>
                  </a:cubicBezTo>
                  <a:cubicBezTo>
                    <a:pt x="3250461" y="683267"/>
                    <a:pt x="3233348" y="689919"/>
                    <a:pt x="3228594" y="686118"/>
                  </a:cubicBezTo>
                  <a:cubicBezTo>
                    <a:pt x="3219087" y="679466"/>
                    <a:pt x="3213382" y="665211"/>
                    <a:pt x="3209579" y="652857"/>
                  </a:cubicBezTo>
                  <a:cubicBezTo>
                    <a:pt x="3206727" y="646205"/>
                    <a:pt x="3207678" y="635752"/>
                    <a:pt x="3211481" y="630050"/>
                  </a:cubicBezTo>
                  <a:cubicBezTo>
                    <a:pt x="3245708" y="577784"/>
                    <a:pt x="3280885" y="525517"/>
                    <a:pt x="3316063" y="473250"/>
                  </a:cubicBezTo>
                  <a:cubicBezTo>
                    <a:pt x="3320817" y="475151"/>
                    <a:pt x="3325571" y="477051"/>
                    <a:pt x="3329374" y="478952"/>
                  </a:cubicBezTo>
                  <a:cubicBezTo>
                    <a:pt x="3326521" y="490356"/>
                    <a:pt x="3327472" y="503660"/>
                    <a:pt x="3320817" y="512212"/>
                  </a:cubicBezTo>
                  <a:cubicBezTo>
                    <a:pt x="3304654" y="535020"/>
                    <a:pt x="3285639" y="555927"/>
                    <a:pt x="3268526" y="577784"/>
                  </a:cubicBezTo>
                  <a:cubicBezTo>
                    <a:pt x="3259018" y="591088"/>
                    <a:pt x="3252363" y="605342"/>
                    <a:pt x="3243806" y="619597"/>
                  </a:cubicBezTo>
                  <a:cubicBezTo>
                    <a:pt x="3245708" y="620547"/>
                    <a:pt x="3247609" y="622448"/>
                    <a:pt x="3250461" y="624348"/>
                  </a:cubicBezTo>
                  <a:cubicBezTo>
                    <a:pt x="3255215" y="621497"/>
                    <a:pt x="3259969" y="619597"/>
                    <a:pt x="3264723" y="616746"/>
                  </a:cubicBezTo>
                  <a:cubicBezTo>
                    <a:pt x="3325571" y="572082"/>
                    <a:pt x="3385468" y="527417"/>
                    <a:pt x="3447266" y="484654"/>
                  </a:cubicBezTo>
                  <a:cubicBezTo>
                    <a:pt x="3477690" y="464697"/>
                    <a:pt x="3486247" y="446642"/>
                    <a:pt x="3463429" y="427636"/>
                  </a:cubicBezTo>
                  <a:cubicBezTo>
                    <a:pt x="3450119" y="415282"/>
                    <a:pt x="3434907" y="406729"/>
                    <a:pt x="3419695" y="430487"/>
                  </a:cubicBezTo>
                  <a:cubicBezTo>
                    <a:pt x="3408286" y="448542"/>
                    <a:pt x="3390221" y="462797"/>
                    <a:pt x="3374059" y="478002"/>
                  </a:cubicBezTo>
                  <a:cubicBezTo>
                    <a:pt x="3370256" y="475151"/>
                    <a:pt x="3365502" y="472300"/>
                    <a:pt x="3361699" y="468499"/>
                  </a:cubicBezTo>
                  <a:cubicBezTo>
                    <a:pt x="3377862" y="438089"/>
                    <a:pt x="3394024" y="406729"/>
                    <a:pt x="3413039" y="368717"/>
                  </a:cubicBezTo>
                  <a:cubicBezTo>
                    <a:pt x="3356945" y="378220"/>
                    <a:pt x="3362650" y="342108"/>
                    <a:pt x="3358847" y="310748"/>
                  </a:cubicBezTo>
                  <a:cubicBezTo>
                    <a:pt x="3352191" y="267985"/>
                    <a:pt x="3341733" y="225221"/>
                    <a:pt x="3333177" y="182458"/>
                  </a:cubicBezTo>
                  <a:cubicBezTo>
                    <a:pt x="3330324" y="171054"/>
                    <a:pt x="3329374" y="159651"/>
                    <a:pt x="3325571" y="139694"/>
                  </a:cubicBezTo>
                  <a:cubicBezTo>
                    <a:pt x="3370256" y="156800"/>
                    <a:pt x="3381665" y="191961"/>
                    <a:pt x="3394975" y="222370"/>
                  </a:cubicBezTo>
                  <a:cubicBezTo>
                    <a:pt x="3408286" y="253730"/>
                    <a:pt x="3413990" y="287941"/>
                    <a:pt x="3423498" y="322152"/>
                  </a:cubicBezTo>
                  <a:cubicBezTo>
                    <a:pt x="3451069" y="282239"/>
                    <a:pt x="3452020" y="241376"/>
                    <a:pt x="3429202" y="205265"/>
                  </a:cubicBezTo>
                  <a:cubicBezTo>
                    <a:pt x="3502410" y="156800"/>
                    <a:pt x="3557553" y="96931"/>
                    <a:pt x="3544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828" name="îśḷïďé"/>
            <p:cNvSpPr/>
            <p:nvPr/>
          </p:nvSpPr>
          <p:spPr>
            <a:xfrm>
              <a:off x="5317513" y="3892412"/>
              <a:ext cx="3663563" cy="166651"/>
            </a:xfrm>
            <a:custGeom>
              <a:avLst/>
              <a:gdLst/>
              <a:ahLst/>
              <a:cxnLst/>
              <a:rect l="l" t="t" r="r" b="b"/>
              <a:pathLst>
                <a:path w="6669360" h="303381">
                  <a:moveTo>
                    <a:pt x="5536922" y="37598"/>
                  </a:moveTo>
                  <a:lnTo>
                    <a:pt x="5536922" y="134592"/>
                  </a:lnTo>
                  <a:lnTo>
                    <a:pt x="5620317" y="134592"/>
                  </a:lnTo>
                  <a:cubicBezTo>
                    <a:pt x="5638050" y="134592"/>
                    <a:pt x="5651916" y="132758"/>
                    <a:pt x="5661914" y="129092"/>
                  </a:cubicBezTo>
                  <a:cubicBezTo>
                    <a:pt x="5671914" y="125426"/>
                    <a:pt x="5679514" y="119559"/>
                    <a:pt x="5684714" y="111493"/>
                  </a:cubicBezTo>
                  <a:cubicBezTo>
                    <a:pt x="5689913" y="103427"/>
                    <a:pt x="5692513" y="94661"/>
                    <a:pt x="5692513" y="85195"/>
                  </a:cubicBezTo>
                  <a:cubicBezTo>
                    <a:pt x="5692513" y="71329"/>
                    <a:pt x="5687480" y="59930"/>
                    <a:pt x="5677414" y="50997"/>
                  </a:cubicBezTo>
                  <a:cubicBezTo>
                    <a:pt x="5667348" y="42064"/>
                    <a:pt x="5651448" y="37598"/>
                    <a:pt x="5629716" y="37598"/>
                  </a:cubicBezTo>
                  <a:close/>
                  <a:moveTo>
                    <a:pt x="2483243" y="35998"/>
                  </a:moveTo>
                  <a:cubicBezTo>
                    <a:pt x="2479510" y="54797"/>
                    <a:pt x="2474244" y="73462"/>
                    <a:pt x="2467444" y="91994"/>
                  </a:cubicBezTo>
                  <a:lnTo>
                    <a:pt x="2435247" y="177989"/>
                  </a:lnTo>
                  <a:lnTo>
                    <a:pt x="2534641" y="177989"/>
                  </a:lnTo>
                  <a:lnTo>
                    <a:pt x="2504042" y="96794"/>
                  </a:lnTo>
                  <a:cubicBezTo>
                    <a:pt x="2494709" y="72129"/>
                    <a:pt x="2487777" y="51863"/>
                    <a:pt x="2483243" y="35998"/>
                  </a:cubicBezTo>
                  <a:close/>
                  <a:moveTo>
                    <a:pt x="330594" y="35998"/>
                  </a:moveTo>
                  <a:cubicBezTo>
                    <a:pt x="326861" y="54797"/>
                    <a:pt x="321594" y="73462"/>
                    <a:pt x="314795" y="91994"/>
                  </a:cubicBezTo>
                  <a:lnTo>
                    <a:pt x="282597" y="177989"/>
                  </a:lnTo>
                  <a:lnTo>
                    <a:pt x="381991" y="177989"/>
                  </a:lnTo>
                  <a:lnTo>
                    <a:pt x="351393" y="96794"/>
                  </a:lnTo>
                  <a:cubicBezTo>
                    <a:pt x="342060" y="72129"/>
                    <a:pt x="335127" y="51863"/>
                    <a:pt x="330594" y="35998"/>
                  </a:cubicBezTo>
                  <a:close/>
                  <a:moveTo>
                    <a:pt x="3340317" y="33398"/>
                  </a:moveTo>
                  <a:cubicBezTo>
                    <a:pt x="3312852" y="33398"/>
                    <a:pt x="3289220" y="42831"/>
                    <a:pt x="3269421" y="61696"/>
                  </a:cubicBezTo>
                  <a:cubicBezTo>
                    <a:pt x="3249623" y="80562"/>
                    <a:pt x="3239723" y="112060"/>
                    <a:pt x="3239723" y="156190"/>
                  </a:cubicBezTo>
                  <a:cubicBezTo>
                    <a:pt x="3239723" y="191522"/>
                    <a:pt x="3249223" y="219353"/>
                    <a:pt x="3268221" y="239685"/>
                  </a:cubicBezTo>
                  <a:cubicBezTo>
                    <a:pt x="3287220" y="260017"/>
                    <a:pt x="3311052" y="270183"/>
                    <a:pt x="3339717" y="270183"/>
                  </a:cubicBezTo>
                  <a:cubicBezTo>
                    <a:pt x="3368915" y="270183"/>
                    <a:pt x="3392947" y="259917"/>
                    <a:pt x="3411813" y="239385"/>
                  </a:cubicBezTo>
                  <a:cubicBezTo>
                    <a:pt x="3430678" y="218853"/>
                    <a:pt x="3440111" y="189722"/>
                    <a:pt x="3440111" y="151991"/>
                  </a:cubicBezTo>
                  <a:cubicBezTo>
                    <a:pt x="3440111" y="128125"/>
                    <a:pt x="3436077" y="107293"/>
                    <a:pt x="3428012" y="89494"/>
                  </a:cubicBezTo>
                  <a:cubicBezTo>
                    <a:pt x="3419945" y="71696"/>
                    <a:pt x="3408146" y="57896"/>
                    <a:pt x="3392614" y="48097"/>
                  </a:cubicBezTo>
                  <a:cubicBezTo>
                    <a:pt x="3377081" y="38298"/>
                    <a:pt x="3359649" y="33398"/>
                    <a:pt x="3340317" y="33398"/>
                  </a:cubicBezTo>
                  <a:close/>
                  <a:moveTo>
                    <a:pt x="2787867" y="33398"/>
                  </a:moveTo>
                  <a:cubicBezTo>
                    <a:pt x="2760402" y="33398"/>
                    <a:pt x="2736770" y="42831"/>
                    <a:pt x="2716971" y="61696"/>
                  </a:cubicBezTo>
                  <a:cubicBezTo>
                    <a:pt x="2697172" y="80562"/>
                    <a:pt x="2687273" y="112060"/>
                    <a:pt x="2687273" y="156190"/>
                  </a:cubicBezTo>
                  <a:cubicBezTo>
                    <a:pt x="2687273" y="191522"/>
                    <a:pt x="2696772" y="219353"/>
                    <a:pt x="2715771" y="239685"/>
                  </a:cubicBezTo>
                  <a:cubicBezTo>
                    <a:pt x="2734770" y="260017"/>
                    <a:pt x="2758602" y="270183"/>
                    <a:pt x="2787267" y="270183"/>
                  </a:cubicBezTo>
                  <a:cubicBezTo>
                    <a:pt x="2816465" y="270183"/>
                    <a:pt x="2840497" y="259917"/>
                    <a:pt x="2859362" y="239385"/>
                  </a:cubicBezTo>
                  <a:cubicBezTo>
                    <a:pt x="2878228" y="218853"/>
                    <a:pt x="2887661" y="189722"/>
                    <a:pt x="2887661" y="151991"/>
                  </a:cubicBezTo>
                  <a:cubicBezTo>
                    <a:pt x="2887661" y="128125"/>
                    <a:pt x="2883627" y="107293"/>
                    <a:pt x="2875561" y="89494"/>
                  </a:cubicBezTo>
                  <a:cubicBezTo>
                    <a:pt x="2867495" y="71696"/>
                    <a:pt x="2855696" y="57896"/>
                    <a:pt x="2840164" y="48097"/>
                  </a:cubicBezTo>
                  <a:cubicBezTo>
                    <a:pt x="2824631" y="38298"/>
                    <a:pt x="2807199" y="33398"/>
                    <a:pt x="2787867" y="33398"/>
                  </a:cubicBezTo>
                  <a:close/>
                  <a:moveTo>
                    <a:pt x="1473417" y="33398"/>
                  </a:moveTo>
                  <a:cubicBezTo>
                    <a:pt x="1445952" y="33398"/>
                    <a:pt x="1422320" y="42831"/>
                    <a:pt x="1402521" y="61696"/>
                  </a:cubicBezTo>
                  <a:cubicBezTo>
                    <a:pt x="1382723" y="80562"/>
                    <a:pt x="1372823" y="112060"/>
                    <a:pt x="1372823" y="156190"/>
                  </a:cubicBezTo>
                  <a:cubicBezTo>
                    <a:pt x="1372823" y="191522"/>
                    <a:pt x="1382322" y="219353"/>
                    <a:pt x="1401321" y="239685"/>
                  </a:cubicBezTo>
                  <a:cubicBezTo>
                    <a:pt x="1420320" y="260017"/>
                    <a:pt x="1444152" y="270183"/>
                    <a:pt x="1472817" y="270183"/>
                  </a:cubicBezTo>
                  <a:cubicBezTo>
                    <a:pt x="1502015" y="270183"/>
                    <a:pt x="1526047" y="259917"/>
                    <a:pt x="1544913" y="239385"/>
                  </a:cubicBezTo>
                  <a:cubicBezTo>
                    <a:pt x="1563778" y="218853"/>
                    <a:pt x="1573211" y="189722"/>
                    <a:pt x="1573211" y="151991"/>
                  </a:cubicBezTo>
                  <a:cubicBezTo>
                    <a:pt x="1573211" y="128125"/>
                    <a:pt x="1569178" y="107293"/>
                    <a:pt x="1561112" y="89494"/>
                  </a:cubicBezTo>
                  <a:cubicBezTo>
                    <a:pt x="1553045" y="71696"/>
                    <a:pt x="1541246" y="57896"/>
                    <a:pt x="1525714" y="48097"/>
                  </a:cubicBezTo>
                  <a:cubicBezTo>
                    <a:pt x="1510181" y="38298"/>
                    <a:pt x="1492749" y="33398"/>
                    <a:pt x="1473417" y="33398"/>
                  </a:cubicBezTo>
                  <a:close/>
                  <a:moveTo>
                    <a:pt x="6400576" y="5200"/>
                  </a:moveTo>
                  <a:lnTo>
                    <a:pt x="6447774" y="5200"/>
                  </a:lnTo>
                  <a:lnTo>
                    <a:pt x="6505570" y="93594"/>
                  </a:lnTo>
                  <a:cubicBezTo>
                    <a:pt x="6516236" y="110127"/>
                    <a:pt x="6526169" y="126659"/>
                    <a:pt x="6535368" y="143191"/>
                  </a:cubicBezTo>
                  <a:cubicBezTo>
                    <a:pt x="6544168" y="127859"/>
                    <a:pt x="6554834" y="110593"/>
                    <a:pt x="6567366" y="91394"/>
                  </a:cubicBezTo>
                  <a:lnTo>
                    <a:pt x="6624163" y="5200"/>
                  </a:lnTo>
                  <a:lnTo>
                    <a:pt x="6669360" y="5200"/>
                  </a:lnTo>
                  <a:lnTo>
                    <a:pt x="6552368" y="174189"/>
                  </a:lnTo>
                  <a:lnTo>
                    <a:pt x="6552368" y="298382"/>
                  </a:lnTo>
                  <a:lnTo>
                    <a:pt x="6513570" y="298382"/>
                  </a:lnTo>
                  <a:lnTo>
                    <a:pt x="6513570" y="174189"/>
                  </a:lnTo>
                  <a:close/>
                  <a:moveTo>
                    <a:pt x="6161326" y="5200"/>
                  </a:moveTo>
                  <a:lnTo>
                    <a:pt x="6393712" y="5200"/>
                  </a:lnTo>
                  <a:lnTo>
                    <a:pt x="6393712" y="39798"/>
                  </a:lnTo>
                  <a:lnTo>
                    <a:pt x="6296718" y="39798"/>
                  </a:lnTo>
                  <a:lnTo>
                    <a:pt x="6296718" y="298382"/>
                  </a:lnTo>
                  <a:lnTo>
                    <a:pt x="6257920" y="298382"/>
                  </a:lnTo>
                  <a:lnTo>
                    <a:pt x="6257920" y="39798"/>
                  </a:lnTo>
                  <a:lnTo>
                    <a:pt x="6161326" y="39798"/>
                  </a:lnTo>
                  <a:close/>
                  <a:moveTo>
                    <a:pt x="6075624" y="5200"/>
                  </a:moveTo>
                  <a:lnTo>
                    <a:pt x="6114422" y="5200"/>
                  </a:lnTo>
                  <a:lnTo>
                    <a:pt x="6114422" y="298382"/>
                  </a:lnTo>
                  <a:lnTo>
                    <a:pt x="6075624" y="298382"/>
                  </a:lnTo>
                  <a:close/>
                  <a:moveTo>
                    <a:pt x="5498124" y="5200"/>
                  </a:moveTo>
                  <a:lnTo>
                    <a:pt x="5628117" y="5200"/>
                  </a:lnTo>
                  <a:cubicBezTo>
                    <a:pt x="5654248" y="5200"/>
                    <a:pt x="5674114" y="7833"/>
                    <a:pt x="5687713" y="13099"/>
                  </a:cubicBezTo>
                  <a:cubicBezTo>
                    <a:pt x="5701312" y="18366"/>
                    <a:pt x="5712178" y="27665"/>
                    <a:pt x="5720311" y="40997"/>
                  </a:cubicBezTo>
                  <a:cubicBezTo>
                    <a:pt x="5728444" y="54330"/>
                    <a:pt x="5732510" y="69062"/>
                    <a:pt x="5732510" y="85195"/>
                  </a:cubicBezTo>
                  <a:cubicBezTo>
                    <a:pt x="5732510" y="105993"/>
                    <a:pt x="5725777" y="123526"/>
                    <a:pt x="5712312" y="137792"/>
                  </a:cubicBezTo>
                  <a:cubicBezTo>
                    <a:pt x="5698846" y="152057"/>
                    <a:pt x="5678047" y="161123"/>
                    <a:pt x="5649916" y="164990"/>
                  </a:cubicBezTo>
                  <a:cubicBezTo>
                    <a:pt x="5660181" y="169923"/>
                    <a:pt x="5667980" y="174789"/>
                    <a:pt x="5673314" y="179589"/>
                  </a:cubicBezTo>
                  <a:cubicBezTo>
                    <a:pt x="5684646" y="189988"/>
                    <a:pt x="5695379" y="202988"/>
                    <a:pt x="5705512" y="218587"/>
                  </a:cubicBezTo>
                  <a:lnTo>
                    <a:pt x="5756509" y="298382"/>
                  </a:lnTo>
                  <a:lnTo>
                    <a:pt x="5707712" y="298382"/>
                  </a:lnTo>
                  <a:lnTo>
                    <a:pt x="5668914" y="237385"/>
                  </a:lnTo>
                  <a:cubicBezTo>
                    <a:pt x="5657581" y="219787"/>
                    <a:pt x="5648248" y="206321"/>
                    <a:pt x="5640916" y="196988"/>
                  </a:cubicBezTo>
                  <a:cubicBezTo>
                    <a:pt x="5633582" y="187655"/>
                    <a:pt x="5627017" y="181122"/>
                    <a:pt x="5621217" y="177389"/>
                  </a:cubicBezTo>
                  <a:cubicBezTo>
                    <a:pt x="5615418" y="173656"/>
                    <a:pt x="5609518" y="171056"/>
                    <a:pt x="5603518" y="169590"/>
                  </a:cubicBezTo>
                  <a:cubicBezTo>
                    <a:pt x="5599118" y="168656"/>
                    <a:pt x="5591919" y="168190"/>
                    <a:pt x="5581920" y="168190"/>
                  </a:cubicBezTo>
                  <a:lnTo>
                    <a:pt x="5536922" y="168190"/>
                  </a:lnTo>
                  <a:lnTo>
                    <a:pt x="5536922" y="298382"/>
                  </a:lnTo>
                  <a:lnTo>
                    <a:pt x="5498124" y="298382"/>
                  </a:lnTo>
                  <a:close/>
                  <a:moveTo>
                    <a:pt x="5222100" y="5200"/>
                  </a:moveTo>
                  <a:lnTo>
                    <a:pt x="5434087" y="5200"/>
                  </a:lnTo>
                  <a:lnTo>
                    <a:pt x="5434087" y="39798"/>
                  </a:lnTo>
                  <a:lnTo>
                    <a:pt x="5260898" y="39798"/>
                  </a:lnTo>
                  <a:lnTo>
                    <a:pt x="5260898" y="129592"/>
                  </a:lnTo>
                  <a:lnTo>
                    <a:pt x="5423088" y="129592"/>
                  </a:lnTo>
                  <a:lnTo>
                    <a:pt x="5423088" y="163990"/>
                  </a:lnTo>
                  <a:lnTo>
                    <a:pt x="5260898" y="163990"/>
                  </a:lnTo>
                  <a:lnTo>
                    <a:pt x="5260898" y="263784"/>
                  </a:lnTo>
                  <a:lnTo>
                    <a:pt x="5440886" y="263784"/>
                  </a:lnTo>
                  <a:lnTo>
                    <a:pt x="5440886" y="298382"/>
                  </a:lnTo>
                  <a:lnTo>
                    <a:pt x="5222100" y="298382"/>
                  </a:lnTo>
                  <a:close/>
                  <a:moveTo>
                    <a:pt x="4915276" y="5200"/>
                  </a:moveTo>
                  <a:lnTo>
                    <a:pt x="4957274" y="5200"/>
                  </a:lnTo>
                  <a:lnTo>
                    <a:pt x="5033470" y="218187"/>
                  </a:lnTo>
                  <a:cubicBezTo>
                    <a:pt x="5039602" y="235252"/>
                    <a:pt x="5044736" y="251251"/>
                    <a:pt x="5048868" y="266184"/>
                  </a:cubicBezTo>
                  <a:cubicBezTo>
                    <a:pt x="5053402" y="250185"/>
                    <a:pt x="5058668" y="234186"/>
                    <a:pt x="5064668" y="218187"/>
                  </a:cubicBezTo>
                  <a:lnTo>
                    <a:pt x="5143862" y="5200"/>
                  </a:lnTo>
                  <a:lnTo>
                    <a:pt x="5183460" y="5200"/>
                  </a:lnTo>
                  <a:lnTo>
                    <a:pt x="5068667" y="298382"/>
                  </a:lnTo>
                  <a:lnTo>
                    <a:pt x="5028870" y="298382"/>
                  </a:lnTo>
                  <a:close/>
                  <a:moveTo>
                    <a:pt x="4837374" y="5200"/>
                  </a:moveTo>
                  <a:lnTo>
                    <a:pt x="4876172" y="5200"/>
                  </a:lnTo>
                  <a:lnTo>
                    <a:pt x="4876172" y="298382"/>
                  </a:lnTo>
                  <a:lnTo>
                    <a:pt x="4837374" y="298382"/>
                  </a:lnTo>
                  <a:close/>
                  <a:moveTo>
                    <a:pt x="4535099" y="5200"/>
                  </a:moveTo>
                  <a:lnTo>
                    <a:pt x="4574897" y="5200"/>
                  </a:lnTo>
                  <a:lnTo>
                    <a:pt x="4728888" y="235386"/>
                  </a:lnTo>
                  <a:lnTo>
                    <a:pt x="4728888" y="5200"/>
                  </a:lnTo>
                  <a:lnTo>
                    <a:pt x="4766085" y="5200"/>
                  </a:lnTo>
                  <a:lnTo>
                    <a:pt x="4766085" y="298382"/>
                  </a:lnTo>
                  <a:lnTo>
                    <a:pt x="4726288" y="298382"/>
                  </a:lnTo>
                  <a:lnTo>
                    <a:pt x="4572297" y="67996"/>
                  </a:lnTo>
                  <a:lnTo>
                    <a:pt x="4572297" y="298382"/>
                  </a:lnTo>
                  <a:lnTo>
                    <a:pt x="4535099" y="298382"/>
                  </a:lnTo>
                  <a:close/>
                  <a:moveTo>
                    <a:pt x="4240824" y="5200"/>
                  </a:moveTo>
                  <a:lnTo>
                    <a:pt x="4279622" y="5200"/>
                  </a:lnTo>
                  <a:lnTo>
                    <a:pt x="4279622" y="174389"/>
                  </a:lnTo>
                  <a:cubicBezTo>
                    <a:pt x="4279622" y="199854"/>
                    <a:pt x="4281988" y="218620"/>
                    <a:pt x="4286722" y="230686"/>
                  </a:cubicBezTo>
                  <a:cubicBezTo>
                    <a:pt x="4291455" y="242752"/>
                    <a:pt x="4299588" y="252051"/>
                    <a:pt x="4311120" y="258584"/>
                  </a:cubicBezTo>
                  <a:cubicBezTo>
                    <a:pt x="4322653" y="265117"/>
                    <a:pt x="4336752" y="268384"/>
                    <a:pt x="4353418" y="268384"/>
                  </a:cubicBezTo>
                  <a:cubicBezTo>
                    <a:pt x="4381949" y="268384"/>
                    <a:pt x="4402281" y="261917"/>
                    <a:pt x="4414414" y="248985"/>
                  </a:cubicBezTo>
                  <a:cubicBezTo>
                    <a:pt x="4426546" y="236052"/>
                    <a:pt x="4432612" y="211187"/>
                    <a:pt x="4432612" y="174389"/>
                  </a:cubicBezTo>
                  <a:lnTo>
                    <a:pt x="4432612" y="5200"/>
                  </a:lnTo>
                  <a:lnTo>
                    <a:pt x="4471410" y="5200"/>
                  </a:lnTo>
                  <a:lnTo>
                    <a:pt x="4471410" y="174589"/>
                  </a:lnTo>
                  <a:cubicBezTo>
                    <a:pt x="4471410" y="204054"/>
                    <a:pt x="4468077" y="227453"/>
                    <a:pt x="4461411" y="244785"/>
                  </a:cubicBezTo>
                  <a:cubicBezTo>
                    <a:pt x="4454745" y="262117"/>
                    <a:pt x="4442712" y="276216"/>
                    <a:pt x="4425313" y="287082"/>
                  </a:cubicBezTo>
                  <a:cubicBezTo>
                    <a:pt x="4407914" y="297948"/>
                    <a:pt x="4385082" y="303381"/>
                    <a:pt x="4356818" y="303381"/>
                  </a:cubicBezTo>
                  <a:cubicBezTo>
                    <a:pt x="4329352" y="303381"/>
                    <a:pt x="4306887" y="298648"/>
                    <a:pt x="4289422" y="289182"/>
                  </a:cubicBezTo>
                  <a:cubicBezTo>
                    <a:pt x="4271956" y="279716"/>
                    <a:pt x="4259490" y="266017"/>
                    <a:pt x="4252024" y="248085"/>
                  </a:cubicBezTo>
                  <a:cubicBezTo>
                    <a:pt x="4244558" y="230153"/>
                    <a:pt x="4240824" y="205654"/>
                    <a:pt x="4240824" y="174589"/>
                  </a:cubicBezTo>
                  <a:close/>
                  <a:moveTo>
                    <a:pt x="3525450" y="5200"/>
                  </a:moveTo>
                  <a:lnTo>
                    <a:pt x="3565247" y="5200"/>
                  </a:lnTo>
                  <a:lnTo>
                    <a:pt x="3719238" y="235386"/>
                  </a:lnTo>
                  <a:lnTo>
                    <a:pt x="3719238" y="5200"/>
                  </a:lnTo>
                  <a:lnTo>
                    <a:pt x="3756435" y="5200"/>
                  </a:lnTo>
                  <a:lnTo>
                    <a:pt x="3756435" y="298382"/>
                  </a:lnTo>
                  <a:lnTo>
                    <a:pt x="3716638" y="298382"/>
                  </a:lnTo>
                  <a:lnTo>
                    <a:pt x="3562647" y="67996"/>
                  </a:lnTo>
                  <a:lnTo>
                    <a:pt x="3562647" y="298382"/>
                  </a:lnTo>
                  <a:lnTo>
                    <a:pt x="3525450" y="298382"/>
                  </a:lnTo>
                  <a:close/>
                  <a:moveTo>
                    <a:pt x="2951401" y="5200"/>
                  </a:moveTo>
                  <a:lnTo>
                    <a:pt x="3183787" y="5200"/>
                  </a:lnTo>
                  <a:lnTo>
                    <a:pt x="3183787" y="39798"/>
                  </a:lnTo>
                  <a:lnTo>
                    <a:pt x="3086793" y="39798"/>
                  </a:lnTo>
                  <a:lnTo>
                    <a:pt x="3086793" y="298382"/>
                  </a:lnTo>
                  <a:lnTo>
                    <a:pt x="3047995" y="298382"/>
                  </a:lnTo>
                  <a:lnTo>
                    <a:pt x="3047995" y="39798"/>
                  </a:lnTo>
                  <a:lnTo>
                    <a:pt x="2951401" y="39798"/>
                  </a:lnTo>
                  <a:close/>
                  <a:moveTo>
                    <a:pt x="2463245" y="5200"/>
                  </a:moveTo>
                  <a:lnTo>
                    <a:pt x="2505042" y="5200"/>
                  </a:lnTo>
                  <a:lnTo>
                    <a:pt x="2625035" y="298382"/>
                  </a:lnTo>
                  <a:lnTo>
                    <a:pt x="2580837" y="298382"/>
                  </a:lnTo>
                  <a:lnTo>
                    <a:pt x="2546640" y="209587"/>
                  </a:lnTo>
                  <a:lnTo>
                    <a:pt x="2424047" y="209587"/>
                  </a:lnTo>
                  <a:lnTo>
                    <a:pt x="2391849" y="298382"/>
                  </a:lnTo>
                  <a:lnTo>
                    <a:pt x="2350652" y="298382"/>
                  </a:lnTo>
                  <a:close/>
                  <a:moveTo>
                    <a:pt x="2275149" y="5200"/>
                  </a:moveTo>
                  <a:lnTo>
                    <a:pt x="2313947" y="5200"/>
                  </a:lnTo>
                  <a:lnTo>
                    <a:pt x="2313947" y="298382"/>
                  </a:lnTo>
                  <a:lnTo>
                    <a:pt x="2275149" y="298382"/>
                  </a:lnTo>
                  <a:close/>
                  <a:moveTo>
                    <a:pt x="2161594" y="5200"/>
                  </a:moveTo>
                  <a:lnTo>
                    <a:pt x="2200391" y="5200"/>
                  </a:lnTo>
                  <a:lnTo>
                    <a:pt x="2200391" y="204987"/>
                  </a:lnTo>
                  <a:cubicBezTo>
                    <a:pt x="2200391" y="229519"/>
                    <a:pt x="2197425" y="248518"/>
                    <a:pt x="2191492" y="261984"/>
                  </a:cubicBezTo>
                  <a:cubicBezTo>
                    <a:pt x="2185559" y="275450"/>
                    <a:pt x="2176159" y="285716"/>
                    <a:pt x="2163293" y="292782"/>
                  </a:cubicBezTo>
                  <a:cubicBezTo>
                    <a:pt x="2150428" y="299848"/>
                    <a:pt x="2135329" y="303381"/>
                    <a:pt x="2117996" y="303381"/>
                  </a:cubicBezTo>
                  <a:cubicBezTo>
                    <a:pt x="2092264" y="303381"/>
                    <a:pt x="2072566" y="295982"/>
                    <a:pt x="2058900" y="281183"/>
                  </a:cubicBezTo>
                  <a:cubicBezTo>
                    <a:pt x="2045234" y="266384"/>
                    <a:pt x="2038668" y="244385"/>
                    <a:pt x="2039201" y="215187"/>
                  </a:cubicBezTo>
                  <a:lnTo>
                    <a:pt x="2074199" y="210387"/>
                  </a:lnTo>
                  <a:cubicBezTo>
                    <a:pt x="2075132" y="232786"/>
                    <a:pt x="2079332" y="248118"/>
                    <a:pt x="2086798" y="256384"/>
                  </a:cubicBezTo>
                  <a:cubicBezTo>
                    <a:pt x="2094264" y="264650"/>
                    <a:pt x="2104597" y="268784"/>
                    <a:pt x="2117796" y="268784"/>
                  </a:cubicBezTo>
                  <a:cubicBezTo>
                    <a:pt x="2127529" y="268784"/>
                    <a:pt x="2135929" y="266550"/>
                    <a:pt x="2142995" y="262084"/>
                  </a:cubicBezTo>
                  <a:cubicBezTo>
                    <a:pt x="2150061" y="257618"/>
                    <a:pt x="2154927" y="251551"/>
                    <a:pt x="2157594" y="243885"/>
                  </a:cubicBezTo>
                  <a:cubicBezTo>
                    <a:pt x="2160260" y="236219"/>
                    <a:pt x="2161594" y="223986"/>
                    <a:pt x="2161594" y="207187"/>
                  </a:cubicBezTo>
                  <a:close/>
                  <a:moveTo>
                    <a:pt x="1659550" y="5200"/>
                  </a:moveTo>
                  <a:lnTo>
                    <a:pt x="1698348" y="5200"/>
                  </a:lnTo>
                  <a:lnTo>
                    <a:pt x="1698348" y="174389"/>
                  </a:lnTo>
                  <a:cubicBezTo>
                    <a:pt x="1698348" y="199854"/>
                    <a:pt x="1700714" y="218620"/>
                    <a:pt x="1705447" y="230686"/>
                  </a:cubicBezTo>
                  <a:cubicBezTo>
                    <a:pt x="1710180" y="242752"/>
                    <a:pt x="1718313" y="252051"/>
                    <a:pt x="1729846" y="258584"/>
                  </a:cubicBezTo>
                  <a:cubicBezTo>
                    <a:pt x="1741378" y="265117"/>
                    <a:pt x="1755477" y="268384"/>
                    <a:pt x="1772143" y="268384"/>
                  </a:cubicBezTo>
                  <a:cubicBezTo>
                    <a:pt x="1800675" y="268384"/>
                    <a:pt x="1821006" y="261917"/>
                    <a:pt x="1833139" y="248985"/>
                  </a:cubicBezTo>
                  <a:cubicBezTo>
                    <a:pt x="1845272" y="236052"/>
                    <a:pt x="1851338" y="211187"/>
                    <a:pt x="1851338" y="174389"/>
                  </a:cubicBezTo>
                  <a:lnTo>
                    <a:pt x="1851338" y="5200"/>
                  </a:lnTo>
                  <a:lnTo>
                    <a:pt x="1890136" y="5200"/>
                  </a:lnTo>
                  <a:lnTo>
                    <a:pt x="1890136" y="174589"/>
                  </a:lnTo>
                  <a:cubicBezTo>
                    <a:pt x="1890136" y="204054"/>
                    <a:pt x="1886803" y="227453"/>
                    <a:pt x="1880136" y="244785"/>
                  </a:cubicBezTo>
                  <a:cubicBezTo>
                    <a:pt x="1873470" y="262117"/>
                    <a:pt x="1861437" y="276216"/>
                    <a:pt x="1844039" y="287082"/>
                  </a:cubicBezTo>
                  <a:cubicBezTo>
                    <a:pt x="1826640" y="297948"/>
                    <a:pt x="1803808" y="303381"/>
                    <a:pt x="1775543" y="303381"/>
                  </a:cubicBezTo>
                  <a:cubicBezTo>
                    <a:pt x="1748078" y="303381"/>
                    <a:pt x="1725612" y="298648"/>
                    <a:pt x="1708147" y="289182"/>
                  </a:cubicBezTo>
                  <a:cubicBezTo>
                    <a:pt x="1690681" y="279716"/>
                    <a:pt x="1678215" y="266017"/>
                    <a:pt x="1670749" y="248085"/>
                  </a:cubicBezTo>
                  <a:cubicBezTo>
                    <a:pt x="1663283" y="230153"/>
                    <a:pt x="1659550" y="205654"/>
                    <a:pt x="1659550" y="174589"/>
                  </a:cubicBezTo>
                  <a:close/>
                  <a:moveTo>
                    <a:pt x="1050550" y="5200"/>
                  </a:moveTo>
                  <a:lnTo>
                    <a:pt x="1089347" y="5200"/>
                  </a:lnTo>
                  <a:lnTo>
                    <a:pt x="1089347" y="125592"/>
                  </a:lnTo>
                  <a:lnTo>
                    <a:pt x="1241738" y="125592"/>
                  </a:lnTo>
                  <a:lnTo>
                    <a:pt x="1241738" y="5200"/>
                  </a:lnTo>
                  <a:lnTo>
                    <a:pt x="1280536" y="5200"/>
                  </a:lnTo>
                  <a:lnTo>
                    <a:pt x="1280536" y="298382"/>
                  </a:lnTo>
                  <a:lnTo>
                    <a:pt x="1241738" y="298382"/>
                  </a:lnTo>
                  <a:lnTo>
                    <a:pt x="1241738" y="160190"/>
                  </a:lnTo>
                  <a:lnTo>
                    <a:pt x="1089347" y="160190"/>
                  </a:lnTo>
                  <a:lnTo>
                    <a:pt x="1089347" y="298382"/>
                  </a:lnTo>
                  <a:lnTo>
                    <a:pt x="1050550" y="298382"/>
                  </a:lnTo>
                  <a:close/>
                  <a:moveTo>
                    <a:pt x="795300" y="5200"/>
                  </a:moveTo>
                  <a:lnTo>
                    <a:pt x="1005287" y="5200"/>
                  </a:lnTo>
                  <a:lnTo>
                    <a:pt x="1005287" y="39798"/>
                  </a:lnTo>
                  <a:lnTo>
                    <a:pt x="840698" y="243185"/>
                  </a:lnTo>
                  <a:lnTo>
                    <a:pt x="822899" y="263784"/>
                  </a:lnTo>
                  <a:lnTo>
                    <a:pt x="1010087" y="263784"/>
                  </a:lnTo>
                  <a:lnTo>
                    <a:pt x="1010087" y="298382"/>
                  </a:lnTo>
                  <a:lnTo>
                    <a:pt x="778301" y="298382"/>
                  </a:lnTo>
                  <a:lnTo>
                    <a:pt x="778301" y="262384"/>
                  </a:lnTo>
                  <a:lnTo>
                    <a:pt x="928492" y="74595"/>
                  </a:lnTo>
                  <a:cubicBezTo>
                    <a:pt x="939158" y="61263"/>
                    <a:pt x="949291" y="49664"/>
                    <a:pt x="958890" y="39798"/>
                  </a:cubicBezTo>
                  <a:lnTo>
                    <a:pt x="795300" y="39798"/>
                  </a:lnTo>
                  <a:close/>
                  <a:moveTo>
                    <a:pt x="506025" y="5200"/>
                  </a:moveTo>
                  <a:lnTo>
                    <a:pt x="545823" y="5200"/>
                  </a:lnTo>
                  <a:lnTo>
                    <a:pt x="699813" y="235386"/>
                  </a:lnTo>
                  <a:lnTo>
                    <a:pt x="699813" y="5200"/>
                  </a:lnTo>
                  <a:lnTo>
                    <a:pt x="737011" y="5200"/>
                  </a:lnTo>
                  <a:lnTo>
                    <a:pt x="737011" y="298382"/>
                  </a:lnTo>
                  <a:lnTo>
                    <a:pt x="697213" y="298382"/>
                  </a:lnTo>
                  <a:lnTo>
                    <a:pt x="543223" y="67996"/>
                  </a:lnTo>
                  <a:lnTo>
                    <a:pt x="543223" y="298382"/>
                  </a:lnTo>
                  <a:lnTo>
                    <a:pt x="506025" y="298382"/>
                  </a:lnTo>
                  <a:close/>
                  <a:moveTo>
                    <a:pt x="310595" y="5200"/>
                  </a:moveTo>
                  <a:lnTo>
                    <a:pt x="352392" y="5200"/>
                  </a:lnTo>
                  <a:lnTo>
                    <a:pt x="472385" y="298382"/>
                  </a:lnTo>
                  <a:lnTo>
                    <a:pt x="428188" y="298382"/>
                  </a:lnTo>
                  <a:lnTo>
                    <a:pt x="393990" y="209587"/>
                  </a:lnTo>
                  <a:lnTo>
                    <a:pt x="271397" y="209587"/>
                  </a:lnTo>
                  <a:lnTo>
                    <a:pt x="239199" y="298382"/>
                  </a:lnTo>
                  <a:lnTo>
                    <a:pt x="198002" y="298382"/>
                  </a:lnTo>
                  <a:close/>
                  <a:moveTo>
                    <a:pt x="0" y="5200"/>
                  </a:moveTo>
                  <a:lnTo>
                    <a:pt x="38798" y="5200"/>
                  </a:lnTo>
                  <a:lnTo>
                    <a:pt x="38798" y="263784"/>
                  </a:lnTo>
                  <a:lnTo>
                    <a:pt x="183189" y="263784"/>
                  </a:lnTo>
                  <a:lnTo>
                    <a:pt x="183189" y="298382"/>
                  </a:lnTo>
                  <a:lnTo>
                    <a:pt x="0" y="298382"/>
                  </a:lnTo>
                  <a:close/>
                  <a:moveTo>
                    <a:pt x="5893994" y="200"/>
                  </a:moveTo>
                  <a:cubicBezTo>
                    <a:pt x="5915726" y="200"/>
                    <a:pt x="5934891" y="3700"/>
                    <a:pt x="5951490" y="10699"/>
                  </a:cubicBezTo>
                  <a:cubicBezTo>
                    <a:pt x="5968089" y="17699"/>
                    <a:pt x="5980855" y="27998"/>
                    <a:pt x="5989788" y="41597"/>
                  </a:cubicBezTo>
                  <a:cubicBezTo>
                    <a:pt x="5998720" y="55197"/>
                    <a:pt x="6003520" y="70596"/>
                    <a:pt x="6004187" y="87795"/>
                  </a:cubicBezTo>
                  <a:lnTo>
                    <a:pt x="5966989" y="90594"/>
                  </a:lnTo>
                  <a:cubicBezTo>
                    <a:pt x="5964989" y="72062"/>
                    <a:pt x="5958223" y="58063"/>
                    <a:pt x="5946690" y="48597"/>
                  </a:cubicBezTo>
                  <a:cubicBezTo>
                    <a:pt x="5935158" y="39131"/>
                    <a:pt x="5918125" y="34398"/>
                    <a:pt x="5895594" y="34398"/>
                  </a:cubicBezTo>
                  <a:cubicBezTo>
                    <a:pt x="5872128" y="34398"/>
                    <a:pt x="5855029" y="38698"/>
                    <a:pt x="5844296" y="47297"/>
                  </a:cubicBezTo>
                  <a:cubicBezTo>
                    <a:pt x="5833564" y="55897"/>
                    <a:pt x="5828198" y="66263"/>
                    <a:pt x="5828198" y="78395"/>
                  </a:cubicBezTo>
                  <a:cubicBezTo>
                    <a:pt x="5828198" y="88928"/>
                    <a:pt x="5831998" y="97594"/>
                    <a:pt x="5839597" y="104394"/>
                  </a:cubicBezTo>
                  <a:cubicBezTo>
                    <a:pt x="5847064" y="111193"/>
                    <a:pt x="5866562" y="118159"/>
                    <a:pt x="5898094" y="125292"/>
                  </a:cubicBezTo>
                  <a:cubicBezTo>
                    <a:pt x="5929624" y="132425"/>
                    <a:pt x="5951257" y="138658"/>
                    <a:pt x="5962990" y="143991"/>
                  </a:cubicBezTo>
                  <a:cubicBezTo>
                    <a:pt x="5980055" y="151857"/>
                    <a:pt x="5992654" y="161823"/>
                    <a:pt x="6000787" y="173889"/>
                  </a:cubicBezTo>
                  <a:cubicBezTo>
                    <a:pt x="6008920" y="185955"/>
                    <a:pt x="6012986" y="199854"/>
                    <a:pt x="6012986" y="215587"/>
                  </a:cubicBezTo>
                  <a:cubicBezTo>
                    <a:pt x="6012986" y="231186"/>
                    <a:pt x="6008520" y="245885"/>
                    <a:pt x="5999587" y="259684"/>
                  </a:cubicBezTo>
                  <a:cubicBezTo>
                    <a:pt x="5990654" y="273483"/>
                    <a:pt x="5977822" y="284216"/>
                    <a:pt x="5961090" y="291882"/>
                  </a:cubicBezTo>
                  <a:cubicBezTo>
                    <a:pt x="5944358" y="299548"/>
                    <a:pt x="5925525" y="303381"/>
                    <a:pt x="5904593" y="303381"/>
                  </a:cubicBezTo>
                  <a:cubicBezTo>
                    <a:pt x="5878062" y="303381"/>
                    <a:pt x="5855829" y="299515"/>
                    <a:pt x="5837897" y="291782"/>
                  </a:cubicBezTo>
                  <a:cubicBezTo>
                    <a:pt x="5819965" y="284049"/>
                    <a:pt x="5805899" y="272417"/>
                    <a:pt x="5795700" y="256884"/>
                  </a:cubicBezTo>
                  <a:cubicBezTo>
                    <a:pt x="5785500" y="241352"/>
                    <a:pt x="5780134" y="223786"/>
                    <a:pt x="5779600" y="204187"/>
                  </a:cubicBezTo>
                  <a:lnTo>
                    <a:pt x="5816198" y="200988"/>
                  </a:lnTo>
                  <a:cubicBezTo>
                    <a:pt x="5817932" y="215653"/>
                    <a:pt x="5821965" y="227686"/>
                    <a:pt x="5828298" y="237085"/>
                  </a:cubicBezTo>
                  <a:cubicBezTo>
                    <a:pt x="5834630" y="246485"/>
                    <a:pt x="5844464" y="254084"/>
                    <a:pt x="5857796" y="259884"/>
                  </a:cubicBezTo>
                  <a:cubicBezTo>
                    <a:pt x="5871128" y="265684"/>
                    <a:pt x="5886127" y="268584"/>
                    <a:pt x="5902793" y="268584"/>
                  </a:cubicBezTo>
                  <a:cubicBezTo>
                    <a:pt x="5917592" y="268584"/>
                    <a:pt x="5930658" y="266384"/>
                    <a:pt x="5941990" y="261984"/>
                  </a:cubicBezTo>
                  <a:cubicBezTo>
                    <a:pt x="5953323" y="257584"/>
                    <a:pt x="5961756" y="251551"/>
                    <a:pt x="5967289" y="243885"/>
                  </a:cubicBezTo>
                  <a:cubicBezTo>
                    <a:pt x="5972822" y="236219"/>
                    <a:pt x="5975588" y="227853"/>
                    <a:pt x="5975588" y="218787"/>
                  </a:cubicBezTo>
                  <a:cubicBezTo>
                    <a:pt x="5975588" y="209587"/>
                    <a:pt x="5972922" y="201554"/>
                    <a:pt x="5967589" y="194688"/>
                  </a:cubicBezTo>
                  <a:cubicBezTo>
                    <a:pt x="5962256" y="187822"/>
                    <a:pt x="5953457" y="182055"/>
                    <a:pt x="5941190" y="177389"/>
                  </a:cubicBezTo>
                  <a:cubicBezTo>
                    <a:pt x="5933324" y="174323"/>
                    <a:pt x="5915926" y="169556"/>
                    <a:pt x="5888994" y="163090"/>
                  </a:cubicBezTo>
                  <a:cubicBezTo>
                    <a:pt x="5862062" y="156624"/>
                    <a:pt x="5843196" y="150524"/>
                    <a:pt x="5832398" y="144791"/>
                  </a:cubicBezTo>
                  <a:cubicBezTo>
                    <a:pt x="5818398" y="137458"/>
                    <a:pt x="5807966" y="128359"/>
                    <a:pt x="5801099" y="117493"/>
                  </a:cubicBezTo>
                  <a:cubicBezTo>
                    <a:pt x="5794233" y="106627"/>
                    <a:pt x="5790800" y="94461"/>
                    <a:pt x="5790800" y="80995"/>
                  </a:cubicBezTo>
                  <a:cubicBezTo>
                    <a:pt x="5790800" y="66196"/>
                    <a:pt x="5795000" y="52363"/>
                    <a:pt x="5803399" y="39498"/>
                  </a:cubicBezTo>
                  <a:cubicBezTo>
                    <a:pt x="5811798" y="26632"/>
                    <a:pt x="5824064" y="16866"/>
                    <a:pt x="5840197" y="10199"/>
                  </a:cubicBezTo>
                  <a:cubicBezTo>
                    <a:pt x="5856329" y="3533"/>
                    <a:pt x="5874262" y="200"/>
                    <a:pt x="5893994" y="200"/>
                  </a:cubicBezTo>
                  <a:close/>
                  <a:moveTo>
                    <a:pt x="3958116" y="200"/>
                  </a:moveTo>
                  <a:cubicBezTo>
                    <a:pt x="3979315" y="200"/>
                    <a:pt x="3998481" y="3633"/>
                    <a:pt x="4015612" y="10499"/>
                  </a:cubicBezTo>
                  <a:cubicBezTo>
                    <a:pt x="4032745" y="17366"/>
                    <a:pt x="4046178" y="26932"/>
                    <a:pt x="4055910" y="39198"/>
                  </a:cubicBezTo>
                  <a:cubicBezTo>
                    <a:pt x="4065642" y="51463"/>
                    <a:pt x="4073042" y="67463"/>
                    <a:pt x="4078109" y="87195"/>
                  </a:cubicBezTo>
                  <a:lnTo>
                    <a:pt x="4043111" y="96794"/>
                  </a:lnTo>
                  <a:cubicBezTo>
                    <a:pt x="4038711" y="81862"/>
                    <a:pt x="4033245" y="70129"/>
                    <a:pt x="4026712" y="61596"/>
                  </a:cubicBezTo>
                  <a:cubicBezTo>
                    <a:pt x="4020179" y="53063"/>
                    <a:pt x="4010846" y="46230"/>
                    <a:pt x="3998714" y="41097"/>
                  </a:cubicBezTo>
                  <a:cubicBezTo>
                    <a:pt x="3986581" y="35964"/>
                    <a:pt x="3973115" y="33398"/>
                    <a:pt x="3958316" y="33398"/>
                  </a:cubicBezTo>
                  <a:cubicBezTo>
                    <a:pt x="3940584" y="33398"/>
                    <a:pt x="3925251" y="36098"/>
                    <a:pt x="3912319" y="41497"/>
                  </a:cubicBezTo>
                  <a:cubicBezTo>
                    <a:pt x="3899386" y="46897"/>
                    <a:pt x="3888954" y="53997"/>
                    <a:pt x="3881021" y="62796"/>
                  </a:cubicBezTo>
                  <a:cubicBezTo>
                    <a:pt x="3873088" y="71596"/>
                    <a:pt x="3866922" y="81262"/>
                    <a:pt x="3862522" y="91794"/>
                  </a:cubicBezTo>
                  <a:cubicBezTo>
                    <a:pt x="3855056" y="109927"/>
                    <a:pt x="3851323" y="129592"/>
                    <a:pt x="3851323" y="150791"/>
                  </a:cubicBezTo>
                  <a:cubicBezTo>
                    <a:pt x="3851323" y="176922"/>
                    <a:pt x="3855822" y="198788"/>
                    <a:pt x="3864822" y="216387"/>
                  </a:cubicBezTo>
                  <a:cubicBezTo>
                    <a:pt x="3873821" y="233986"/>
                    <a:pt x="3886921" y="247052"/>
                    <a:pt x="3904120" y="255584"/>
                  </a:cubicBezTo>
                  <a:cubicBezTo>
                    <a:pt x="3921318" y="264117"/>
                    <a:pt x="3939584" y="268384"/>
                    <a:pt x="3958916" y="268384"/>
                  </a:cubicBezTo>
                  <a:cubicBezTo>
                    <a:pt x="3975715" y="268384"/>
                    <a:pt x="3992114" y="265150"/>
                    <a:pt x="4008113" y="258684"/>
                  </a:cubicBezTo>
                  <a:cubicBezTo>
                    <a:pt x="4024112" y="252218"/>
                    <a:pt x="4036244" y="245318"/>
                    <a:pt x="4044511" y="237985"/>
                  </a:cubicBezTo>
                  <a:lnTo>
                    <a:pt x="4044511" y="183389"/>
                  </a:lnTo>
                  <a:lnTo>
                    <a:pt x="3958316" y="183389"/>
                  </a:lnTo>
                  <a:lnTo>
                    <a:pt x="3958316" y="148991"/>
                  </a:lnTo>
                  <a:lnTo>
                    <a:pt x="4082508" y="148791"/>
                  </a:lnTo>
                  <a:lnTo>
                    <a:pt x="4082508" y="257584"/>
                  </a:lnTo>
                  <a:cubicBezTo>
                    <a:pt x="4063443" y="272783"/>
                    <a:pt x="4043778" y="284216"/>
                    <a:pt x="4023512" y="291882"/>
                  </a:cubicBezTo>
                  <a:cubicBezTo>
                    <a:pt x="4003246" y="299548"/>
                    <a:pt x="3982448" y="303381"/>
                    <a:pt x="3961116" y="303381"/>
                  </a:cubicBezTo>
                  <a:cubicBezTo>
                    <a:pt x="3932318" y="303381"/>
                    <a:pt x="3906153" y="297215"/>
                    <a:pt x="3882621" y="284883"/>
                  </a:cubicBezTo>
                  <a:cubicBezTo>
                    <a:pt x="3859089" y="272550"/>
                    <a:pt x="3841323" y="254718"/>
                    <a:pt x="3829324" y="231386"/>
                  </a:cubicBezTo>
                  <a:cubicBezTo>
                    <a:pt x="3817325" y="208054"/>
                    <a:pt x="3811325" y="181989"/>
                    <a:pt x="3811325" y="153191"/>
                  </a:cubicBezTo>
                  <a:cubicBezTo>
                    <a:pt x="3811325" y="124659"/>
                    <a:pt x="3817292" y="98027"/>
                    <a:pt x="3829224" y="73295"/>
                  </a:cubicBezTo>
                  <a:cubicBezTo>
                    <a:pt x="3841156" y="48564"/>
                    <a:pt x="3858322" y="30198"/>
                    <a:pt x="3880721" y="18199"/>
                  </a:cubicBezTo>
                  <a:cubicBezTo>
                    <a:pt x="3903120" y="6200"/>
                    <a:pt x="3928918" y="200"/>
                    <a:pt x="3958116" y="200"/>
                  </a:cubicBezTo>
                  <a:close/>
                  <a:moveTo>
                    <a:pt x="3340117" y="0"/>
                  </a:moveTo>
                  <a:cubicBezTo>
                    <a:pt x="3367182" y="0"/>
                    <a:pt x="3391580" y="6466"/>
                    <a:pt x="3413313" y="19399"/>
                  </a:cubicBezTo>
                  <a:cubicBezTo>
                    <a:pt x="3435044" y="32331"/>
                    <a:pt x="3451610" y="50364"/>
                    <a:pt x="3463010" y="73495"/>
                  </a:cubicBezTo>
                  <a:cubicBezTo>
                    <a:pt x="3474409" y="96627"/>
                    <a:pt x="3480108" y="122859"/>
                    <a:pt x="3480108" y="152191"/>
                  </a:cubicBezTo>
                  <a:cubicBezTo>
                    <a:pt x="3480108" y="181922"/>
                    <a:pt x="3474109" y="208521"/>
                    <a:pt x="3462110" y="231986"/>
                  </a:cubicBezTo>
                  <a:cubicBezTo>
                    <a:pt x="3450110" y="255451"/>
                    <a:pt x="3433111" y="273217"/>
                    <a:pt x="3411113" y="285283"/>
                  </a:cubicBezTo>
                  <a:cubicBezTo>
                    <a:pt x="3389114" y="297348"/>
                    <a:pt x="3365382" y="303381"/>
                    <a:pt x="3339917" y="303381"/>
                  </a:cubicBezTo>
                  <a:cubicBezTo>
                    <a:pt x="3312319" y="303381"/>
                    <a:pt x="3287653" y="296715"/>
                    <a:pt x="3265922" y="283383"/>
                  </a:cubicBezTo>
                  <a:cubicBezTo>
                    <a:pt x="3244189" y="270050"/>
                    <a:pt x="3227724" y="251851"/>
                    <a:pt x="3216524" y="228786"/>
                  </a:cubicBezTo>
                  <a:cubicBezTo>
                    <a:pt x="3205325" y="205721"/>
                    <a:pt x="3199725" y="181322"/>
                    <a:pt x="3199725" y="155590"/>
                  </a:cubicBezTo>
                  <a:cubicBezTo>
                    <a:pt x="3199725" y="106927"/>
                    <a:pt x="3212791" y="68829"/>
                    <a:pt x="3238923" y="41297"/>
                  </a:cubicBezTo>
                  <a:cubicBezTo>
                    <a:pt x="3265055" y="13766"/>
                    <a:pt x="3298786" y="0"/>
                    <a:pt x="3340117" y="0"/>
                  </a:cubicBezTo>
                  <a:close/>
                  <a:moveTo>
                    <a:pt x="2787667" y="0"/>
                  </a:moveTo>
                  <a:cubicBezTo>
                    <a:pt x="2814732" y="0"/>
                    <a:pt x="2839130" y="6466"/>
                    <a:pt x="2860862" y="19399"/>
                  </a:cubicBezTo>
                  <a:cubicBezTo>
                    <a:pt x="2882594" y="32331"/>
                    <a:pt x="2899160" y="50364"/>
                    <a:pt x="2910559" y="73495"/>
                  </a:cubicBezTo>
                  <a:cubicBezTo>
                    <a:pt x="2921959" y="96627"/>
                    <a:pt x="2927658" y="122859"/>
                    <a:pt x="2927658" y="152191"/>
                  </a:cubicBezTo>
                  <a:cubicBezTo>
                    <a:pt x="2927658" y="181922"/>
                    <a:pt x="2921659" y="208521"/>
                    <a:pt x="2909659" y="231986"/>
                  </a:cubicBezTo>
                  <a:cubicBezTo>
                    <a:pt x="2897660" y="255451"/>
                    <a:pt x="2880661" y="273217"/>
                    <a:pt x="2858662" y="285283"/>
                  </a:cubicBezTo>
                  <a:cubicBezTo>
                    <a:pt x="2836664" y="297348"/>
                    <a:pt x="2812932" y="303381"/>
                    <a:pt x="2787467" y="303381"/>
                  </a:cubicBezTo>
                  <a:cubicBezTo>
                    <a:pt x="2759868" y="303381"/>
                    <a:pt x="2735203" y="296715"/>
                    <a:pt x="2713471" y="283383"/>
                  </a:cubicBezTo>
                  <a:cubicBezTo>
                    <a:pt x="2691739" y="270050"/>
                    <a:pt x="2675274" y="251851"/>
                    <a:pt x="2664074" y="228786"/>
                  </a:cubicBezTo>
                  <a:cubicBezTo>
                    <a:pt x="2652875" y="205721"/>
                    <a:pt x="2647275" y="181322"/>
                    <a:pt x="2647275" y="155590"/>
                  </a:cubicBezTo>
                  <a:cubicBezTo>
                    <a:pt x="2647275" y="106927"/>
                    <a:pt x="2660341" y="68829"/>
                    <a:pt x="2686473" y="41297"/>
                  </a:cubicBezTo>
                  <a:cubicBezTo>
                    <a:pt x="2712605" y="13766"/>
                    <a:pt x="2746336" y="0"/>
                    <a:pt x="2787667" y="0"/>
                  </a:cubicBezTo>
                  <a:close/>
                  <a:moveTo>
                    <a:pt x="1473217" y="0"/>
                  </a:moveTo>
                  <a:cubicBezTo>
                    <a:pt x="1500282" y="0"/>
                    <a:pt x="1524681" y="6466"/>
                    <a:pt x="1546413" y="19399"/>
                  </a:cubicBezTo>
                  <a:cubicBezTo>
                    <a:pt x="1568145" y="32331"/>
                    <a:pt x="1584710" y="50364"/>
                    <a:pt x="1596110" y="73495"/>
                  </a:cubicBezTo>
                  <a:cubicBezTo>
                    <a:pt x="1607509" y="96627"/>
                    <a:pt x="1613209" y="122859"/>
                    <a:pt x="1613209" y="152191"/>
                  </a:cubicBezTo>
                  <a:cubicBezTo>
                    <a:pt x="1613209" y="181922"/>
                    <a:pt x="1607209" y="208521"/>
                    <a:pt x="1595210" y="231986"/>
                  </a:cubicBezTo>
                  <a:cubicBezTo>
                    <a:pt x="1583210" y="255451"/>
                    <a:pt x="1566211" y="273217"/>
                    <a:pt x="1544213" y="285283"/>
                  </a:cubicBezTo>
                  <a:cubicBezTo>
                    <a:pt x="1522214" y="297348"/>
                    <a:pt x="1498482" y="303381"/>
                    <a:pt x="1473017" y="303381"/>
                  </a:cubicBezTo>
                  <a:cubicBezTo>
                    <a:pt x="1445419" y="303381"/>
                    <a:pt x="1420754" y="296715"/>
                    <a:pt x="1399022" y="283383"/>
                  </a:cubicBezTo>
                  <a:cubicBezTo>
                    <a:pt x="1377290" y="270050"/>
                    <a:pt x="1360824" y="251851"/>
                    <a:pt x="1349624" y="228786"/>
                  </a:cubicBezTo>
                  <a:cubicBezTo>
                    <a:pt x="1338425" y="205721"/>
                    <a:pt x="1332826" y="181322"/>
                    <a:pt x="1332826" y="155590"/>
                  </a:cubicBezTo>
                  <a:cubicBezTo>
                    <a:pt x="1332826" y="106927"/>
                    <a:pt x="1345891" y="68829"/>
                    <a:pt x="1372023" y="41297"/>
                  </a:cubicBezTo>
                  <a:cubicBezTo>
                    <a:pt x="1398155" y="13766"/>
                    <a:pt x="1431886" y="0"/>
                    <a:pt x="147321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3145937" name="直接连接符 2"/>
          <p:cNvCxnSpPr/>
          <p:nvPr userDrawn="1"/>
        </p:nvCxnSpPr>
        <p:spPr>
          <a:xfrm>
            <a:off x="609600" y="6612281"/>
            <a:ext cx="10231120" cy="1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9.xml"/><Relationship Id="rId7" Type="http://schemas.openxmlformats.org/officeDocument/2006/relationships/tags" Target="../tags/tag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9.png"/><Relationship Id="rId5" Type="http://schemas.openxmlformats.org/officeDocument/2006/relationships/image" Target="../media/image5.jpe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9.xml"/><Relationship Id="rId7" Type="http://schemas.openxmlformats.org/officeDocument/2006/relationships/tags" Target="../tags/tag9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image" Target="../media/image5.jpeg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6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jpeg"/><Relationship Id="rId2" Type="http://schemas.openxmlformats.org/officeDocument/2006/relationships/tags" Target="../tags/tag1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28.jpe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jpe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3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5.png"/><Relationship Id="rId2" Type="http://schemas.openxmlformats.org/officeDocument/2006/relationships/tags" Target="../tags/tag16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5.jpe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0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wmf"/><Relationship Id="rId5" Type="http://schemas.openxmlformats.org/officeDocument/2006/relationships/image" Target="../media/image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5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4.wmf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6.wmf"/><Relationship Id="rId2" Type="http://schemas.openxmlformats.org/officeDocument/2006/relationships/tags" Target="../tags/tag6.xml"/><Relationship Id="rId16" Type="http://schemas.openxmlformats.org/officeDocument/2006/relationships/oleObject" Target="../embeddings/oleObject10.bin"/><Relationship Id="rId1" Type="http://schemas.openxmlformats.org/officeDocument/2006/relationships/themeOverride" Target="../theme/themeOverride15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3.wmf"/><Relationship Id="rId5" Type="http://schemas.openxmlformats.org/officeDocument/2006/relationships/image" Target="../media/image19.png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7.bin"/><Relationship Id="rId4" Type="http://schemas.openxmlformats.org/officeDocument/2006/relationships/tags" Target="../tags/tag60.xml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48576" name="椭圆 117"/>
              <p:cNvSpPr/>
              <p:nvPr/>
            </p:nvSpPr>
            <p:spPr>
              <a:xfrm>
                <a:off x="3495040" y="427045"/>
                <a:ext cx="5201920" cy="5201920"/>
              </a:xfrm>
              <a:prstGeom prst="ellipse">
                <a:avLst/>
              </a:prstGeom>
              <a:gradFill flip="none" rotWithShape="1">
                <a:gsLst>
                  <a:gs pos="0">
                    <a:srgbClr val="697B91">
                      <a:alpha val="10000"/>
                    </a:srgbClr>
                  </a:gs>
                  <a:gs pos="100000">
                    <a:srgbClr val="697B91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48576" name="椭圆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040" y="427045"/>
                <a:ext cx="5201920" cy="5201920"/>
              </a:xfrm>
              <a:prstGeom prst="ellipse">
                <a:avLst/>
              </a:prstGeom>
              <a:blipFill rotWithShape="1">
                <a:blip r:embed="rId4"/>
                <a:stretch>
                  <a:fillRect t="-6" b="6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577" name="矩形 80"/>
          <p:cNvSpPr/>
          <p:nvPr/>
        </p:nvSpPr>
        <p:spPr>
          <a:xfrm>
            <a:off x="2139594" y="2409085"/>
            <a:ext cx="7694414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fontAlgn="base"/>
            <a:r>
              <a:rPr lang="zh-CN" altLang="en-US" sz="5400" spc="300" dirty="0">
                <a:solidFill>
                  <a:schemeClr val="accent2"/>
                </a:solidFill>
                <a:latin typeface="+mj-ea"/>
                <a:ea typeface="+mj-ea"/>
              </a:rPr>
              <a:t> 电梯控制时序逻辑线路</a:t>
            </a:r>
            <a:endParaRPr lang="zh-CN" altLang="en-US" sz="5400" i="0" spc="3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048578" name="textcount"/>
          <p:cNvSpPr txBox="1"/>
          <p:nvPr/>
        </p:nvSpPr>
        <p:spPr>
          <a:xfrm>
            <a:off x="3149600" y="3465493"/>
            <a:ext cx="5547360" cy="325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800" spc="300" dirty="0">
                <a:solidFill>
                  <a:schemeClr val="tx1"/>
                </a:solidFill>
              </a:rPr>
              <a:t>组长：华佳彬</a:t>
            </a:r>
            <a:r>
              <a:rPr lang="en-US" altLang="zh-CN" sz="1800" spc="300" dirty="0">
                <a:solidFill>
                  <a:schemeClr val="tx1"/>
                </a:solidFill>
              </a:rPr>
              <a:t>	</a:t>
            </a:r>
            <a:r>
              <a:rPr lang="zh-CN" altLang="en-US" sz="1800" spc="300" dirty="0">
                <a:solidFill>
                  <a:schemeClr val="tx1"/>
                </a:solidFill>
              </a:rPr>
              <a:t>组员：胡君皓</a:t>
            </a:r>
            <a:r>
              <a:rPr lang="en-US" altLang="zh-CN" sz="1800" spc="300" dirty="0">
                <a:solidFill>
                  <a:schemeClr val="tx1"/>
                </a:solidFill>
              </a:rPr>
              <a:t> </a:t>
            </a:r>
            <a:r>
              <a:rPr lang="zh-CN" altLang="en-US" sz="1800" spc="300" dirty="0">
                <a:solidFill>
                  <a:schemeClr val="tx1"/>
                </a:solidFill>
              </a:rPr>
              <a:t>崔林浩</a:t>
            </a:r>
            <a:r>
              <a:rPr lang="en-US" altLang="zh-CN" sz="1800" spc="300" dirty="0">
                <a:solidFill>
                  <a:schemeClr val="tx1"/>
                </a:solidFill>
              </a:rPr>
              <a:t> </a:t>
            </a:r>
            <a:r>
              <a:rPr lang="zh-CN" altLang="en-US" sz="1800" spc="300" dirty="0">
                <a:solidFill>
                  <a:schemeClr val="tx1"/>
                </a:solidFill>
              </a:rPr>
              <a:t>张佳鹏 </a:t>
            </a:r>
            <a:endParaRPr lang="zh-CN" altLang="en-US" sz="2000" dirty="0"/>
          </a:p>
        </p:txBody>
      </p:sp>
      <p:grpSp>
        <p:nvGrpSpPr>
          <p:cNvPr id="27" name="组合 118"/>
          <p:cNvGrpSpPr/>
          <p:nvPr/>
        </p:nvGrpSpPr>
        <p:grpSpPr>
          <a:xfrm>
            <a:off x="0" y="4636851"/>
            <a:ext cx="12167099" cy="1916784"/>
            <a:chOff x="0" y="4261257"/>
            <a:chExt cx="12167099" cy="1916784"/>
          </a:xfrm>
        </p:grpSpPr>
        <p:sp>
          <p:nvSpPr>
            <p:cNvPr id="1048580" name="任意多边形: 形状 119"/>
            <p:cNvSpPr/>
            <p:nvPr/>
          </p:nvSpPr>
          <p:spPr>
            <a:xfrm rot="286518">
              <a:off x="17698" y="4261257"/>
              <a:ext cx="12149401" cy="1916784"/>
            </a:xfrm>
            <a:custGeom>
              <a:avLst/>
              <a:gdLst>
                <a:gd name="connsiteX0" fmla="*/ 12115486 w 12149401"/>
                <a:gd name="connsiteY0" fmla="*/ 0 h 1916784"/>
                <a:gd name="connsiteX1" fmla="*/ 12149401 w 12149401"/>
                <a:gd name="connsiteY1" fmla="*/ 405976 h 1916784"/>
                <a:gd name="connsiteX2" fmla="*/ 11859400 w 12149401"/>
                <a:gd name="connsiteY2" fmla="*/ 547758 h 1916784"/>
                <a:gd name="connsiteX3" fmla="*/ 4540335 w 12149401"/>
                <a:gd name="connsiteY3" fmla="*/ 1916784 h 1916784"/>
                <a:gd name="connsiteX4" fmla="*/ 559264 w 12149401"/>
                <a:gd name="connsiteY4" fmla="*/ 1563530 h 1916784"/>
                <a:gd name="connsiteX5" fmla="*/ 2154 w 12149401"/>
                <a:gd name="connsiteY5" fmla="*/ 1450062 h 1916784"/>
                <a:gd name="connsiteX6" fmla="*/ 0 w 12149401"/>
                <a:gd name="connsiteY6" fmla="*/ 1424272 h 1916784"/>
                <a:gd name="connsiteX7" fmla="*/ 197136 w 12149401"/>
                <a:gd name="connsiteY7" fmla="*/ 1461935 h 1916784"/>
                <a:gd name="connsiteX8" fmla="*/ 4011202 w 12149401"/>
                <a:gd name="connsiteY8" fmla="*/ 1784837 h 1916784"/>
                <a:gd name="connsiteX9" fmla="*/ 11906022 w 12149401"/>
                <a:gd name="connsiteY9" fmla="*/ 123921 h 191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9401" h="1916784">
                  <a:moveTo>
                    <a:pt x="12115486" y="0"/>
                  </a:moveTo>
                  <a:lnTo>
                    <a:pt x="12149401" y="405976"/>
                  </a:lnTo>
                  <a:lnTo>
                    <a:pt x="11859400" y="547758"/>
                  </a:lnTo>
                  <a:cubicBezTo>
                    <a:pt x="10042365" y="1389388"/>
                    <a:pt x="7435908" y="1916784"/>
                    <a:pt x="4540335" y="1916784"/>
                  </a:cubicBezTo>
                  <a:cubicBezTo>
                    <a:pt x="3124723" y="1916784"/>
                    <a:pt x="1778211" y="1790730"/>
                    <a:pt x="559264" y="1563530"/>
                  </a:cubicBezTo>
                  <a:lnTo>
                    <a:pt x="2154" y="1450062"/>
                  </a:lnTo>
                  <a:lnTo>
                    <a:pt x="0" y="1424272"/>
                  </a:lnTo>
                  <a:lnTo>
                    <a:pt x="197136" y="1461935"/>
                  </a:lnTo>
                  <a:cubicBezTo>
                    <a:pt x="1371632" y="1669981"/>
                    <a:pt x="2659935" y="1784836"/>
                    <a:pt x="4011202" y="1784837"/>
                  </a:cubicBezTo>
                  <a:cubicBezTo>
                    <a:pt x="7228505" y="1784836"/>
                    <a:pt x="10088878" y="1133731"/>
                    <a:pt x="11906022" y="1239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细中圆简" panose="02010609000101010101" pitchFamily="49" charset="-122"/>
                <a:ea typeface="汉仪细中圆简" panose="02010609000101010101" pitchFamily="49" charset="-122"/>
                <a:cs typeface="+mn-cs"/>
              </a:endParaRPr>
            </a:p>
          </p:txBody>
        </p:sp>
        <p:sp>
          <p:nvSpPr>
            <p:cNvPr id="1048581" name="任意多边形: 形状 120"/>
            <p:cNvSpPr/>
            <p:nvPr/>
          </p:nvSpPr>
          <p:spPr>
            <a:xfrm rot="21600000">
              <a:off x="0" y="4655601"/>
              <a:ext cx="5163741" cy="1204437"/>
            </a:xfrm>
            <a:custGeom>
              <a:avLst/>
              <a:gdLst>
                <a:gd name="connsiteX0" fmla="*/ 0 w 5163741"/>
                <a:gd name="connsiteY0" fmla="*/ 0 h 1204437"/>
                <a:gd name="connsiteX1" fmla="*/ 480648 w 5163741"/>
                <a:gd name="connsiteY1" fmla="*/ 187924 h 1204437"/>
                <a:gd name="connsiteX2" fmla="*/ 4738108 w 5163741"/>
                <a:gd name="connsiteY2" fmla="*/ 1158828 h 1204437"/>
                <a:gd name="connsiteX3" fmla="*/ 5163741 w 5163741"/>
                <a:gd name="connsiteY3" fmla="*/ 1204437 h 1204437"/>
                <a:gd name="connsiteX4" fmla="*/ 4811508 w 5163741"/>
                <a:gd name="connsiteY4" fmla="*/ 1187112 h 1204437"/>
                <a:gd name="connsiteX5" fmla="*/ 505214 w 5163741"/>
                <a:gd name="connsiteY5" fmla="*/ 462924 h 1204437"/>
                <a:gd name="connsiteX6" fmla="*/ 0 w 5163741"/>
                <a:gd name="connsiteY6" fmla="*/ 298241 h 12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3741" h="1204437">
                  <a:moveTo>
                    <a:pt x="0" y="0"/>
                  </a:moveTo>
                  <a:lnTo>
                    <a:pt x="480648" y="187924"/>
                  </a:lnTo>
                  <a:cubicBezTo>
                    <a:pt x="1694648" y="633470"/>
                    <a:pt x="3137995" y="965142"/>
                    <a:pt x="4738108" y="1158828"/>
                  </a:cubicBezTo>
                  <a:lnTo>
                    <a:pt x="5163741" y="1204437"/>
                  </a:lnTo>
                  <a:lnTo>
                    <a:pt x="4811508" y="1187112"/>
                  </a:lnTo>
                  <a:cubicBezTo>
                    <a:pt x="3202898" y="1085867"/>
                    <a:pt x="1742850" y="837840"/>
                    <a:pt x="505214" y="462924"/>
                  </a:cubicBezTo>
                  <a:lnTo>
                    <a:pt x="0" y="298241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textcount"/>
          <p:cNvSpPr txBox="1"/>
          <p:nvPr/>
        </p:nvSpPr>
        <p:spPr>
          <a:xfrm>
            <a:off x="3423920" y="3971764"/>
            <a:ext cx="4998720" cy="325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800" spc="300" dirty="0">
                <a:solidFill>
                  <a:schemeClr val="tx1"/>
                </a:solidFill>
              </a:rPr>
              <a:t>答辩人：张佳鹏</a:t>
            </a:r>
            <a:endParaRPr lang="zh-CN" altLang="en-US" sz="20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5800" y="286252"/>
            <a:ext cx="5486399" cy="441960"/>
          </a:xfrm>
        </p:spPr>
        <p:txBody>
          <a:bodyPr>
            <a:normAutofit/>
          </a:bodyPr>
          <a:lstStyle/>
          <a:p>
            <a:r>
              <a:rPr lang="zh-CN" altLang="en-US" dirty="0"/>
              <a:t>次态表达式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93520" y="1005840"/>
            <a:ext cx="1958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次态表达式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374899" y="18390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295912" y="1497653"/>
          <a:ext cx="7752574" cy="4200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789680" imgH="2063750" progId="Equation.AxMath">
                  <p:embed/>
                </p:oleObj>
              </mc:Choice>
              <mc:Fallback>
                <p:oleObj name="AxMath" r:id="rId3" imgW="3789680" imgH="2063750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912" y="1497653"/>
                        <a:ext cx="7752574" cy="42003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次态表达式分析</a:t>
            </a:r>
          </a:p>
        </p:txBody>
      </p:sp>
      <p:pic>
        <p:nvPicPr>
          <p:cNvPr id="7" name="图片 6" descr="未命名1671076663"/>
          <p:cNvPicPr>
            <a:picLocks noChangeAspect="1"/>
          </p:cNvPicPr>
          <p:nvPr/>
        </p:nvPicPr>
        <p:blipFill rotWithShape="1">
          <a:blip r:embed="rId4"/>
          <a:srcRect b="11924"/>
          <a:stretch/>
        </p:blipFill>
        <p:spPr>
          <a:xfrm>
            <a:off x="3528377" y="1164457"/>
            <a:ext cx="6560820" cy="33557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V="1">
            <a:off x="4423410" y="1534293"/>
            <a:ext cx="739140" cy="114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470842" y="1164457"/>
            <a:ext cx="4618355" cy="381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97161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109" y="6012313"/>
            <a:ext cx="3217891" cy="87419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737214" y="1068907"/>
            <a:ext cx="520065" cy="3049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一层括号代表一次判断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7FD9AB4-F80A-0507-28F9-859D3F7E9933}"/>
              </a:ext>
            </a:extLst>
          </p:cNvPr>
          <p:cNvGrpSpPr/>
          <p:nvPr/>
        </p:nvGrpSpPr>
        <p:grpSpPr>
          <a:xfrm>
            <a:off x="685800" y="1232881"/>
            <a:ext cx="8877300" cy="1445260"/>
            <a:chOff x="909" y="1903"/>
            <a:chExt cx="13980" cy="2276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F7B201C-E16D-207C-AB87-E71E917823F0}"/>
                </a:ext>
              </a:extLst>
            </p:cNvPr>
            <p:cNvSpPr/>
            <p:nvPr/>
          </p:nvSpPr>
          <p:spPr>
            <a:xfrm>
              <a:off x="909" y="1903"/>
              <a:ext cx="2934" cy="10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4AC4CA8A-2E53-6BFE-84EE-27A3C9424B1C}"/>
                    </a:ext>
                  </a:extLst>
                </p:cNvPr>
                <p:cNvSpPr txBox="1"/>
                <p:nvPr/>
              </p:nvSpPr>
              <p:spPr>
                <a:xfrm>
                  <a:off x="7328" y="3066"/>
                  <a:ext cx="7561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首先检测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en-US" sz="2000" dirty="0"/>
                    <a:t>中是否有值，无则将𝑋</a:t>
                  </a:r>
                  <a:r>
                    <a:rPr lang="en-US" altLang="zh-CN" sz="2000" baseline="-25000" dirty="0"/>
                    <a:t>3</a:t>
                  </a:r>
                  <a:r>
                    <a:rPr lang="zh-CN" altLang="en-US" sz="2000" dirty="0"/>
                    <a:t>值赋给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000" dirty="0"/>
                    <a:t>，有则进行下一步判断</a:t>
                  </a: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" y="3066"/>
                  <a:ext cx="7561" cy="111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右中括号 45">
            <a:extLst>
              <a:ext uri="{FF2B5EF4-FFF2-40B4-BE49-F238E27FC236}">
                <a16:creationId xmlns:a16="http://schemas.microsoft.com/office/drawing/2014/main" id="{A050A95A-633A-78E5-907B-74259E9E76A8}"/>
              </a:ext>
            </a:extLst>
          </p:cNvPr>
          <p:cNvSpPr/>
          <p:nvPr/>
        </p:nvSpPr>
        <p:spPr>
          <a:xfrm>
            <a:off x="4230370" y="2247265"/>
            <a:ext cx="207645" cy="3957320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0C7130B-E9E9-2043-6336-2F71302ED7A5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761865" y="2938780"/>
                <a:ext cx="4801235" cy="261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中有值时，需要再进行一次判断，判断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与𝑆是否一致，若一致，表示此时电梯已到达目标，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需要新的值。此时若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不为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zh-CN" altLang="en-US" dirty="0"/>
                  <a:t>的值从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zh-CN" altLang="en-US" dirty="0"/>
                  <a:t>中得到，而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:r>
                  <a:rPr lang="en-US" altLang="zh-CN" dirty="0"/>
                  <a:t>X3</a:t>
                </a:r>
                <a:r>
                  <a:rPr lang="zh-CN" altLang="en-US" dirty="0"/>
                  <a:t>得到；若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，直接将𝑋</a:t>
                </a:r>
                <a:r>
                  <a:rPr lang="en-US" altLang="zh-CN" baseline="-25000" dirty="0"/>
                  <a:t>3</a:t>
                </a:r>
                <a:r>
                  <a:rPr lang="zh-CN" altLang="en-US" dirty="0"/>
                  <a:t>赋值给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</a:p>
              <a:p>
                <a:endParaRPr lang="zh-CN" altLang="en-US" dirty="0"/>
              </a:p>
              <a:p>
                <a:r>
                  <a:rPr lang="zh-CN" altLang="en-US" dirty="0"/>
                  <a:t>否则，表示电梯𝑆仍未到达目标，不对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进行修改。而若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==0</a:t>
                </a:r>
                <a:r>
                  <a:rPr lang="zh-CN" altLang="en-US" dirty="0"/>
                  <a:t>，则将𝑋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赋值给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，即进入等待</a:t>
                </a: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0C7130B-E9E9-2043-6336-2F71302ED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761865" y="2938780"/>
                <a:ext cx="4801235" cy="2616200"/>
              </a:xfrm>
              <a:prstGeom prst="rect">
                <a:avLst/>
              </a:prstGeom>
              <a:blipFill>
                <a:blip r:embed="rId8"/>
                <a:stretch>
                  <a:fillRect l="-1015" t="-932" r="-5838" b="-1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43E2D36-AFEE-D940-DE79-F6C55F10FF19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19455" y="1207481"/>
                <a:ext cx="3510915" cy="5121397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sz="2000" dirty="0"/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==</a:t>
                </a:r>
                <a:r>
                  <a:rPr lang="en-US" altLang="zh-CN" sz="2000" dirty="0"/>
                  <a:t>0)		</a:t>
                </a:r>
              </a:p>
              <a:p>
                <a:pPr indent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= 𝑋</a:t>
                </a:r>
                <a:r>
                  <a:rPr lang="en-US" altLang="zh-CN" sz="2000" baseline="-25000" dirty="0"/>
                  <a:t>3</a:t>
                </a:r>
                <a:r>
                  <a:rPr lang="zh-CN" altLang="en-US" sz="2000" dirty="0"/>
                  <a:t>;</a:t>
                </a:r>
              </a:p>
              <a:p>
                <a:r>
                  <a:rPr lang="zh-CN" altLang="en-US" sz="2000" dirty="0"/>
                  <a:t>el</a:t>
                </a:r>
                <a:r>
                  <a:rPr lang="en-US" altLang="zh-CN" sz="2000" dirty="0"/>
                  <a:t>s</a:t>
                </a:r>
                <a:r>
                  <a:rPr lang="zh-CN" altLang="en-US" sz="2000" dirty="0"/>
                  <a:t>e</a:t>
                </a:r>
                <a:r>
                  <a:rPr lang="en-US" altLang="zh-CN" sz="2000" dirty="0"/>
                  <a:t>{</a:t>
                </a:r>
                <a:endParaRPr lang="zh-CN" altLang="en-US" sz="2000" dirty="0"/>
              </a:p>
              <a:p>
                <a:pPr indent="457200"/>
                <a:r>
                  <a:rPr lang="zh-CN" altLang="en-US" sz="2000" dirty="0"/>
                  <a:t>if(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==𝑆)</a:t>
                </a:r>
                <a:r>
                  <a:rPr lang="en-US" altLang="zh-CN" sz="2000" dirty="0"/>
                  <a:t>{                 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zh-CN" altLang="en-US" sz="2000" dirty="0"/>
              </a:p>
              <a:p>
                <a:pPr lvl="1" indent="457200"/>
                <a:r>
                  <a:rPr lang="zh-CN" altLang="en-US" sz="2000" dirty="0"/>
                  <a:t>if(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!=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)</a:t>
                </a:r>
                <a:r>
                  <a:rPr lang="en-US" altLang="zh-CN" sz="2000" dirty="0"/>
                  <a:t>{       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zh-CN" altLang="en-US" sz="2000" dirty="0"/>
              </a:p>
              <a:p>
                <a:pPr lvl="2" indent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zh-CN" altLang="en-US" sz="2000" dirty="0"/>
                  <a:t>;</a:t>
                </a:r>
              </a:p>
              <a:p>
                <a:pPr marL="914400" lvl="2" indent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= 𝑋</a:t>
                </a:r>
                <a:r>
                  <a:rPr lang="en-US" altLang="zh-CN" sz="2000" baseline="-25000" dirty="0"/>
                  <a:t>3</a:t>
                </a:r>
                <a:r>
                  <a:rPr lang="zh-CN" altLang="en-US" sz="2000" dirty="0"/>
                  <a:t>;</a:t>
                </a:r>
              </a:p>
              <a:p>
                <a:pPr marL="457200" lvl="1" indent="45720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}</a:t>
                </a:r>
                <a:endParaRPr lang="zh-CN" altLang="en-US" sz="2000" dirty="0"/>
              </a:p>
              <a:p>
                <a:pPr indent="457200"/>
                <a:r>
                  <a:rPr lang="en-US" altLang="zh-CN" sz="2000" dirty="0"/>
                  <a:t>	</a:t>
                </a:r>
                <a:r>
                  <a:rPr lang="zh-CN" altLang="en-US" sz="2000" dirty="0"/>
                  <a:t>el</a:t>
                </a:r>
                <a:r>
                  <a:rPr lang="en-US" altLang="zh-CN" sz="2000" dirty="0"/>
                  <a:t>s</a:t>
                </a:r>
                <a:r>
                  <a:rPr lang="zh-CN" altLang="en-US" sz="2000" dirty="0"/>
                  <a:t>e </a:t>
                </a:r>
              </a:p>
              <a:p>
                <a:pPr marL="457200" lvl="1" indent="457200"/>
                <a:r>
                  <a:rPr lang="en-US" altLang="zh-CN" sz="200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= 𝑋</a:t>
                </a:r>
                <a:r>
                  <a:rPr lang="en-US" altLang="zh-CN" sz="2000" baseline="-25000" dirty="0"/>
                  <a:t>3</a:t>
                </a:r>
                <a:r>
                  <a:rPr lang="zh-CN" altLang="en-US" sz="2000" dirty="0"/>
                  <a:t>;</a:t>
                </a:r>
              </a:p>
              <a:p>
                <a:pPr marL="0" lvl="0" indent="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        }</a:t>
                </a:r>
              </a:p>
              <a:p>
                <a:pPr marL="0" lvl="0" indent="45720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else{</a:t>
                </a:r>
              </a:p>
              <a:p>
                <a:pPr marL="457200" lvl="1" indent="45720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if(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==0)</a:t>
                </a:r>
              </a:p>
              <a:p>
                <a:pPr marL="914400" lvl="2" indent="45720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=</a:t>
                </a:r>
                <a:r>
                  <a:rPr lang="zh-CN" altLang="en-US" sz="2000" dirty="0"/>
                  <a:t>𝑋</a:t>
                </a:r>
                <a:r>
                  <a:rPr lang="en-US" altLang="zh-CN" sz="2000" baseline="-25000" dirty="0"/>
                  <a:t>3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;</a:t>
                </a:r>
                <a:br>
                  <a:rPr lang="en-US" altLang="zh-CN" sz="2000" dirty="0">
                    <a:solidFill>
                      <a:schemeClr val="tx1"/>
                    </a:solidFill>
                  </a:rPr>
                </a:br>
                <a:r>
                  <a:rPr lang="en-US" altLang="zh-CN" sz="2000" dirty="0">
                    <a:solidFill>
                      <a:schemeClr val="tx1"/>
                    </a:solidFill>
                  </a:rPr>
                  <a:t>}</a:t>
                </a:r>
              </a:p>
              <a:p>
                <a:pPr marL="0" lvl="0" indent="45720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}</a:t>
                </a:r>
              </a:p>
              <a:p>
                <a:pPr marL="0" lvl="0" indent="457200">
                  <a:buNone/>
                </a:pP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43E2D36-AFEE-D940-DE79-F6C55F10F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719455" y="1207481"/>
                <a:ext cx="3510915" cy="5121397"/>
              </a:xfrm>
              <a:prstGeom prst="rect">
                <a:avLst/>
              </a:prstGeom>
              <a:blipFill>
                <a:blip r:embed="rId10"/>
                <a:stretch>
                  <a:fillRect l="-1736" t="-595" b="-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6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3"/>
          <p:cNvPicPr>
            <a:picLocks noChangeAspect="1"/>
          </p:cNvPicPr>
          <p:nvPr/>
        </p:nvPicPr>
        <p:blipFill rotWithShape="1">
          <a:blip r:embed="rId4"/>
          <a:srcRect t="1" b="4891"/>
          <a:stretch/>
        </p:blipFill>
        <p:spPr>
          <a:xfrm>
            <a:off x="3501482" y="1158364"/>
            <a:ext cx="5729165" cy="339639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次态表达式分析</a:t>
            </a:r>
          </a:p>
        </p:txBody>
      </p:sp>
      <p:pic>
        <p:nvPicPr>
          <p:cNvPr id="2097161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109" y="6008067"/>
            <a:ext cx="3217891" cy="874194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8FE77FC-BA5C-098A-7EEB-70DA3467A728}"/>
              </a:ext>
            </a:extLst>
          </p:cNvPr>
          <p:cNvCxnSpPr>
            <a:cxnSpLocks/>
          </p:cNvCxnSpPr>
          <p:nvPr/>
        </p:nvCxnSpPr>
        <p:spPr>
          <a:xfrm>
            <a:off x="4334192" y="1545457"/>
            <a:ext cx="320001" cy="8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4EE63DF-9264-8DFC-5460-EAFDA2A792B1}"/>
              </a:ext>
            </a:extLst>
          </p:cNvPr>
          <p:cNvSpPr/>
          <p:nvPr/>
        </p:nvSpPr>
        <p:spPr>
          <a:xfrm>
            <a:off x="4853305" y="1158364"/>
            <a:ext cx="4003020" cy="35710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30B693B-AE0B-848C-E8DB-E85CCB16DF6B}"/>
              </a:ext>
            </a:extLst>
          </p:cNvPr>
          <p:cNvGrpSpPr/>
          <p:nvPr/>
        </p:nvGrpSpPr>
        <p:grpSpPr>
          <a:xfrm>
            <a:off x="685800" y="1232881"/>
            <a:ext cx="8877300" cy="1445260"/>
            <a:chOff x="909" y="1903"/>
            <a:chExt cx="13980" cy="227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800841A-BB3C-D8C9-9F1B-26C68DC71B97}"/>
                </a:ext>
              </a:extLst>
            </p:cNvPr>
            <p:cNvSpPr/>
            <p:nvPr/>
          </p:nvSpPr>
          <p:spPr>
            <a:xfrm>
              <a:off x="909" y="1903"/>
              <a:ext cx="2934" cy="10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FF7B618-7D81-A784-B1E3-529FF91E8DAE}"/>
                    </a:ext>
                  </a:extLst>
                </p:cNvPr>
                <p:cNvSpPr txBox="1"/>
                <p:nvPr/>
              </p:nvSpPr>
              <p:spPr>
                <a:xfrm>
                  <a:off x="7328" y="3066"/>
                  <a:ext cx="7561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首先检测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en-US" sz="2000" dirty="0"/>
                    <a:t>中是否有值，无则将𝑋</a:t>
                  </a:r>
                  <a:r>
                    <a:rPr lang="en-US" altLang="zh-CN" sz="2000" baseline="-25000" dirty="0"/>
                    <a:t>3</a:t>
                  </a:r>
                  <a:r>
                    <a:rPr lang="zh-CN" altLang="en-US" sz="2000" dirty="0"/>
                    <a:t>值赋给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000" dirty="0"/>
                    <a:t>，有则进行下一步判断</a:t>
                  </a: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" y="3066"/>
                  <a:ext cx="7561" cy="111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右中括号 14">
            <a:extLst>
              <a:ext uri="{FF2B5EF4-FFF2-40B4-BE49-F238E27FC236}">
                <a16:creationId xmlns:a16="http://schemas.microsoft.com/office/drawing/2014/main" id="{A14F5664-A10E-98A6-1C40-4DD531CAB074}"/>
              </a:ext>
            </a:extLst>
          </p:cNvPr>
          <p:cNvSpPr/>
          <p:nvPr/>
        </p:nvSpPr>
        <p:spPr>
          <a:xfrm>
            <a:off x="4230370" y="2247265"/>
            <a:ext cx="207645" cy="3957320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2701F69-60A6-97CC-9A23-BB0E20A8F5F7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761865" y="2938780"/>
                <a:ext cx="4801235" cy="261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中有值时，需要再进行一次判断，判断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与𝑆是否一致，若一致，表示此时电梯已到达目标，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需要新的值。此时若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不为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zh-CN" altLang="en-US" dirty="0"/>
                  <a:t>的值从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zh-CN" altLang="en-US" dirty="0"/>
                  <a:t>中得到，而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:r>
                  <a:rPr lang="en-US" altLang="zh-CN" dirty="0"/>
                  <a:t>X3</a:t>
                </a:r>
                <a:r>
                  <a:rPr lang="zh-CN" altLang="en-US" dirty="0"/>
                  <a:t>得到；若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，直接将𝑋</a:t>
                </a:r>
                <a:r>
                  <a:rPr lang="en-US" altLang="zh-CN" baseline="-25000" dirty="0"/>
                  <a:t>3</a:t>
                </a:r>
                <a:r>
                  <a:rPr lang="zh-CN" altLang="en-US" dirty="0"/>
                  <a:t>赋值给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</a:p>
              <a:p>
                <a:endParaRPr lang="zh-CN" altLang="en-US" dirty="0"/>
              </a:p>
              <a:p>
                <a:r>
                  <a:rPr lang="zh-CN" altLang="en-US" dirty="0"/>
                  <a:t>否则，表示电梯𝑆仍未到达目标，不对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进行修改。而若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==0</a:t>
                </a:r>
                <a:r>
                  <a:rPr lang="zh-CN" altLang="en-US" dirty="0"/>
                  <a:t>，则将𝑋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赋值给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，即进入等待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2701F69-60A6-97CC-9A23-BB0E20A8F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761865" y="2938780"/>
                <a:ext cx="4801235" cy="2616200"/>
              </a:xfrm>
              <a:prstGeom prst="rect">
                <a:avLst/>
              </a:prstGeom>
              <a:blipFill>
                <a:blip r:embed="rId8"/>
                <a:stretch>
                  <a:fillRect l="-1015" t="-932" r="-5838" b="-1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045D262-26EF-2818-5CDC-624BA74E285D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19455" y="1207481"/>
                <a:ext cx="3510915" cy="5121397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sz="2000" dirty="0"/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==</a:t>
                </a:r>
                <a:r>
                  <a:rPr lang="en-US" altLang="zh-CN" sz="2000" dirty="0"/>
                  <a:t>0)		</a:t>
                </a:r>
              </a:p>
              <a:p>
                <a:pPr indent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= 𝑋</a:t>
                </a:r>
                <a:r>
                  <a:rPr lang="en-US" altLang="zh-CN" sz="2000" baseline="-25000" dirty="0"/>
                  <a:t>3</a:t>
                </a:r>
                <a:r>
                  <a:rPr lang="zh-CN" altLang="en-US" sz="2000" dirty="0"/>
                  <a:t>;</a:t>
                </a:r>
              </a:p>
              <a:p>
                <a:r>
                  <a:rPr lang="zh-CN" altLang="en-US" sz="2000" dirty="0"/>
                  <a:t>el</a:t>
                </a:r>
                <a:r>
                  <a:rPr lang="en-US" altLang="zh-CN" sz="2000" dirty="0"/>
                  <a:t>s</a:t>
                </a:r>
                <a:r>
                  <a:rPr lang="zh-CN" altLang="en-US" sz="2000" dirty="0"/>
                  <a:t>e</a:t>
                </a:r>
                <a:r>
                  <a:rPr lang="en-US" altLang="zh-CN" sz="2000" dirty="0"/>
                  <a:t>{</a:t>
                </a:r>
                <a:endParaRPr lang="zh-CN" altLang="en-US" sz="2000" dirty="0"/>
              </a:p>
              <a:p>
                <a:pPr indent="457200"/>
                <a:r>
                  <a:rPr lang="zh-CN" altLang="en-US" sz="2000" dirty="0"/>
                  <a:t>if(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==𝑆)</a:t>
                </a:r>
                <a:r>
                  <a:rPr lang="en-US" altLang="zh-CN" sz="2000" dirty="0"/>
                  <a:t>{                 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zh-CN" altLang="en-US" sz="2000" dirty="0"/>
              </a:p>
              <a:p>
                <a:pPr lvl="1" indent="457200"/>
                <a:r>
                  <a:rPr lang="zh-CN" altLang="en-US" sz="2000" dirty="0"/>
                  <a:t>if(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!=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)</a:t>
                </a:r>
                <a:r>
                  <a:rPr lang="en-US" altLang="zh-CN" sz="2000" dirty="0"/>
                  <a:t>{       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zh-CN" altLang="en-US" sz="2000" dirty="0"/>
              </a:p>
              <a:p>
                <a:pPr lvl="2" indent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zh-CN" altLang="en-US" sz="2000" dirty="0"/>
                  <a:t>;</a:t>
                </a:r>
              </a:p>
              <a:p>
                <a:pPr marL="914400" lvl="2" indent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= 𝑋</a:t>
                </a:r>
                <a:r>
                  <a:rPr lang="en-US" altLang="zh-CN" sz="2000" baseline="-25000" dirty="0"/>
                  <a:t>3</a:t>
                </a:r>
                <a:r>
                  <a:rPr lang="zh-CN" altLang="en-US" sz="2000" dirty="0"/>
                  <a:t>;</a:t>
                </a:r>
              </a:p>
              <a:p>
                <a:pPr marL="457200" lvl="1" indent="45720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}</a:t>
                </a:r>
                <a:endParaRPr lang="zh-CN" altLang="en-US" sz="2000" dirty="0"/>
              </a:p>
              <a:p>
                <a:pPr indent="457200"/>
                <a:r>
                  <a:rPr lang="en-US" altLang="zh-CN" sz="2000" dirty="0"/>
                  <a:t>	</a:t>
                </a:r>
                <a:r>
                  <a:rPr lang="zh-CN" altLang="en-US" sz="2000" dirty="0"/>
                  <a:t>el</a:t>
                </a:r>
                <a:r>
                  <a:rPr lang="en-US" altLang="zh-CN" sz="2000" dirty="0"/>
                  <a:t>s</a:t>
                </a:r>
                <a:r>
                  <a:rPr lang="zh-CN" altLang="en-US" sz="2000" dirty="0"/>
                  <a:t>e </a:t>
                </a:r>
              </a:p>
              <a:p>
                <a:pPr marL="457200" lvl="1" indent="457200"/>
                <a:r>
                  <a:rPr lang="en-US" altLang="zh-CN" sz="200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= 𝑋</a:t>
                </a:r>
                <a:r>
                  <a:rPr lang="en-US" altLang="zh-CN" sz="2000" baseline="-25000" dirty="0"/>
                  <a:t>3</a:t>
                </a:r>
                <a:r>
                  <a:rPr lang="zh-CN" altLang="en-US" sz="2000" dirty="0"/>
                  <a:t>;</a:t>
                </a:r>
              </a:p>
              <a:p>
                <a:pPr marL="0" lvl="0" indent="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        }</a:t>
                </a:r>
              </a:p>
              <a:p>
                <a:pPr marL="0" lvl="0" indent="45720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else{</a:t>
                </a:r>
              </a:p>
              <a:p>
                <a:pPr marL="457200" lvl="1" indent="45720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if(Y2==0)</a:t>
                </a:r>
              </a:p>
              <a:p>
                <a:pPr marL="914400" lvl="2" indent="45720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=</a:t>
                </a:r>
                <a:r>
                  <a:rPr lang="zh-CN" altLang="en-US" sz="2000" dirty="0"/>
                  <a:t>𝑋</a:t>
                </a:r>
                <a:r>
                  <a:rPr lang="en-US" altLang="zh-CN" sz="2000" baseline="-25000" dirty="0"/>
                  <a:t>3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;</a:t>
                </a:r>
                <a:br>
                  <a:rPr lang="en-US" altLang="zh-CN" sz="2000" dirty="0">
                    <a:solidFill>
                      <a:schemeClr val="tx1"/>
                    </a:solidFill>
                  </a:rPr>
                </a:br>
                <a:r>
                  <a:rPr lang="en-US" altLang="zh-CN" sz="2000" dirty="0">
                    <a:solidFill>
                      <a:schemeClr val="tx1"/>
                    </a:solidFill>
                  </a:rPr>
                  <a:t>}</a:t>
                </a:r>
              </a:p>
              <a:p>
                <a:pPr marL="0" lvl="0" indent="45720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}</a:t>
                </a:r>
              </a:p>
              <a:p>
                <a:pPr marL="0" lvl="0" indent="457200">
                  <a:buNone/>
                </a:pP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045D262-26EF-2818-5CDC-624BA74E2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719455" y="1207481"/>
                <a:ext cx="3510915" cy="5121397"/>
              </a:xfrm>
              <a:prstGeom prst="rect">
                <a:avLst/>
              </a:prstGeom>
              <a:blipFill>
                <a:blip r:embed="rId10"/>
                <a:stretch>
                  <a:fillRect l="-1736" t="-595" b="-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次态表达式分析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957955" y="1274367"/>
            <a:ext cx="5944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关于𝑆加一、减一的实现，通过列真值表得到</a:t>
            </a:r>
          </a:p>
        </p:txBody>
      </p:sp>
      <p:pic>
        <p:nvPicPr>
          <p:cNvPr id="2097161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109" y="6008067"/>
            <a:ext cx="3217891" cy="874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029874" y="2054915"/>
                <a:ext cx="5944235" cy="230909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400" dirty="0"/>
                  <a:t>加一：</a:t>
                </a:r>
                <a:r>
                  <a:rPr lang="en-US" altLang="zh-CN" sz="2400" dirty="0"/>
                  <a:t>		</a:t>
                </a:r>
                <a:r>
                  <a:rPr lang="zh-CN" altLang="en-US" sz="2400" dirty="0"/>
                  <a:t>减一：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aseline="30000" dirty="0"/>
                  <a:t>n+1</a:t>
                </a:r>
                <a:r>
                  <a:rPr lang="en-US" altLang="zh-CN" sz="2400" baseline="-25000" dirty="0"/>
                  <a:t> </a:t>
                </a:r>
                <a:r>
                  <a:rPr lang="en-US" altLang="zh-CN" sz="2400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</a:rPr>
                  <a:t>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aseline="30000" dirty="0"/>
                  <a:t>n+1</a:t>
                </a:r>
                <a:r>
                  <a:rPr lang="en-US" altLang="zh-CN" sz="2400" baseline="-25000" dirty="0"/>
                  <a:t> </a:t>
                </a:r>
                <a:r>
                  <a:rPr lang="en-US" altLang="zh-CN" sz="2400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aseline="30000" dirty="0">
                    <a:sym typeface="+mn-ea"/>
                  </a:rPr>
                  <a:t>n+1</a:t>
                </a:r>
                <a:r>
                  <a:rPr lang="en-US" altLang="zh-CN" sz="2400" dirty="0">
                    <a:sym typeface="+mn-ea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aseline="30000" dirty="0">
                    <a:sym typeface="+mn-ea"/>
                  </a:rPr>
                  <a:t>n+1</a:t>
                </a:r>
                <a:r>
                  <a:rPr lang="en-US" altLang="zh-CN" sz="2400" dirty="0">
                    <a:sym typeface="+mn-ea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aseline="30000" dirty="0">
                    <a:sym typeface="+mn-ea"/>
                  </a:rPr>
                  <a:t>n+1</a:t>
                </a:r>
                <a:r>
                  <a:rPr lang="en-US" altLang="zh-CN" sz="2400" dirty="0">
                    <a:sym typeface="+mn-ea"/>
                  </a:rPr>
                  <a:t> 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sym typeface="+mn-ea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dirty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aseline="30000" dirty="0">
                    <a:sym typeface="+mn-ea"/>
                  </a:rPr>
                  <a:t>n+1</a:t>
                </a:r>
                <a:r>
                  <a:rPr lang="en-US" altLang="zh-CN" sz="2400" dirty="0">
                    <a:sym typeface="+mn-ea"/>
                  </a:rPr>
                  <a:t> 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sym typeface="+mn-ea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874" y="2054915"/>
                <a:ext cx="5944235" cy="2309094"/>
              </a:xfrm>
              <a:prstGeom prst="rect">
                <a:avLst/>
              </a:prstGeom>
              <a:blipFill rotWithShape="1">
                <a:blip r:embed="rId3"/>
                <a:stretch>
                  <a:fillRect l="-5" t="-2" r="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状态转移表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08603" y="875729"/>
            <a:ext cx="7174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>
                <a:effectLst/>
                <a:latin typeface="Consolas" panose="020B0609020204030204" pitchFamily="49" charset="0"/>
              </a:rPr>
              <a:t>完整状态表共有</a:t>
            </a:r>
            <a:r>
              <a:rPr lang="en-US" altLang="zh-CN" sz="2000" b="0" dirty="0">
                <a:effectLst/>
                <a:latin typeface="Consolas" panose="020B0609020204030204" pitchFamily="49" charset="0"/>
              </a:rPr>
              <a:t>8*7*(1+7*8)=3192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行，在此节选</a:t>
            </a:r>
            <a:r>
              <a:rPr lang="zh-CN" altLang="en-US" sz="2000" dirty="0">
                <a:latin typeface="Consolas" panose="020B0609020204030204" pitchFamily="49" charset="0"/>
              </a:rPr>
              <a:t>部分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列。</a:t>
            </a:r>
          </a:p>
        </p:txBody>
      </p:sp>
      <p:pic>
        <p:nvPicPr>
          <p:cNvPr id="2097161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109" y="6008067"/>
            <a:ext cx="3217891" cy="8741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73" y="1348492"/>
            <a:ext cx="7343853" cy="4397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逻辑线路概览</a:t>
            </a:r>
          </a:p>
        </p:txBody>
      </p:sp>
      <p:grpSp>
        <p:nvGrpSpPr>
          <p:cNvPr id="81" name="Group 33"/>
          <p:cNvGrpSpPr/>
          <p:nvPr/>
        </p:nvGrpSpPr>
        <p:grpSpPr>
          <a:xfrm>
            <a:off x="289" y="5783168"/>
            <a:ext cx="1099474" cy="1099474"/>
            <a:chOff x="-1162974" y="1115889"/>
            <a:chExt cx="1099474" cy="1099474"/>
          </a:xfrm>
        </p:grpSpPr>
        <p:sp>
          <p:nvSpPr>
            <p:cNvPr id="1048687" name="椭圆 60"/>
            <p:cNvSpPr/>
            <p:nvPr/>
          </p:nvSpPr>
          <p:spPr>
            <a:xfrm>
              <a:off x="-1162974" y="1115889"/>
              <a:ext cx="1099474" cy="1099474"/>
            </a:xfrm>
            <a:prstGeom prst="ellips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48688" name="Rectangle 6"/>
            <p:cNvSpPr/>
            <p:nvPr/>
          </p:nvSpPr>
          <p:spPr>
            <a:xfrm>
              <a:off x="-896758" y="1379604"/>
              <a:ext cx="567039" cy="572040"/>
            </a:xfrm>
            <a:custGeom>
              <a:avLst/>
              <a:gdLst>
                <a:gd name="connsiteX0" fmla="*/ 243962 w 394115"/>
                <a:gd name="connsiteY0" fmla="*/ 301069 h 397591"/>
                <a:gd name="connsiteX1" fmla="*/ 277468 w 394115"/>
                <a:gd name="connsiteY1" fmla="*/ 337379 h 397591"/>
                <a:gd name="connsiteX2" fmla="*/ 276863 w 394115"/>
                <a:gd name="connsiteY2" fmla="*/ 350846 h 397591"/>
                <a:gd name="connsiteX3" fmla="*/ 226497 w 394115"/>
                <a:gd name="connsiteY3" fmla="*/ 397591 h 397591"/>
                <a:gd name="connsiteX4" fmla="*/ 213550 w 394115"/>
                <a:gd name="connsiteY4" fmla="*/ 383693 h 397591"/>
                <a:gd name="connsiteX5" fmla="*/ 256967 w 394115"/>
                <a:gd name="connsiteY5" fmla="*/ 343292 h 397591"/>
                <a:gd name="connsiteX6" fmla="*/ 228243 w 394115"/>
                <a:gd name="connsiteY6" fmla="*/ 312069 h 397591"/>
                <a:gd name="connsiteX7" fmla="*/ 236096 w 394115"/>
                <a:gd name="connsiteY7" fmla="*/ 307107 h 397591"/>
                <a:gd name="connsiteX8" fmla="*/ 105017 w 394115"/>
                <a:gd name="connsiteY8" fmla="*/ 278181 h 397591"/>
                <a:gd name="connsiteX9" fmla="*/ 110645 w 394115"/>
                <a:gd name="connsiteY9" fmla="*/ 283845 h 397591"/>
                <a:gd name="connsiteX10" fmla="*/ 119010 w 394115"/>
                <a:gd name="connsiteY10" fmla="*/ 291140 h 397591"/>
                <a:gd name="connsiteX11" fmla="*/ 81872 w 394115"/>
                <a:gd name="connsiteY11" fmla="*/ 328056 h 397591"/>
                <a:gd name="connsiteX12" fmla="*/ 68450 w 394115"/>
                <a:gd name="connsiteY12" fmla="*/ 314546 h 397591"/>
                <a:gd name="connsiteX13" fmla="*/ 160551 w 394115"/>
                <a:gd name="connsiteY13" fmla="*/ 222954 h 397591"/>
                <a:gd name="connsiteX14" fmla="*/ 174016 w 394115"/>
                <a:gd name="connsiteY14" fmla="*/ 236464 h 397591"/>
                <a:gd name="connsiteX15" fmla="*/ 132208 w 394115"/>
                <a:gd name="connsiteY15" fmla="*/ 278022 h 397591"/>
                <a:gd name="connsiteX16" fmla="*/ 124195 w 394115"/>
                <a:gd name="connsiteY16" fmla="*/ 270811 h 397591"/>
                <a:gd name="connsiteX17" fmla="*/ 122771 w 394115"/>
                <a:gd name="connsiteY17" fmla="*/ 269473 h 397591"/>
                <a:gd name="connsiteX18" fmla="*/ 118081 w 394115"/>
                <a:gd name="connsiteY18" fmla="*/ 265189 h 397591"/>
                <a:gd name="connsiteX19" fmla="*/ 50755 w 394115"/>
                <a:gd name="connsiteY19" fmla="*/ 117637 h 397591"/>
                <a:gd name="connsiteX20" fmla="*/ 57703 w 394115"/>
                <a:gd name="connsiteY20" fmla="*/ 120788 h 397591"/>
                <a:gd name="connsiteX21" fmla="*/ 86179 w 394115"/>
                <a:gd name="connsiteY21" fmla="*/ 152401 h 397591"/>
                <a:gd name="connsiteX22" fmla="*/ 84579 w 394115"/>
                <a:gd name="connsiteY22" fmla="*/ 154543 h 397591"/>
                <a:gd name="connsiteX23" fmla="*/ 79702 w 394115"/>
                <a:gd name="connsiteY23" fmla="*/ 161748 h 397591"/>
                <a:gd name="connsiteX24" fmla="*/ 76724 w 394115"/>
                <a:gd name="connsiteY24" fmla="*/ 169969 h 397591"/>
                <a:gd name="connsiteX25" fmla="*/ 50366 w 394115"/>
                <a:gd name="connsiteY25" fmla="*/ 141161 h 397591"/>
                <a:gd name="connsiteX26" fmla="*/ 13897 w 394115"/>
                <a:gd name="connsiteY26" fmla="*/ 180309 h 397591"/>
                <a:gd name="connsiteX27" fmla="*/ 0 w 394115"/>
                <a:gd name="connsiteY27" fmla="*/ 167188 h 397591"/>
                <a:gd name="connsiteX28" fmla="*/ 43806 w 394115"/>
                <a:gd name="connsiteY28" fmla="*/ 120701 h 397591"/>
                <a:gd name="connsiteX29" fmla="*/ 50755 w 394115"/>
                <a:gd name="connsiteY29" fmla="*/ 117637 h 397591"/>
                <a:gd name="connsiteX30" fmla="*/ 254378 w 394115"/>
                <a:gd name="connsiteY30" fmla="*/ 88114 h 397591"/>
                <a:gd name="connsiteX31" fmla="*/ 254378 w 394115"/>
                <a:gd name="connsiteY31" fmla="*/ 88416 h 397591"/>
                <a:gd name="connsiteX32" fmla="*/ 210399 w 394115"/>
                <a:gd name="connsiteY32" fmla="*/ 117810 h 397591"/>
                <a:gd name="connsiteX33" fmla="*/ 220714 w 394115"/>
                <a:gd name="connsiteY33" fmla="*/ 169691 h 397591"/>
                <a:gd name="connsiteX34" fmla="*/ 272634 w 394115"/>
                <a:gd name="connsiteY34" fmla="*/ 180050 h 397591"/>
                <a:gd name="connsiteX35" fmla="*/ 302025 w 394115"/>
                <a:gd name="connsiteY35" fmla="*/ 136024 h 397591"/>
                <a:gd name="connsiteX36" fmla="*/ 254378 w 394115"/>
                <a:gd name="connsiteY36" fmla="*/ 88114 h 397591"/>
                <a:gd name="connsiteX37" fmla="*/ 241387 w 394115"/>
                <a:gd name="connsiteY37" fmla="*/ 70638 h 397591"/>
                <a:gd name="connsiteX38" fmla="*/ 279928 w 394115"/>
                <a:gd name="connsiteY38" fmla="*/ 74431 h 397591"/>
                <a:gd name="connsiteX39" fmla="*/ 321058 w 394115"/>
                <a:gd name="connsiteY39" fmla="*/ 136024 h 397591"/>
                <a:gd name="connsiteX40" fmla="*/ 254378 w 394115"/>
                <a:gd name="connsiteY40" fmla="*/ 202711 h 397591"/>
                <a:gd name="connsiteX41" fmla="*/ 192790 w 394115"/>
                <a:gd name="connsiteY41" fmla="*/ 161534 h 397591"/>
                <a:gd name="connsiteX42" fmla="*/ 207248 w 394115"/>
                <a:gd name="connsiteY42" fmla="*/ 88890 h 397591"/>
                <a:gd name="connsiteX43" fmla="*/ 241387 w 394115"/>
                <a:gd name="connsiteY43" fmla="*/ 70638 h 397591"/>
                <a:gd name="connsiteX44" fmla="*/ 319303 w 394115"/>
                <a:gd name="connsiteY44" fmla="*/ 21101 h 397591"/>
                <a:gd name="connsiteX45" fmla="*/ 331599 w 394115"/>
                <a:gd name="connsiteY45" fmla="*/ 38131 h 397591"/>
                <a:gd name="connsiteX46" fmla="*/ 354653 w 394115"/>
                <a:gd name="connsiteY46" fmla="*/ 64354 h 397591"/>
                <a:gd name="connsiteX47" fmla="*/ 370560 w 394115"/>
                <a:gd name="connsiteY47" fmla="*/ 77606 h 397591"/>
                <a:gd name="connsiteX48" fmla="*/ 368582 w 394115"/>
                <a:gd name="connsiteY48" fmla="*/ 94592 h 397591"/>
                <a:gd name="connsiteX49" fmla="*/ 367620 w 394115"/>
                <a:gd name="connsiteY49" fmla="*/ 99818 h 397591"/>
                <a:gd name="connsiteX50" fmla="*/ 341791 w 394115"/>
                <a:gd name="connsiteY50" fmla="*/ 78354 h 397591"/>
                <a:gd name="connsiteX51" fmla="*/ 300819 w 394115"/>
                <a:gd name="connsiteY51" fmla="*/ 27763 h 397591"/>
                <a:gd name="connsiteX52" fmla="*/ 298293 w 394115"/>
                <a:gd name="connsiteY52" fmla="*/ 23769 h 397591"/>
                <a:gd name="connsiteX53" fmla="*/ 303893 w 394115"/>
                <a:gd name="connsiteY53" fmla="*/ 22128 h 397591"/>
                <a:gd name="connsiteX54" fmla="*/ 359334 w 394115"/>
                <a:gd name="connsiteY54" fmla="*/ 227 h 397591"/>
                <a:gd name="connsiteX55" fmla="*/ 381140 w 394115"/>
                <a:gd name="connsiteY55" fmla="*/ 3268 h 397591"/>
                <a:gd name="connsiteX56" fmla="*/ 386750 w 394115"/>
                <a:gd name="connsiteY56" fmla="*/ 7713 h 397591"/>
                <a:gd name="connsiteX57" fmla="*/ 387786 w 394115"/>
                <a:gd name="connsiteY57" fmla="*/ 97570 h 397591"/>
                <a:gd name="connsiteX58" fmla="*/ 280346 w 394115"/>
                <a:gd name="connsiteY58" fmla="*/ 273140 h 397591"/>
                <a:gd name="connsiteX59" fmla="*/ 243962 w 394115"/>
                <a:gd name="connsiteY59" fmla="*/ 301069 h 397591"/>
                <a:gd name="connsiteX60" fmla="*/ 236683 w 394115"/>
                <a:gd name="connsiteY60" fmla="*/ 293180 h 397591"/>
                <a:gd name="connsiteX61" fmla="*/ 222699 w 394115"/>
                <a:gd name="connsiteY61" fmla="*/ 306043 h 397591"/>
                <a:gd name="connsiteX62" fmla="*/ 228243 w 394115"/>
                <a:gd name="connsiteY62" fmla="*/ 312069 h 397591"/>
                <a:gd name="connsiteX63" fmla="*/ 213213 w 394115"/>
                <a:gd name="connsiteY63" fmla="*/ 321565 h 397591"/>
                <a:gd name="connsiteX64" fmla="*/ 186640 w 394115"/>
                <a:gd name="connsiteY64" fmla="*/ 326831 h 397591"/>
                <a:gd name="connsiteX65" fmla="*/ 184483 w 394115"/>
                <a:gd name="connsiteY65" fmla="*/ 326831 h 397591"/>
                <a:gd name="connsiteX66" fmla="*/ 146836 w 394115"/>
                <a:gd name="connsiteY66" fmla="*/ 315405 h 397591"/>
                <a:gd name="connsiteX67" fmla="*/ 119010 w 394115"/>
                <a:gd name="connsiteY67" fmla="*/ 291140 h 397591"/>
                <a:gd name="connsiteX68" fmla="*/ 132208 w 394115"/>
                <a:gd name="connsiteY68" fmla="*/ 278022 h 397591"/>
                <a:gd name="connsiteX69" fmla="*/ 154323 w 394115"/>
                <a:gd name="connsiteY69" fmla="*/ 297925 h 397591"/>
                <a:gd name="connsiteX70" fmla="*/ 184483 w 394115"/>
                <a:gd name="connsiteY70" fmla="*/ 307755 h 397591"/>
                <a:gd name="connsiteX71" fmla="*/ 222545 w 394115"/>
                <a:gd name="connsiteY71" fmla="*/ 292994 h 397591"/>
                <a:gd name="connsiteX72" fmla="*/ 224099 w 394115"/>
                <a:gd name="connsiteY72" fmla="*/ 291656 h 397591"/>
                <a:gd name="connsiteX73" fmla="*/ 367590 w 394115"/>
                <a:gd name="connsiteY73" fmla="*/ 99979 h 397591"/>
                <a:gd name="connsiteX74" fmla="*/ 367620 w 394115"/>
                <a:gd name="connsiteY74" fmla="*/ 99818 h 397591"/>
                <a:gd name="connsiteX75" fmla="*/ 372805 w 394115"/>
                <a:gd name="connsiteY75" fmla="*/ 104127 h 397591"/>
                <a:gd name="connsiteX76" fmla="*/ 383379 w 394115"/>
                <a:gd name="connsiteY76" fmla="*/ 88286 h 397591"/>
                <a:gd name="connsiteX77" fmla="*/ 370560 w 394115"/>
                <a:gd name="connsiteY77" fmla="*/ 77606 h 397591"/>
                <a:gd name="connsiteX78" fmla="*/ 374375 w 394115"/>
                <a:gd name="connsiteY78" fmla="*/ 44852 h 397591"/>
                <a:gd name="connsiteX79" fmla="*/ 371042 w 394115"/>
                <a:gd name="connsiteY79" fmla="*/ 20488 h 397591"/>
                <a:gd name="connsiteX80" fmla="*/ 348558 w 394115"/>
                <a:gd name="connsiteY80" fmla="*/ 19150 h 397591"/>
                <a:gd name="connsiteX81" fmla="*/ 319303 w 394115"/>
                <a:gd name="connsiteY81" fmla="*/ 21101 h 397591"/>
                <a:gd name="connsiteX82" fmla="*/ 316266 w 394115"/>
                <a:gd name="connsiteY82" fmla="*/ 16894 h 397591"/>
                <a:gd name="connsiteX83" fmla="*/ 310700 w 394115"/>
                <a:gd name="connsiteY83" fmla="*/ 7917 h 397591"/>
                <a:gd name="connsiteX84" fmla="*/ 294300 w 394115"/>
                <a:gd name="connsiteY84" fmla="*/ 17456 h 397591"/>
                <a:gd name="connsiteX85" fmla="*/ 298293 w 394115"/>
                <a:gd name="connsiteY85" fmla="*/ 23769 h 397591"/>
                <a:gd name="connsiteX86" fmla="*/ 258567 w 394115"/>
                <a:gd name="connsiteY86" fmla="*/ 35409 h 397591"/>
                <a:gd name="connsiteX87" fmla="*/ 95152 w 394115"/>
                <a:gd name="connsiteY87" fmla="*/ 172322 h 397591"/>
                <a:gd name="connsiteX88" fmla="*/ 112697 w 394115"/>
                <a:gd name="connsiteY88" fmla="*/ 260271 h 397591"/>
                <a:gd name="connsiteX89" fmla="*/ 118081 w 394115"/>
                <a:gd name="connsiteY89" fmla="*/ 265189 h 397591"/>
                <a:gd name="connsiteX90" fmla="*/ 105017 w 394115"/>
                <a:gd name="connsiteY90" fmla="*/ 278181 h 397591"/>
                <a:gd name="connsiteX91" fmla="*/ 89861 w 394115"/>
                <a:gd name="connsiteY91" fmla="*/ 262928 h 397591"/>
                <a:gd name="connsiteX92" fmla="*/ 66258 w 394115"/>
                <a:gd name="connsiteY92" fmla="*/ 198857 h 397591"/>
                <a:gd name="connsiteX93" fmla="*/ 76724 w 394115"/>
                <a:gd name="connsiteY93" fmla="*/ 169969 h 397591"/>
                <a:gd name="connsiteX94" fmla="*/ 80103 w 394115"/>
                <a:gd name="connsiteY94" fmla="*/ 173662 h 397591"/>
                <a:gd name="connsiteX95" fmla="*/ 94173 w 394115"/>
                <a:gd name="connsiteY95" fmla="*/ 161275 h 397591"/>
                <a:gd name="connsiteX96" fmla="*/ 86179 w 394115"/>
                <a:gd name="connsiteY96" fmla="*/ 152401 h 397591"/>
                <a:gd name="connsiteX97" fmla="*/ 96579 w 394115"/>
                <a:gd name="connsiteY97" fmla="*/ 138472 h 397591"/>
                <a:gd name="connsiteX98" fmla="*/ 301044 w 394115"/>
                <a:gd name="connsiteY98" fmla="*/ 3268 h 397591"/>
                <a:gd name="connsiteX99" fmla="*/ 359334 w 394115"/>
                <a:gd name="connsiteY99" fmla="*/ 227 h 39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94115" h="397591">
                  <a:moveTo>
                    <a:pt x="243962" y="301069"/>
                  </a:moveTo>
                  <a:lnTo>
                    <a:pt x="277468" y="337379"/>
                  </a:lnTo>
                  <a:cubicBezTo>
                    <a:pt x="281007" y="341264"/>
                    <a:pt x="280748" y="347263"/>
                    <a:pt x="276863" y="350846"/>
                  </a:cubicBezTo>
                  <a:lnTo>
                    <a:pt x="226497" y="397591"/>
                  </a:lnTo>
                  <a:lnTo>
                    <a:pt x="213550" y="383693"/>
                  </a:lnTo>
                  <a:lnTo>
                    <a:pt x="256967" y="343292"/>
                  </a:lnTo>
                  <a:lnTo>
                    <a:pt x="228243" y="312069"/>
                  </a:lnTo>
                  <a:lnTo>
                    <a:pt x="236096" y="307107"/>
                  </a:lnTo>
                  <a:close/>
                  <a:moveTo>
                    <a:pt x="105017" y="278181"/>
                  </a:moveTo>
                  <a:lnTo>
                    <a:pt x="110645" y="283845"/>
                  </a:lnTo>
                  <a:lnTo>
                    <a:pt x="119010" y="291140"/>
                  </a:lnTo>
                  <a:lnTo>
                    <a:pt x="81872" y="328056"/>
                  </a:lnTo>
                  <a:lnTo>
                    <a:pt x="68450" y="314546"/>
                  </a:lnTo>
                  <a:close/>
                  <a:moveTo>
                    <a:pt x="160551" y="222954"/>
                  </a:moveTo>
                  <a:lnTo>
                    <a:pt x="174016" y="236464"/>
                  </a:lnTo>
                  <a:lnTo>
                    <a:pt x="132208" y="278022"/>
                  </a:lnTo>
                  <a:lnTo>
                    <a:pt x="124195" y="270811"/>
                  </a:lnTo>
                  <a:cubicBezTo>
                    <a:pt x="123764" y="270293"/>
                    <a:pt x="123289" y="269861"/>
                    <a:pt x="122771" y="269473"/>
                  </a:cubicBezTo>
                  <a:lnTo>
                    <a:pt x="118081" y="265189"/>
                  </a:lnTo>
                  <a:close/>
                  <a:moveTo>
                    <a:pt x="50755" y="117637"/>
                  </a:moveTo>
                  <a:cubicBezTo>
                    <a:pt x="53431" y="117680"/>
                    <a:pt x="55934" y="118802"/>
                    <a:pt x="57703" y="120788"/>
                  </a:cubicBezTo>
                  <a:lnTo>
                    <a:pt x="86179" y="152401"/>
                  </a:lnTo>
                  <a:lnTo>
                    <a:pt x="84579" y="154543"/>
                  </a:lnTo>
                  <a:cubicBezTo>
                    <a:pt x="81750" y="158569"/>
                    <a:pt x="80107" y="161117"/>
                    <a:pt x="79702" y="161748"/>
                  </a:cubicBezTo>
                  <a:lnTo>
                    <a:pt x="76724" y="169969"/>
                  </a:lnTo>
                  <a:lnTo>
                    <a:pt x="50366" y="141161"/>
                  </a:lnTo>
                  <a:lnTo>
                    <a:pt x="13897" y="180309"/>
                  </a:lnTo>
                  <a:lnTo>
                    <a:pt x="0" y="167188"/>
                  </a:lnTo>
                  <a:lnTo>
                    <a:pt x="43806" y="120701"/>
                  </a:lnTo>
                  <a:cubicBezTo>
                    <a:pt x="45619" y="118759"/>
                    <a:pt x="48122" y="117637"/>
                    <a:pt x="50755" y="117637"/>
                  </a:cubicBezTo>
                  <a:close/>
                  <a:moveTo>
                    <a:pt x="254378" y="88114"/>
                  </a:moveTo>
                  <a:lnTo>
                    <a:pt x="254378" y="88416"/>
                  </a:lnTo>
                  <a:cubicBezTo>
                    <a:pt x="235129" y="88416"/>
                    <a:pt x="217779" y="100026"/>
                    <a:pt x="210399" y="117810"/>
                  </a:cubicBezTo>
                  <a:cubicBezTo>
                    <a:pt x="203019" y="135593"/>
                    <a:pt x="207119" y="156095"/>
                    <a:pt x="220714" y="169691"/>
                  </a:cubicBezTo>
                  <a:cubicBezTo>
                    <a:pt x="234352" y="183331"/>
                    <a:pt x="254809" y="187388"/>
                    <a:pt x="272634" y="180050"/>
                  </a:cubicBezTo>
                  <a:cubicBezTo>
                    <a:pt x="290415" y="172670"/>
                    <a:pt x="302025" y="155275"/>
                    <a:pt x="302025" y="136024"/>
                  </a:cubicBezTo>
                  <a:cubicBezTo>
                    <a:pt x="302198" y="109609"/>
                    <a:pt x="280791" y="88114"/>
                    <a:pt x="254378" y="88114"/>
                  </a:cubicBezTo>
                  <a:close/>
                  <a:moveTo>
                    <a:pt x="241387" y="70638"/>
                  </a:moveTo>
                  <a:cubicBezTo>
                    <a:pt x="254054" y="68118"/>
                    <a:pt x="267455" y="69273"/>
                    <a:pt x="279928" y="74431"/>
                  </a:cubicBezTo>
                  <a:cubicBezTo>
                    <a:pt x="304830" y="84747"/>
                    <a:pt x="321058" y="109048"/>
                    <a:pt x="321058" y="136024"/>
                  </a:cubicBezTo>
                  <a:cubicBezTo>
                    <a:pt x="321058" y="172842"/>
                    <a:pt x="291235" y="202711"/>
                    <a:pt x="254378" y="202711"/>
                  </a:cubicBezTo>
                  <a:cubicBezTo>
                    <a:pt x="227447" y="202711"/>
                    <a:pt x="203105" y="186482"/>
                    <a:pt x="192790" y="161534"/>
                  </a:cubicBezTo>
                  <a:cubicBezTo>
                    <a:pt x="182475" y="136629"/>
                    <a:pt x="188172" y="107968"/>
                    <a:pt x="207248" y="88890"/>
                  </a:cubicBezTo>
                  <a:cubicBezTo>
                    <a:pt x="216787" y="79351"/>
                    <a:pt x="228720" y="73157"/>
                    <a:pt x="241387" y="70638"/>
                  </a:cubicBezTo>
                  <a:close/>
                  <a:moveTo>
                    <a:pt x="319303" y="21101"/>
                  </a:moveTo>
                  <a:lnTo>
                    <a:pt x="331599" y="38131"/>
                  </a:lnTo>
                  <a:cubicBezTo>
                    <a:pt x="338111" y="46445"/>
                    <a:pt x="345909" y="55590"/>
                    <a:pt x="354653" y="64354"/>
                  </a:cubicBezTo>
                  <a:lnTo>
                    <a:pt x="370560" y="77606"/>
                  </a:lnTo>
                  <a:lnTo>
                    <a:pt x="368582" y="94592"/>
                  </a:lnTo>
                  <a:lnTo>
                    <a:pt x="367620" y="99818"/>
                  </a:lnTo>
                  <a:lnTo>
                    <a:pt x="341791" y="78354"/>
                  </a:lnTo>
                  <a:cubicBezTo>
                    <a:pt x="323072" y="59666"/>
                    <a:pt x="308651" y="39577"/>
                    <a:pt x="300819" y="27763"/>
                  </a:cubicBezTo>
                  <a:lnTo>
                    <a:pt x="298293" y="23769"/>
                  </a:lnTo>
                  <a:lnTo>
                    <a:pt x="303893" y="22128"/>
                  </a:lnTo>
                  <a:close/>
                  <a:moveTo>
                    <a:pt x="359334" y="227"/>
                  </a:moveTo>
                  <a:cubicBezTo>
                    <a:pt x="367490" y="614"/>
                    <a:pt x="375120" y="1531"/>
                    <a:pt x="381140" y="3268"/>
                  </a:cubicBezTo>
                  <a:cubicBezTo>
                    <a:pt x="383514" y="3958"/>
                    <a:pt x="385542" y="5555"/>
                    <a:pt x="386750" y="7713"/>
                  </a:cubicBezTo>
                  <a:cubicBezTo>
                    <a:pt x="388390" y="10691"/>
                    <a:pt x="401811" y="37536"/>
                    <a:pt x="387786" y="97570"/>
                  </a:cubicBezTo>
                  <a:cubicBezTo>
                    <a:pt x="386540" y="105878"/>
                    <a:pt x="372110" y="192467"/>
                    <a:pt x="280346" y="273140"/>
                  </a:cubicBezTo>
                  <a:lnTo>
                    <a:pt x="243962" y="301069"/>
                  </a:lnTo>
                  <a:lnTo>
                    <a:pt x="236683" y="293180"/>
                  </a:lnTo>
                  <a:lnTo>
                    <a:pt x="222699" y="306043"/>
                  </a:lnTo>
                  <a:lnTo>
                    <a:pt x="228243" y="312069"/>
                  </a:lnTo>
                  <a:lnTo>
                    <a:pt x="213213" y="321565"/>
                  </a:lnTo>
                  <a:cubicBezTo>
                    <a:pt x="204830" y="324910"/>
                    <a:pt x="195832" y="326723"/>
                    <a:pt x="186640" y="326831"/>
                  </a:cubicBezTo>
                  <a:lnTo>
                    <a:pt x="184483" y="326831"/>
                  </a:lnTo>
                  <a:cubicBezTo>
                    <a:pt x="171752" y="326400"/>
                    <a:pt x="159172" y="322580"/>
                    <a:pt x="146836" y="315405"/>
                  </a:cubicBezTo>
                  <a:lnTo>
                    <a:pt x="119010" y="291140"/>
                  </a:lnTo>
                  <a:lnTo>
                    <a:pt x="132208" y="278022"/>
                  </a:lnTo>
                  <a:lnTo>
                    <a:pt x="154323" y="297925"/>
                  </a:lnTo>
                  <a:cubicBezTo>
                    <a:pt x="164394" y="304086"/>
                    <a:pt x="174471" y="307366"/>
                    <a:pt x="184483" y="307755"/>
                  </a:cubicBezTo>
                  <a:cubicBezTo>
                    <a:pt x="198594" y="307927"/>
                    <a:pt x="212231" y="302619"/>
                    <a:pt x="222545" y="292994"/>
                  </a:cubicBezTo>
                  <a:cubicBezTo>
                    <a:pt x="223020" y="292520"/>
                    <a:pt x="223538" y="292045"/>
                    <a:pt x="224099" y="291656"/>
                  </a:cubicBezTo>
                  <a:cubicBezTo>
                    <a:pt x="336173" y="217223"/>
                    <a:pt x="362638" y="123261"/>
                    <a:pt x="367590" y="99979"/>
                  </a:cubicBezTo>
                  <a:lnTo>
                    <a:pt x="367620" y="99818"/>
                  </a:lnTo>
                  <a:lnTo>
                    <a:pt x="372805" y="104127"/>
                  </a:lnTo>
                  <a:lnTo>
                    <a:pt x="383379" y="88286"/>
                  </a:lnTo>
                  <a:lnTo>
                    <a:pt x="370560" y="77606"/>
                  </a:lnTo>
                  <a:lnTo>
                    <a:pt x="374375" y="44852"/>
                  </a:lnTo>
                  <a:cubicBezTo>
                    <a:pt x="374138" y="32648"/>
                    <a:pt x="372380" y="24675"/>
                    <a:pt x="371042" y="20488"/>
                  </a:cubicBezTo>
                  <a:cubicBezTo>
                    <a:pt x="363619" y="19366"/>
                    <a:pt x="356067" y="18934"/>
                    <a:pt x="348558" y="19150"/>
                  </a:cubicBezTo>
                  <a:lnTo>
                    <a:pt x="319303" y="21101"/>
                  </a:lnTo>
                  <a:lnTo>
                    <a:pt x="316266" y="16894"/>
                  </a:lnTo>
                  <a:cubicBezTo>
                    <a:pt x="312669" y="11454"/>
                    <a:pt x="310700" y="8057"/>
                    <a:pt x="310700" y="7917"/>
                  </a:cubicBezTo>
                  <a:lnTo>
                    <a:pt x="294300" y="17456"/>
                  </a:lnTo>
                  <a:lnTo>
                    <a:pt x="298293" y="23769"/>
                  </a:lnTo>
                  <a:lnTo>
                    <a:pt x="258567" y="35409"/>
                  </a:lnTo>
                  <a:cubicBezTo>
                    <a:pt x="158108" y="75372"/>
                    <a:pt x="95869" y="171000"/>
                    <a:pt x="95152" y="172322"/>
                  </a:cubicBezTo>
                  <a:cubicBezTo>
                    <a:pt x="70068" y="208478"/>
                    <a:pt x="96738" y="243979"/>
                    <a:pt x="112697" y="260271"/>
                  </a:cubicBezTo>
                  <a:lnTo>
                    <a:pt x="118081" y="265189"/>
                  </a:lnTo>
                  <a:lnTo>
                    <a:pt x="105017" y="278181"/>
                  </a:lnTo>
                  <a:lnTo>
                    <a:pt x="89861" y="262928"/>
                  </a:lnTo>
                  <a:cubicBezTo>
                    <a:pt x="76195" y="245841"/>
                    <a:pt x="64713" y="223141"/>
                    <a:pt x="66258" y="198857"/>
                  </a:cubicBezTo>
                  <a:lnTo>
                    <a:pt x="76724" y="169969"/>
                  </a:lnTo>
                  <a:lnTo>
                    <a:pt x="80103" y="173662"/>
                  </a:lnTo>
                  <a:lnTo>
                    <a:pt x="94173" y="161275"/>
                  </a:lnTo>
                  <a:lnTo>
                    <a:pt x="86179" y="152401"/>
                  </a:lnTo>
                  <a:lnTo>
                    <a:pt x="96579" y="138472"/>
                  </a:lnTo>
                  <a:cubicBezTo>
                    <a:pt x="127497" y="99218"/>
                    <a:pt x="199317" y="22560"/>
                    <a:pt x="301044" y="3268"/>
                  </a:cubicBezTo>
                  <a:cubicBezTo>
                    <a:pt x="305673" y="2685"/>
                    <a:pt x="334867" y="-932"/>
                    <a:pt x="359334" y="22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097160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109" y="6008067"/>
            <a:ext cx="3217891" cy="87419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80" y="199632"/>
            <a:ext cx="1708982" cy="452378"/>
          </a:xfrm>
          <a:prstGeom prst="rect">
            <a:avLst/>
          </a:prstGeom>
        </p:spPr>
      </p:pic>
      <p:pic>
        <p:nvPicPr>
          <p:cNvPr id="2" name="图片 1" descr="RO4`NW947]G[V2$~]V[QK4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31" y="1149896"/>
            <a:ext cx="11932337" cy="4369553"/>
          </a:xfrm>
          <a:prstGeom prst="rect">
            <a:avLst/>
          </a:prstGeom>
        </p:spPr>
      </p:pic>
      <p:pic>
        <p:nvPicPr>
          <p:cNvPr id="3" name="图片 2" descr="未命名16710829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345" y="286385"/>
            <a:ext cx="5236845" cy="365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逻辑线路局部</a:t>
            </a:r>
          </a:p>
        </p:txBody>
      </p:sp>
      <p:grpSp>
        <p:nvGrpSpPr>
          <p:cNvPr id="81" name="Group 33"/>
          <p:cNvGrpSpPr/>
          <p:nvPr/>
        </p:nvGrpSpPr>
        <p:grpSpPr>
          <a:xfrm>
            <a:off x="289" y="5783168"/>
            <a:ext cx="1099474" cy="1099474"/>
            <a:chOff x="-1162974" y="1115889"/>
            <a:chExt cx="1099474" cy="1099474"/>
          </a:xfrm>
        </p:grpSpPr>
        <p:sp>
          <p:nvSpPr>
            <p:cNvPr id="1048687" name="椭圆 60"/>
            <p:cNvSpPr/>
            <p:nvPr/>
          </p:nvSpPr>
          <p:spPr>
            <a:xfrm>
              <a:off x="-1162974" y="1115889"/>
              <a:ext cx="1099474" cy="1099474"/>
            </a:xfrm>
            <a:prstGeom prst="ellips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48688" name="Rectangle 6"/>
            <p:cNvSpPr/>
            <p:nvPr/>
          </p:nvSpPr>
          <p:spPr>
            <a:xfrm>
              <a:off x="-896758" y="1379604"/>
              <a:ext cx="567039" cy="572040"/>
            </a:xfrm>
            <a:custGeom>
              <a:avLst/>
              <a:gdLst>
                <a:gd name="connsiteX0" fmla="*/ 243962 w 394115"/>
                <a:gd name="connsiteY0" fmla="*/ 301069 h 397591"/>
                <a:gd name="connsiteX1" fmla="*/ 277468 w 394115"/>
                <a:gd name="connsiteY1" fmla="*/ 337379 h 397591"/>
                <a:gd name="connsiteX2" fmla="*/ 276863 w 394115"/>
                <a:gd name="connsiteY2" fmla="*/ 350846 h 397591"/>
                <a:gd name="connsiteX3" fmla="*/ 226497 w 394115"/>
                <a:gd name="connsiteY3" fmla="*/ 397591 h 397591"/>
                <a:gd name="connsiteX4" fmla="*/ 213550 w 394115"/>
                <a:gd name="connsiteY4" fmla="*/ 383693 h 397591"/>
                <a:gd name="connsiteX5" fmla="*/ 256967 w 394115"/>
                <a:gd name="connsiteY5" fmla="*/ 343292 h 397591"/>
                <a:gd name="connsiteX6" fmla="*/ 228243 w 394115"/>
                <a:gd name="connsiteY6" fmla="*/ 312069 h 397591"/>
                <a:gd name="connsiteX7" fmla="*/ 236096 w 394115"/>
                <a:gd name="connsiteY7" fmla="*/ 307107 h 397591"/>
                <a:gd name="connsiteX8" fmla="*/ 105017 w 394115"/>
                <a:gd name="connsiteY8" fmla="*/ 278181 h 397591"/>
                <a:gd name="connsiteX9" fmla="*/ 110645 w 394115"/>
                <a:gd name="connsiteY9" fmla="*/ 283845 h 397591"/>
                <a:gd name="connsiteX10" fmla="*/ 119010 w 394115"/>
                <a:gd name="connsiteY10" fmla="*/ 291140 h 397591"/>
                <a:gd name="connsiteX11" fmla="*/ 81872 w 394115"/>
                <a:gd name="connsiteY11" fmla="*/ 328056 h 397591"/>
                <a:gd name="connsiteX12" fmla="*/ 68450 w 394115"/>
                <a:gd name="connsiteY12" fmla="*/ 314546 h 397591"/>
                <a:gd name="connsiteX13" fmla="*/ 160551 w 394115"/>
                <a:gd name="connsiteY13" fmla="*/ 222954 h 397591"/>
                <a:gd name="connsiteX14" fmla="*/ 174016 w 394115"/>
                <a:gd name="connsiteY14" fmla="*/ 236464 h 397591"/>
                <a:gd name="connsiteX15" fmla="*/ 132208 w 394115"/>
                <a:gd name="connsiteY15" fmla="*/ 278022 h 397591"/>
                <a:gd name="connsiteX16" fmla="*/ 124195 w 394115"/>
                <a:gd name="connsiteY16" fmla="*/ 270811 h 397591"/>
                <a:gd name="connsiteX17" fmla="*/ 122771 w 394115"/>
                <a:gd name="connsiteY17" fmla="*/ 269473 h 397591"/>
                <a:gd name="connsiteX18" fmla="*/ 118081 w 394115"/>
                <a:gd name="connsiteY18" fmla="*/ 265189 h 397591"/>
                <a:gd name="connsiteX19" fmla="*/ 50755 w 394115"/>
                <a:gd name="connsiteY19" fmla="*/ 117637 h 397591"/>
                <a:gd name="connsiteX20" fmla="*/ 57703 w 394115"/>
                <a:gd name="connsiteY20" fmla="*/ 120788 h 397591"/>
                <a:gd name="connsiteX21" fmla="*/ 86179 w 394115"/>
                <a:gd name="connsiteY21" fmla="*/ 152401 h 397591"/>
                <a:gd name="connsiteX22" fmla="*/ 84579 w 394115"/>
                <a:gd name="connsiteY22" fmla="*/ 154543 h 397591"/>
                <a:gd name="connsiteX23" fmla="*/ 79702 w 394115"/>
                <a:gd name="connsiteY23" fmla="*/ 161748 h 397591"/>
                <a:gd name="connsiteX24" fmla="*/ 76724 w 394115"/>
                <a:gd name="connsiteY24" fmla="*/ 169969 h 397591"/>
                <a:gd name="connsiteX25" fmla="*/ 50366 w 394115"/>
                <a:gd name="connsiteY25" fmla="*/ 141161 h 397591"/>
                <a:gd name="connsiteX26" fmla="*/ 13897 w 394115"/>
                <a:gd name="connsiteY26" fmla="*/ 180309 h 397591"/>
                <a:gd name="connsiteX27" fmla="*/ 0 w 394115"/>
                <a:gd name="connsiteY27" fmla="*/ 167188 h 397591"/>
                <a:gd name="connsiteX28" fmla="*/ 43806 w 394115"/>
                <a:gd name="connsiteY28" fmla="*/ 120701 h 397591"/>
                <a:gd name="connsiteX29" fmla="*/ 50755 w 394115"/>
                <a:gd name="connsiteY29" fmla="*/ 117637 h 397591"/>
                <a:gd name="connsiteX30" fmla="*/ 254378 w 394115"/>
                <a:gd name="connsiteY30" fmla="*/ 88114 h 397591"/>
                <a:gd name="connsiteX31" fmla="*/ 254378 w 394115"/>
                <a:gd name="connsiteY31" fmla="*/ 88416 h 397591"/>
                <a:gd name="connsiteX32" fmla="*/ 210399 w 394115"/>
                <a:gd name="connsiteY32" fmla="*/ 117810 h 397591"/>
                <a:gd name="connsiteX33" fmla="*/ 220714 w 394115"/>
                <a:gd name="connsiteY33" fmla="*/ 169691 h 397591"/>
                <a:gd name="connsiteX34" fmla="*/ 272634 w 394115"/>
                <a:gd name="connsiteY34" fmla="*/ 180050 h 397591"/>
                <a:gd name="connsiteX35" fmla="*/ 302025 w 394115"/>
                <a:gd name="connsiteY35" fmla="*/ 136024 h 397591"/>
                <a:gd name="connsiteX36" fmla="*/ 254378 w 394115"/>
                <a:gd name="connsiteY36" fmla="*/ 88114 h 397591"/>
                <a:gd name="connsiteX37" fmla="*/ 241387 w 394115"/>
                <a:gd name="connsiteY37" fmla="*/ 70638 h 397591"/>
                <a:gd name="connsiteX38" fmla="*/ 279928 w 394115"/>
                <a:gd name="connsiteY38" fmla="*/ 74431 h 397591"/>
                <a:gd name="connsiteX39" fmla="*/ 321058 w 394115"/>
                <a:gd name="connsiteY39" fmla="*/ 136024 h 397591"/>
                <a:gd name="connsiteX40" fmla="*/ 254378 w 394115"/>
                <a:gd name="connsiteY40" fmla="*/ 202711 h 397591"/>
                <a:gd name="connsiteX41" fmla="*/ 192790 w 394115"/>
                <a:gd name="connsiteY41" fmla="*/ 161534 h 397591"/>
                <a:gd name="connsiteX42" fmla="*/ 207248 w 394115"/>
                <a:gd name="connsiteY42" fmla="*/ 88890 h 397591"/>
                <a:gd name="connsiteX43" fmla="*/ 241387 w 394115"/>
                <a:gd name="connsiteY43" fmla="*/ 70638 h 397591"/>
                <a:gd name="connsiteX44" fmla="*/ 319303 w 394115"/>
                <a:gd name="connsiteY44" fmla="*/ 21101 h 397591"/>
                <a:gd name="connsiteX45" fmla="*/ 331599 w 394115"/>
                <a:gd name="connsiteY45" fmla="*/ 38131 h 397591"/>
                <a:gd name="connsiteX46" fmla="*/ 354653 w 394115"/>
                <a:gd name="connsiteY46" fmla="*/ 64354 h 397591"/>
                <a:gd name="connsiteX47" fmla="*/ 370560 w 394115"/>
                <a:gd name="connsiteY47" fmla="*/ 77606 h 397591"/>
                <a:gd name="connsiteX48" fmla="*/ 368582 w 394115"/>
                <a:gd name="connsiteY48" fmla="*/ 94592 h 397591"/>
                <a:gd name="connsiteX49" fmla="*/ 367620 w 394115"/>
                <a:gd name="connsiteY49" fmla="*/ 99818 h 397591"/>
                <a:gd name="connsiteX50" fmla="*/ 341791 w 394115"/>
                <a:gd name="connsiteY50" fmla="*/ 78354 h 397591"/>
                <a:gd name="connsiteX51" fmla="*/ 300819 w 394115"/>
                <a:gd name="connsiteY51" fmla="*/ 27763 h 397591"/>
                <a:gd name="connsiteX52" fmla="*/ 298293 w 394115"/>
                <a:gd name="connsiteY52" fmla="*/ 23769 h 397591"/>
                <a:gd name="connsiteX53" fmla="*/ 303893 w 394115"/>
                <a:gd name="connsiteY53" fmla="*/ 22128 h 397591"/>
                <a:gd name="connsiteX54" fmla="*/ 359334 w 394115"/>
                <a:gd name="connsiteY54" fmla="*/ 227 h 397591"/>
                <a:gd name="connsiteX55" fmla="*/ 381140 w 394115"/>
                <a:gd name="connsiteY55" fmla="*/ 3268 h 397591"/>
                <a:gd name="connsiteX56" fmla="*/ 386750 w 394115"/>
                <a:gd name="connsiteY56" fmla="*/ 7713 h 397591"/>
                <a:gd name="connsiteX57" fmla="*/ 387786 w 394115"/>
                <a:gd name="connsiteY57" fmla="*/ 97570 h 397591"/>
                <a:gd name="connsiteX58" fmla="*/ 280346 w 394115"/>
                <a:gd name="connsiteY58" fmla="*/ 273140 h 397591"/>
                <a:gd name="connsiteX59" fmla="*/ 243962 w 394115"/>
                <a:gd name="connsiteY59" fmla="*/ 301069 h 397591"/>
                <a:gd name="connsiteX60" fmla="*/ 236683 w 394115"/>
                <a:gd name="connsiteY60" fmla="*/ 293180 h 397591"/>
                <a:gd name="connsiteX61" fmla="*/ 222699 w 394115"/>
                <a:gd name="connsiteY61" fmla="*/ 306043 h 397591"/>
                <a:gd name="connsiteX62" fmla="*/ 228243 w 394115"/>
                <a:gd name="connsiteY62" fmla="*/ 312069 h 397591"/>
                <a:gd name="connsiteX63" fmla="*/ 213213 w 394115"/>
                <a:gd name="connsiteY63" fmla="*/ 321565 h 397591"/>
                <a:gd name="connsiteX64" fmla="*/ 186640 w 394115"/>
                <a:gd name="connsiteY64" fmla="*/ 326831 h 397591"/>
                <a:gd name="connsiteX65" fmla="*/ 184483 w 394115"/>
                <a:gd name="connsiteY65" fmla="*/ 326831 h 397591"/>
                <a:gd name="connsiteX66" fmla="*/ 146836 w 394115"/>
                <a:gd name="connsiteY66" fmla="*/ 315405 h 397591"/>
                <a:gd name="connsiteX67" fmla="*/ 119010 w 394115"/>
                <a:gd name="connsiteY67" fmla="*/ 291140 h 397591"/>
                <a:gd name="connsiteX68" fmla="*/ 132208 w 394115"/>
                <a:gd name="connsiteY68" fmla="*/ 278022 h 397591"/>
                <a:gd name="connsiteX69" fmla="*/ 154323 w 394115"/>
                <a:gd name="connsiteY69" fmla="*/ 297925 h 397591"/>
                <a:gd name="connsiteX70" fmla="*/ 184483 w 394115"/>
                <a:gd name="connsiteY70" fmla="*/ 307755 h 397591"/>
                <a:gd name="connsiteX71" fmla="*/ 222545 w 394115"/>
                <a:gd name="connsiteY71" fmla="*/ 292994 h 397591"/>
                <a:gd name="connsiteX72" fmla="*/ 224099 w 394115"/>
                <a:gd name="connsiteY72" fmla="*/ 291656 h 397591"/>
                <a:gd name="connsiteX73" fmla="*/ 367590 w 394115"/>
                <a:gd name="connsiteY73" fmla="*/ 99979 h 397591"/>
                <a:gd name="connsiteX74" fmla="*/ 367620 w 394115"/>
                <a:gd name="connsiteY74" fmla="*/ 99818 h 397591"/>
                <a:gd name="connsiteX75" fmla="*/ 372805 w 394115"/>
                <a:gd name="connsiteY75" fmla="*/ 104127 h 397591"/>
                <a:gd name="connsiteX76" fmla="*/ 383379 w 394115"/>
                <a:gd name="connsiteY76" fmla="*/ 88286 h 397591"/>
                <a:gd name="connsiteX77" fmla="*/ 370560 w 394115"/>
                <a:gd name="connsiteY77" fmla="*/ 77606 h 397591"/>
                <a:gd name="connsiteX78" fmla="*/ 374375 w 394115"/>
                <a:gd name="connsiteY78" fmla="*/ 44852 h 397591"/>
                <a:gd name="connsiteX79" fmla="*/ 371042 w 394115"/>
                <a:gd name="connsiteY79" fmla="*/ 20488 h 397591"/>
                <a:gd name="connsiteX80" fmla="*/ 348558 w 394115"/>
                <a:gd name="connsiteY80" fmla="*/ 19150 h 397591"/>
                <a:gd name="connsiteX81" fmla="*/ 319303 w 394115"/>
                <a:gd name="connsiteY81" fmla="*/ 21101 h 397591"/>
                <a:gd name="connsiteX82" fmla="*/ 316266 w 394115"/>
                <a:gd name="connsiteY82" fmla="*/ 16894 h 397591"/>
                <a:gd name="connsiteX83" fmla="*/ 310700 w 394115"/>
                <a:gd name="connsiteY83" fmla="*/ 7917 h 397591"/>
                <a:gd name="connsiteX84" fmla="*/ 294300 w 394115"/>
                <a:gd name="connsiteY84" fmla="*/ 17456 h 397591"/>
                <a:gd name="connsiteX85" fmla="*/ 298293 w 394115"/>
                <a:gd name="connsiteY85" fmla="*/ 23769 h 397591"/>
                <a:gd name="connsiteX86" fmla="*/ 258567 w 394115"/>
                <a:gd name="connsiteY86" fmla="*/ 35409 h 397591"/>
                <a:gd name="connsiteX87" fmla="*/ 95152 w 394115"/>
                <a:gd name="connsiteY87" fmla="*/ 172322 h 397591"/>
                <a:gd name="connsiteX88" fmla="*/ 112697 w 394115"/>
                <a:gd name="connsiteY88" fmla="*/ 260271 h 397591"/>
                <a:gd name="connsiteX89" fmla="*/ 118081 w 394115"/>
                <a:gd name="connsiteY89" fmla="*/ 265189 h 397591"/>
                <a:gd name="connsiteX90" fmla="*/ 105017 w 394115"/>
                <a:gd name="connsiteY90" fmla="*/ 278181 h 397591"/>
                <a:gd name="connsiteX91" fmla="*/ 89861 w 394115"/>
                <a:gd name="connsiteY91" fmla="*/ 262928 h 397591"/>
                <a:gd name="connsiteX92" fmla="*/ 66258 w 394115"/>
                <a:gd name="connsiteY92" fmla="*/ 198857 h 397591"/>
                <a:gd name="connsiteX93" fmla="*/ 76724 w 394115"/>
                <a:gd name="connsiteY93" fmla="*/ 169969 h 397591"/>
                <a:gd name="connsiteX94" fmla="*/ 80103 w 394115"/>
                <a:gd name="connsiteY94" fmla="*/ 173662 h 397591"/>
                <a:gd name="connsiteX95" fmla="*/ 94173 w 394115"/>
                <a:gd name="connsiteY95" fmla="*/ 161275 h 397591"/>
                <a:gd name="connsiteX96" fmla="*/ 86179 w 394115"/>
                <a:gd name="connsiteY96" fmla="*/ 152401 h 397591"/>
                <a:gd name="connsiteX97" fmla="*/ 96579 w 394115"/>
                <a:gd name="connsiteY97" fmla="*/ 138472 h 397591"/>
                <a:gd name="connsiteX98" fmla="*/ 301044 w 394115"/>
                <a:gd name="connsiteY98" fmla="*/ 3268 h 397591"/>
                <a:gd name="connsiteX99" fmla="*/ 359334 w 394115"/>
                <a:gd name="connsiteY99" fmla="*/ 227 h 39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94115" h="397591">
                  <a:moveTo>
                    <a:pt x="243962" y="301069"/>
                  </a:moveTo>
                  <a:lnTo>
                    <a:pt x="277468" y="337379"/>
                  </a:lnTo>
                  <a:cubicBezTo>
                    <a:pt x="281007" y="341264"/>
                    <a:pt x="280748" y="347263"/>
                    <a:pt x="276863" y="350846"/>
                  </a:cubicBezTo>
                  <a:lnTo>
                    <a:pt x="226497" y="397591"/>
                  </a:lnTo>
                  <a:lnTo>
                    <a:pt x="213550" y="383693"/>
                  </a:lnTo>
                  <a:lnTo>
                    <a:pt x="256967" y="343292"/>
                  </a:lnTo>
                  <a:lnTo>
                    <a:pt x="228243" y="312069"/>
                  </a:lnTo>
                  <a:lnTo>
                    <a:pt x="236096" y="307107"/>
                  </a:lnTo>
                  <a:close/>
                  <a:moveTo>
                    <a:pt x="105017" y="278181"/>
                  </a:moveTo>
                  <a:lnTo>
                    <a:pt x="110645" y="283845"/>
                  </a:lnTo>
                  <a:lnTo>
                    <a:pt x="119010" y="291140"/>
                  </a:lnTo>
                  <a:lnTo>
                    <a:pt x="81872" y="328056"/>
                  </a:lnTo>
                  <a:lnTo>
                    <a:pt x="68450" y="314546"/>
                  </a:lnTo>
                  <a:close/>
                  <a:moveTo>
                    <a:pt x="160551" y="222954"/>
                  </a:moveTo>
                  <a:lnTo>
                    <a:pt x="174016" y="236464"/>
                  </a:lnTo>
                  <a:lnTo>
                    <a:pt x="132208" y="278022"/>
                  </a:lnTo>
                  <a:lnTo>
                    <a:pt x="124195" y="270811"/>
                  </a:lnTo>
                  <a:cubicBezTo>
                    <a:pt x="123764" y="270293"/>
                    <a:pt x="123289" y="269861"/>
                    <a:pt x="122771" y="269473"/>
                  </a:cubicBezTo>
                  <a:lnTo>
                    <a:pt x="118081" y="265189"/>
                  </a:lnTo>
                  <a:close/>
                  <a:moveTo>
                    <a:pt x="50755" y="117637"/>
                  </a:moveTo>
                  <a:cubicBezTo>
                    <a:pt x="53431" y="117680"/>
                    <a:pt x="55934" y="118802"/>
                    <a:pt x="57703" y="120788"/>
                  </a:cubicBezTo>
                  <a:lnTo>
                    <a:pt x="86179" y="152401"/>
                  </a:lnTo>
                  <a:lnTo>
                    <a:pt x="84579" y="154543"/>
                  </a:lnTo>
                  <a:cubicBezTo>
                    <a:pt x="81750" y="158569"/>
                    <a:pt x="80107" y="161117"/>
                    <a:pt x="79702" y="161748"/>
                  </a:cubicBezTo>
                  <a:lnTo>
                    <a:pt x="76724" y="169969"/>
                  </a:lnTo>
                  <a:lnTo>
                    <a:pt x="50366" y="141161"/>
                  </a:lnTo>
                  <a:lnTo>
                    <a:pt x="13897" y="180309"/>
                  </a:lnTo>
                  <a:lnTo>
                    <a:pt x="0" y="167188"/>
                  </a:lnTo>
                  <a:lnTo>
                    <a:pt x="43806" y="120701"/>
                  </a:lnTo>
                  <a:cubicBezTo>
                    <a:pt x="45619" y="118759"/>
                    <a:pt x="48122" y="117637"/>
                    <a:pt x="50755" y="117637"/>
                  </a:cubicBezTo>
                  <a:close/>
                  <a:moveTo>
                    <a:pt x="254378" y="88114"/>
                  </a:moveTo>
                  <a:lnTo>
                    <a:pt x="254378" y="88416"/>
                  </a:lnTo>
                  <a:cubicBezTo>
                    <a:pt x="235129" y="88416"/>
                    <a:pt x="217779" y="100026"/>
                    <a:pt x="210399" y="117810"/>
                  </a:cubicBezTo>
                  <a:cubicBezTo>
                    <a:pt x="203019" y="135593"/>
                    <a:pt x="207119" y="156095"/>
                    <a:pt x="220714" y="169691"/>
                  </a:cubicBezTo>
                  <a:cubicBezTo>
                    <a:pt x="234352" y="183331"/>
                    <a:pt x="254809" y="187388"/>
                    <a:pt x="272634" y="180050"/>
                  </a:cubicBezTo>
                  <a:cubicBezTo>
                    <a:pt x="290415" y="172670"/>
                    <a:pt x="302025" y="155275"/>
                    <a:pt x="302025" y="136024"/>
                  </a:cubicBezTo>
                  <a:cubicBezTo>
                    <a:pt x="302198" y="109609"/>
                    <a:pt x="280791" y="88114"/>
                    <a:pt x="254378" y="88114"/>
                  </a:cubicBezTo>
                  <a:close/>
                  <a:moveTo>
                    <a:pt x="241387" y="70638"/>
                  </a:moveTo>
                  <a:cubicBezTo>
                    <a:pt x="254054" y="68118"/>
                    <a:pt x="267455" y="69273"/>
                    <a:pt x="279928" y="74431"/>
                  </a:cubicBezTo>
                  <a:cubicBezTo>
                    <a:pt x="304830" y="84747"/>
                    <a:pt x="321058" y="109048"/>
                    <a:pt x="321058" y="136024"/>
                  </a:cubicBezTo>
                  <a:cubicBezTo>
                    <a:pt x="321058" y="172842"/>
                    <a:pt x="291235" y="202711"/>
                    <a:pt x="254378" y="202711"/>
                  </a:cubicBezTo>
                  <a:cubicBezTo>
                    <a:pt x="227447" y="202711"/>
                    <a:pt x="203105" y="186482"/>
                    <a:pt x="192790" y="161534"/>
                  </a:cubicBezTo>
                  <a:cubicBezTo>
                    <a:pt x="182475" y="136629"/>
                    <a:pt x="188172" y="107968"/>
                    <a:pt x="207248" y="88890"/>
                  </a:cubicBezTo>
                  <a:cubicBezTo>
                    <a:pt x="216787" y="79351"/>
                    <a:pt x="228720" y="73157"/>
                    <a:pt x="241387" y="70638"/>
                  </a:cubicBezTo>
                  <a:close/>
                  <a:moveTo>
                    <a:pt x="319303" y="21101"/>
                  </a:moveTo>
                  <a:lnTo>
                    <a:pt x="331599" y="38131"/>
                  </a:lnTo>
                  <a:cubicBezTo>
                    <a:pt x="338111" y="46445"/>
                    <a:pt x="345909" y="55590"/>
                    <a:pt x="354653" y="64354"/>
                  </a:cubicBezTo>
                  <a:lnTo>
                    <a:pt x="370560" y="77606"/>
                  </a:lnTo>
                  <a:lnTo>
                    <a:pt x="368582" y="94592"/>
                  </a:lnTo>
                  <a:lnTo>
                    <a:pt x="367620" y="99818"/>
                  </a:lnTo>
                  <a:lnTo>
                    <a:pt x="341791" y="78354"/>
                  </a:lnTo>
                  <a:cubicBezTo>
                    <a:pt x="323072" y="59666"/>
                    <a:pt x="308651" y="39577"/>
                    <a:pt x="300819" y="27763"/>
                  </a:cubicBezTo>
                  <a:lnTo>
                    <a:pt x="298293" y="23769"/>
                  </a:lnTo>
                  <a:lnTo>
                    <a:pt x="303893" y="22128"/>
                  </a:lnTo>
                  <a:close/>
                  <a:moveTo>
                    <a:pt x="359334" y="227"/>
                  </a:moveTo>
                  <a:cubicBezTo>
                    <a:pt x="367490" y="614"/>
                    <a:pt x="375120" y="1531"/>
                    <a:pt x="381140" y="3268"/>
                  </a:cubicBezTo>
                  <a:cubicBezTo>
                    <a:pt x="383514" y="3958"/>
                    <a:pt x="385542" y="5555"/>
                    <a:pt x="386750" y="7713"/>
                  </a:cubicBezTo>
                  <a:cubicBezTo>
                    <a:pt x="388390" y="10691"/>
                    <a:pt x="401811" y="37536"/>
                    <a:pt x="387786" y="97570"/>
                  </a:cubicBezTo>
                  <a:cubicBezTo>
                    <a:pt x="386540" y="105878"/>
                    <a:pt x="372110" y="192467"/>
                    <a:pt x="280346" y="273140"/>
                  </a:cubicBezTo>
                  <a:lnTo>
                    <a:pt x="243962" y="301069"/>
                  </a:lnTo>
                  <a:lnTo>
                    <a:pt x="236683" y="293180"/>
                  </a:lnTo>
                  <a:lnTo>
                    <a:pt x="222699" y="306043"/>
                  </a:lnTo>
                  <a:lnTo>
                    <a:pt x="228243" y="312069"/>
                  </a:lnTo>
                  <a:lnTo>
                    <a:pt x="213213" y="321565"/>
                  </a:lnTo>
                  <a:cubicBezTo>
                    <a:pt x="204830" y="324910"/>
                    <a:pt x="195832" y="326723"/>
                    <a:pt x="186640" y="326831"/>
                  </a:cubicBezTo>
                  <a:lnTo>
                    <a:pt x="184483" y="326831"/>
                  </a:lnTo>
                  <a:cubicBezTo>
                    <a:pt x="171752" y="326400"/>
                    <a:pt x="159172" y="322580"/>
                    <a:pt x="146836" y="315405"/>
                  </a:cubicBezTo>
                  <a:lnTo>
                    <a:pt x="119010" y="291140"/>
                  </a:lnTo>
                  <a:lnTo>
                    <a:pt x="132208" y="278022"/>
                  </a:lnTo>
                  <a:lnTo>
                    <a:pt x="154323" y="297925"/>
                  </a:lnTo>
                  <a:cubicBezTo>
                    <a:pt x="164394" y="304086"/>
                    <a:pt x="174471" y="307366"/>
                    <a:pt x="184483" y="307755"/>
                  </a:cubicBezTo>
                  <a:cubicBezTo>
                    <a:pt x="198594" y="307927"/>
                    <a:pt x="212231" y="302619"/>
                    <a:pt x="222545" y="292994"/>
                  </a:cubicBezTo>
                  <a:cubicBezTo>
                    <a:pt x="223020" y="292520"/>
                    <a:pt x="223538" y="292045"/>
                    <a:pt x="224099" y="291656"/>
                  </a:cubicBezTo>
                  <a:cubicBezTo>
                    <a:pt x="336173" y="217223"/>
                    <a:pt x="362638" y="123261"/>
                    <a:pt x="367590" y="99979"/>
                  </a:cubicBezTo>
                  <a:lnTo>
                    <a:pt x="367620" y="99818"/>
                  </a:lnTo>
                  <a:lnTo>
                    <a:pt x="372805" y="104127"/>
                  </a:lnTo>
                  <a:lnTo>
                    <a:pt x="383379" y="88286"/>
                  </a:lnTo>
                  <a:lnTo>
                    <a:pt x="370560" y="77606"/>
                  </a:lnTo>
                  <a:lnTo>
                    <a:pt x="374375" y="44852"/>
                  </a:lnTo>
                  <a:cubicBezTo>
                    <a:pt x="374138" y="32648"/>
                    <a:pt x="372380" y="24675"/>
                    <a:pt x="371042" y="20488"/>
                  </a:cubicBezTo>
                  <a:cubicBezTo>
                    <a:pt x="363619" y="19366"/>
                    <a:pt x="356067" y="18934"/>
                    <a:pt x="348558" y="19150"/>
                  </a:cubicBezTo>
                  <a:lnTo>
                    <a:pt x="319303" y="21101"/>
                  </a:lnTo>
                  <a:lnTo>
                    <a:pt x="316266" y="16894"/>
                  </a:lnTo>
                  <a:cubicBezTo>
                    <a:pt x="312669" y="11454"/>
                    <a:pt x="310700" y="8057"/>
                    <a:pt x="310700" y="7917"/>
                  </a:cubicBezTo>
                  <a:lnTo>
                    <a:pt x="294300" y="17456"/>
                  </a:lnTo>
                  <a:lnTo>
                    <a:pt x="298293" y="23769"/>
                  </a:lnTo>
                  <a:lnTo>
                    <a:pt x="258567" y="35409"/>
                  </a:lnTo>
                  <a:cubicBezTo>
                    <a:pt x="158108" y="75372"/>
                    <a:pt x="95869" y="171000"/>
                    <a:pt x="95152" y="172322"/>
                  </a:cubicBezTo>
                  <a:cubicBezTo>
                    <a:pt x="70068" y="208478"/>
                    <a:pt x="96738" y="243979"/>
                    <a:pt x="112697" y="260271"/>
                  </a:cubicBezTo>
                  <a:lnTo>
                    <a:pt x="118081" y="265189"/>
                  </a:lnTo>
                  <a:lnTo>
                    <a:pt x="105017" y="278181"/>
                  </a:lnTo>
                  <a:lnTo>
                    <a:pt x="89861" y="262928"/>
                  </a:lnTo>
                  <a:cubicBezTo>
                    <a:pt x="76195" y="245841"/>
                    <a:pt x="64713" y="223141"/>
                    <a:pt x="66258" y="198857"/>
                  </a:cubicBezTo>
                  <a:lnTo>
                    <a:pt x="76724" y="169969"/>
                  </a:lnTo>
                  <a:lnTo>
                    <a:pt x="80103" y="173662"/>
                  </a:lnTo>
                  <a:lnTo>
                    <a:pt x="94173" y="161275"/>
                  </a:lnTo>
                  <a:lnTo>
                    <a:pt x="86179" y="152401"/>
                  </a:lnTo>
                  <a:lnTo>
                    <a:pt x="96579" y="138472"/>
                  </a:lnTo>
                  <a:cubicBezTo>
                    <a:pt x="127497" y="99218"/>
                    <a:pt x="199317" y="22560"/>
                    <a:pt x="301044" y="3268"/>
                  </a:cubicBezTo>
                  <a:cubicBezTo>
                    <a:pt x="305673" y="2685"/>
                    <a:pt x="334867" y="-932"/>
                    <a:pt x="359334" y="22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097160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109" y="6008067"/>
            <a:ext cx="3217891" cy="87419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80" y="199632"/>
            <a:ext cx="1708982" cy="452378"/>
          </a:xfrm>
          <a:prstGeom prst="rect">
            <a:avLst/>
          </a:prstGeom>
        </p:spPr>
      </p:pic>
      <p:pic>
        <p:nvPicPr>
          <p:cNvPr id="3" name="图片 2" descr="未命名16710829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345" y="286385"/>
            <a:ext cx="5236845" cy="365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86" y="816972"/>
            <a:ext cx="4159827" cy="521934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逻辑线路局部</a:t>
            </a:r>
          </a:p>
        </p:txBody>
      </p:sp>
      <p:grpSp>
        <p:nvGrpSpPr>
          <p:cNvPr id="81" name="Group 33"/>
          <p:cNvGrpSpPr/>
          <p:nvPr/>
        </p:nvGrpSpPr>
        <p:grpSpPr>
          <a:xfrm>
            <a:off x="289" y="5783168"/>
            <a:ext cx="1099474" cy="1099474"/>
            <a:chOff x="-1162974" y="1115889"/>
            <a:chExt cx="1099474" cy="1099474"/>
          </a:xfrm>
        </p:grpSpPr>
        <p:sp>
          <p:nvSpPr>
            <p:cNvPr id="1048687" name="椭圆 60"/>
            <p:cNvSpPr/>
            <p:nvPr/>
          </p:nvSpPr>
          <p:spPr>
            <a:xfrm>
              <a:off x="-1162974" y="1115889"/>
              <a:ext cx="1099474" cy="1099474"/>
            </a:xfrm>
            <a:prstGeom prst="ellips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48688" name="Rectangle 6"/>
            <p:cNvSpPr/>
            <p:nvPr/>
          </p:nvSpPr>
          <p:spPr>
            <a:xfrm>
              <a:off x="-896758" y="1379604"/>
              <a:ext cx="567039" cy="572040"/>
            </a:xfrm>
            <a:custGeom>
              <a:avLst/>
              <a:gdLst>
                <a:gd name="connsiteX0" fmla="*/ 243962 w 394115"/>
                <a:gd name="connsiteY0" fmla="*/ 301069 h 397591"/>
                <a:gd name="connsiteX1" fmla="*/ 277468 w 394115"/>
                <a:gd name="connsiteY1" fmla="*/ 337379 h 397591"/>
                <a:gd name="connsiteX2" fmla="*/ 276863 w 394115"/>
                <a:gd name="connsiteY2" fmla="*/ 350846 h 397591"/>
                <a:gd name="connsiteX3" fmla="*/ 226497 w 394115"/>
                <a:gd name="connsiteY3" fmla="*/ 397591 h 397591"/>
                <a:gd name="connsiteX4" fmla="*/ 213550 w 394115"/>
                <a:gd name="connsiteY4" fmla="*/ 383693 h 397591"/>
                <a:gd name="connsiteX5" fmla="*/ 256967 w 394115"/>
                <a:gd name="connsiteY5" fmla="*/ 343292 h 397591"/>
                <a:gd name="connsiteX6" fmla="*/ 228243 w 394115"/>
                <a:gd name="connsiteY6" fmla="*/ 312069 h 397591"/>
                <a:gd name="connsiteX7" fmla="*/ 236096 w 394115"/>
                <a:gd name="connsiteY7" fmla="*/ 307107 h 397591"/>
                <a:gd name="connsiteX8" fmla="*/ 105017 w 394115"/>
                <a:gd name="connsiteY8" fmla="*/ 278181 h 397591"/>
                <a:gd name="connsiteX9" fmla="*/ 110645 w 394115"/>
                <a:gd name="connsiteY9" fmla="*/ 283845 h 397591"/>
                <a:gd name="connsiteX10" fmla="*/ 119010 w 394115"/>
                <a:gd name="connsiteY10" fmla="*/ 291140 h 397591"/>
                <a:gd name="connsiteX11" fmla="*/ 81872 w 394115"/>
                <a:gd name="connsiteY11" fmla="*/ 328056 h 397591"/>
                <a:gd name="connsiteX12" fmla="*/ 68450 w 394115"/>
                <a:gd name="connsiteY12" fmla="*/ 314546 h 397591"/>
                <a:gd name="connsiteX13" fmla="*/ 160551 w 394115"/>
                <a:gd name="connsiteY13" fmla="*/ 222954 h 397591"/>
                <a:gd name="connsiteX14" fmla="*/ 174016 w 394115"/>
                <a:gd name="connsiteY14" fmla="*/ 236464 h 397591"/>
                <a:gd name="connsiteX15" fmla="*/ 132208 w 394115"/>
                <a:gd name="connsiteY15" fmla="*/ 278022 h 397591"/>
                <a:gd name="connsiteX16" fmla="*/ 124195 w 394115"/>
                <a:gd name="connsiteY16" fmla="*/ 270811 h 397591"/>
                <a:gd name="connsiteX17" fmla="*/ 122771 w 394115"/>
                <a:gd name="connsiteY17" fmla="*/ 269473 h 397591"/>
                <a:gd name="connsiteX18" fmla="*/ 118081 w 394115"/>
                <a:gd name="connsiteY18" fmla="*/ 265189 h 397591"/>
                <a:gd name="connsiteX19" fmla="*/ 50755 w 394115"/>
                <a:gd name="connsiteY19" fmla="*/ 117637 h 397591"/>
                <a:gd name="connsiteX20" fmla="*/ 57703 w 394115"/>
                <a:gd name="connsiteY20" fmla="*/ 120788 h 397591"/>
                <a:gd name="connsiteX21" fmla="*/ 86179 w 394115"/>
                <a:gd name="connsiteY21" fmla="*/ 152401 h 397591"/>
                <a:gd name="connsiteX22" fmla="*/ 84579 w 394115"/>
                <a:gd name="connsiteY22" fmla="*/ 154543 h 397591"/>
                <a:gd name="connsiteX23" fmla="*/ 79702 w 394115"/>
                <a:gd name="connsiteY23" fmla="*/ 161748 h 397591"/>
                <a:gd name="connsiteX24" fmla="*/ 76724 w 394115"/>
                <a:gd name="connsiteY24" fmla="*/ 169969 h 397591"/>
                <a:gd name="connsiteX25" fmla="*/ 50366 w 394115"/>
                <a:gd name="connsiteY25" fmla="*/ 141161 h 397591"/>
                <a:gd name="connsiteX26" fmla="*/ 13897 w 394115"/>
                <a:gd name="connsiteY26" fmla="*/ 180309 h 397591"/>
                <a:gd name="connsiteX27" fmla="*/ 0 w 394115"/>
                <a:gd name="connsiteY27" fmla="*/ 167188 h 397591"/>
                <a:gd name="connsiteX28" fmla="*/ 43806 w 394115"/>
                <a:gd name="connsiteY28" fmla="*/ 120701 h 397591"/>
                <a:gd name="connsiteX29" fmla="*/ 50755 w 394115"/>
                <a:gd name="connsiteY29" fmla="*/ 117637 h 397591"/>
                <a:gd name="connsiteX30" fmla="*/ 254378 w 394115"/>
                <a:gd name="connsiteY30" fmla="*/ 88114 h 397591"/>
                <a:gd name="connsiteX31" fmla="*/ 254378 w 394115"/>
                <a:gd name="connsiteY31" fmla="*/ 88416 h 397591"/>
                <a:gd name="connsiteX32" fmla="*/ 210399 w 394115"/>
                <a:gd name="connsiteY32" fmla="*/ 117810 h 397591"/>
                <a:gd name="connsiteX33" fmla="*/ 220714 w 394115"/>
                <a:gd name="connsiteY33" fmla="*/ 169691 h 397591"/>
                <a:gd name="connsiteX34" fmla="*/ 272634 w 394115"/>
                <a:gd name="connsiteY34" fmla="*/ 180050 h 397591"/>
                <a:gd name="connsiteX35" fmla="*/ 302025 w 394115"/>
                <a:gd name="connsiteY35" fmla="*/ 136024 h 397591"/>
                <a:gd name="connsiteX36" fmla="*/ 254378 w 394115"/>
                <a:gd name="connsiteY36" fmla="*/ 88114 h 397591"/>
                <a:gd name="connsiteX37" fmla="*/ 241387 w 394115"/>
                <a:gd name="connsiteY37" fmla="*/ 70638 h 397591"/>
                <a:gd name="connsiteX38" fmla="*/ 279928 w 394115"/>
                <a:gd name="connsiteY38" fmla="*/ 74431 h 397591"/>
                <a:gd name="connsiteX39" fmla="*/ 321058 w 394115"/>
                <a:gd name="connsiteY39" fmla="*/ 136024 h 397591"/>
                <a:gd name="connsiteX40" fmla="*/ 254378 w 394115"/>
                <a:gd name="connsiteY40" fmla="*/ 202711 h 397591"/>
                <a:gd name="connsiteX41" fmla="*/ 192790 w 394115"/>
                <a:gd name="connsiteY41" fmla="*/ 161534 h 397591"/>
                <a:gd name="connsiteX42" fmla="*/ 207248 w 394115"/>
                <a:gd name="connsiteY42" fmla="*/ 88890 h 397591"/>
                <a:gd name="connsiteX43" fmla="*/ 241387 w 394115"/>
                <a:gd name="connsiteY43" fmla="*/ 70638 h 397591"/>
                <a:gd name="connsiteX44" fmla="*/ 319303 w 394115"/>
                <a:gd name="connsiteY44" fmla="*/ 21101 h 397591"/>
                <a:gd name="connsiteX45" fmla="*/ 331599 w 394115"/>
                <a:gd name="connsiteY45" fmla="*/ 38131 h 397591"/>
                <a:gd name="connsiteX46" fmla="*/ 354653 w 394115"/>
                <a:gd name="connsiteY46" fmla="*/ 64354 h 397591"/>
                <a:gd name="connsiteX47" fmla="*/ 370560 w 394115"/>
                <a:gd name="connsiteY47" fmla="*/ 77606 h 397591"/>
                <a:gd name="connsiteX48" fmla="*/ 368582 w 394115"/>
                <a:gd name="connsiteY48" fmla="*/ 94592 h 397591"/>
                <a:gd name="connsiteX49" fmla="*/ 367620 w 394115"/>
                <a:gd name="connsiteY49" fmla="*/ 99818 h 397591"/>
                <a:gd name="connsiteX50" fmla="*/ 341791 w 394115"/>
                <a:gd name="connsiteY50" fmla="*/ 78354 h 397591"/>
                <a:gd name="connsiteX51" fmla="*/ 300819 w 394115"/>
                <a:gd name="connsiteY51" fmla="*/ 27763 h 397591"/>
                <a:gd name="connsiteX52" fmla="*/ 298293 w 394115"/>
                <a:gd name="connsiteY52" fmla="*/ 23769 h 397591"/>
                <a:gd name="connsiteX53" fmla="*/ 303893 w 394115"/>
                <a:gd name="connsiteY53" fmla="*/ 22128 h 397591"/>
                <a:gd name="connsiteX54" fmla="*/ 359334 w 394115"/>
                <a:gd name="connsiteY54" fmla="*/ 227 h 397591"/>
                <a:gd name="connsiteX55" fmla="*/ 381140 w 394115"/>
                <a:gd name="connsiteY55" fmla="*/ 3268 h 397591"/>
                <a:gd name="connsiteX56" fmla="*/ 386750 w 394115"/>
                <a:gd name="connsiteY56" fmla="*/ 7713 h 397591"/>
                <a:gd name="connsiteX57" fmla="*/ 387786 w 394115"/>
                <a:gd name="connsiteY57" fmla="*/ 97570 h 397591"/>
                <a:gd name="connsiteX58" fmla="*/ 280346 w 394115"/>
                <a:gd name="connsiteY58" fmla="*/ 273140 h 397591"/>
                <a:gd name="connsiteX59" fmla="*/ 243962 w 394115"/>
                <a:gd name="connsiteY59" fmla="*/ 301069 h 397591"/>
                <a:gd name="connsiteX60" fmla="*/ 236683 w 394115"/>
                <a:gd name="connsiteY60" fmla="*/ 293180 h 397591"/>
                <a:gd name="connsiteX61" fmla="*/ 222699 w 394115"/>
                <a:gd name="connsiteY61" fmla="*/ 306043 h 397591"/>
                <a:gd name="connsiteX62" fmla="*/ 228243 w 394115"/>
                <a:gd name="connsiteY62" fmla="*/ 312069 h 397591"/>
                <a:gd name="connsiteX63" fmla="*/ 213213 w 394115"/>
                <a:gd name="connsiteY63" fmla="*/ 321565 h 397591"/>
                <a:gd name="connsiteX64" fmla="*/ 186640 w 394115"/>
                <a:gd name="connsiteY64" fmla="*/ 326831 h 397591"/>
                <a:gd name="connsiteX65" fmla="*/ 184483 w 394115"/>
                <a:gd name="connsiteY65" fmla="*/ 326831 h 397591"/>
                <a:gd name="connsiteX66" fmla="*/ 146836 w 394115"/>
                <a:gd name="connsiteY66" fmla="*/ 315405 h 397591"/>
                <a:gd name="connsiteX67" fmla="*/ 119010 w 394115"/>
                <a:gd name="connsiteY67" fmla="*/ 291140 h 397591"/>
                <a:gd name="connsiteX68" fmla="*/ 132208 w 394115"/>
                <a:gd name="connsiteY68" fmla="*/ 278022 h 397591"/>
                <a:gd name="connsiteX69" fmla="*/ 154323 w 394115"/>
                <a:gd name="connsiteY69" fmla="*/ 297925 h 397591"/>
                <a:gd name="connsiteX70" fmla="*/ 184483 w 394115"/>
                <a:gd name="connsiteY70" fmla="*/ 307755 h 397591"/>
                <a:gd name="connsiteX71" fmla="*/ 222545 w 394115"/>
                <a:gd name="connsiteY71" fmla="*/ 292994 h 397591"/>
                <a:gd name="connsiteX72" fmla="*/ 224099 w 394115"/>
                <a:gd name="connsiteY72" fmla="*/ 291656 h 397591"/>
                <a:gd name="connsiteX73" fmla="*/ 367590 w 394115"/>
                <a:gd name="connsiteY73" fmla="*/ 99979 h 397591"/>
                <a:gd name="connsiteX74" fmla="*/ 367620 w 394115"/>
                <a:gd name="connsiteY74" fmla="*/ 99818 h 397591"/>
                <a:gd name="connsiteX75" fmla="*/ 372805 w 394115"/>
                <a:gd name="connsiteY75" fmla="*/ 104127 h 397591"/>
                <a:gd name="connsiteX76" fmla="*/ 383379 w 394115"/>
                <a:gd name="connsiteY76" fmla="*/ 88286 h 397591"/>
                <a:gd name="connsiteX77" fmla="*/ 370560 w 394115"/>
                <a:gd name="connsiteY77" fmla="*/ 77606 h 397591"/>
                <a:gd name="connsiteX78" fmla="*/ 374375 w 394115"/>
                <a:gd name="connsiteY78" fmla="*/ 44852 h 397591"/>
                <a:gd name="connsiteX79" fmla="*/ 371042 w 394115"/>
                <a:gd name="connsiteY79" fmla="*/ 20488 h 397591"/>
                <a:gd name="connsiteX80" fmla="*/ 348558 w 394115"/>
                <a:gd name="connsiteY80" fmla="*/ 19150 h 397591"/>
                <a:gd name="connsiteX81" fmla="*/ 319303 w 394115"/>
                <a:gd name="connsiteY81" fmla="*/ 21101 h 397591"/>
                <a:gd name="connsiteX82" fmla="*/ 316266 w 394115"/>
                <a:gd name="connsiteY82" fmla="*/ 16894 h 397591"/>
                <a:gd name="connsiteX83" fmla="*/ 310700 w 394115"/>
                <a:gd name="connsiteY83" fmla="*/ 7917 h 397591"/>
                <a:gd name="connsiteX84" fmla="*/ 294300 w 394115"/>
                <a:gd name="connsiteY84" fmla="*/ 17456 h 397591"/>
                <a:gd name="connsiteX85" fmla="*/ 298293 w 394115"/>
                <a:gd name="connsiteY85" fmla="*/ 23769 h 397591"/>
                <a:gd name="connsiteX86" fmla="*/ 258567 w 394115"/>
                <a:gd name="connsiteY86" fmla="*/ 35409 h 397591"/>
                <a:gd name="connsiteX87" fmla="*/ 95152 w 394115"/>
                <a:gd name="connsiteY87" fmla="*/ 172322 h 397591"/>
                <a:gd name="connsiteX88" fmla="*/ 112697 w 394115"/>
                <a:gd name="connsiteY88" fmla="*/ 260271 h 397591"/>
                <a:gd name="connsiteX89" fmla="*/ 118081 w 394115"/>
                <a:gd name="connsiteY89" fmla="*/ 265189 h 397591"/>
                <a:gd name="connsiteX90" fmla="*/ 105017 w 394115"/>
                <a:gd name="connsiteY90" fmla="*/ 278181 h 397591"/>
                <a:gd name="connsiteX91" fmla="*/ 89861 w 394115"/>
                <a:gd name="connsiteY91" fmla="*/ 262928 h 397591"/>
                <a:gd name="connsiteX92" fmla="*/ 66258 w 394115"/>
                <a:gd name="connsiteY92" fmla="*/ 198857 h 397591"/>
                <a:gd name="connsiteX93" fmla="*/ 76724 w 394115"/>
                <a:gd name="connsiteY93" fmla="*/ 169969 h 397591"/>
                <a:gd name="connsiteX94" fmla="*/ 80103 w 394115"/>
                <a:gd name="connsiteY94" fmla="*/ 173662 h 397591"/>
                <a:gd name="connsiteX95" fmla="*/ 94173 w 394115"/>
                <a:gd name="connsiteY95" fmla="*/ 161275 h 397591"/>
                <a:gd name="connsiteX96" fmla="*/ 86179 w 394115"/>
                <a:gd name="connsiteY96" fmla="*/ 152401 h 397591"/>
                <a:gd name="connsiteX97" fmla="*/ 96579 w 394115"/>
                <a:gd name="connsiteY97" fmla="*/ 138472 h 397591"/>
                <a:gd name="connsiteX98" fmla="*/ 301044 w 394115"/>
                <a:gd name="connsiteY98" fmla="*/ 3268 h 397591"/>
                <a:gd name="connsiteX99" fmla="*/ 359334 w 394115"/>
                <a:gd name="connsiteY99" fmla="*/ 227 h 39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94115" h="397591">
                  <a:moveTo>
                    <a:pt x="243962" y="301069"/>
                  </a:moveTo>
                  <a:lnTo>
                    <a:pt x="277468" y="337379"/>
                  </a:lnTo>
                  <a:cubicBezTo>
                    <a:pt x="281007" y="341264"/>
                    <a:pt x="280748" y="347263"/>
                    <a:pt x="276863" y="350846"/>
                  </a:cubicBezTo>
                  <a:lnTo>
                    <a:pt x="226497" y="397591"/>
                  </a:lnTo>
                  <a:lnTo>
                    <a:pt x="213550" y="383693"/>
                  </a:lnTo>
                  <a:lnTo>
                    <a:pt x="256967" y="343292"/>
                  </a:lnTo>
                  <a:lnTo>
                    <a:pt x="228243" y="312069"/>
                  </a:lnTo>
                  <a:lnTo>
                    <a:pt x="236096" y="307107"/>
                  </a:lnTo>
                  <a:close/>
                  <a:moveTo>
                    <a:pt x="105017" y="278181"/>
                  </a:moveTo>
                  <a:lnTo>
                    <a:pt x="110645" y="283845"/>
                  </a:lnTo>
                  <a:lnTo>
                    <a:pt x="119010" y="291140"/>
                  </a:lnTo>
                  <a:lnTo>
                    <a:pt x="81872" y="328056"/>
                  </a:lnTo>
                  <a:lnTo>
                    <a:pt x="68450" y="314546"/>
                  </a:lnTo>
                  <a:close/>
                  <a:moveTo>
                    <a:pt x="160551" y="222954"/>
                  </a:moveTo>
                  <a:lnTo>
                    <a:pt x="174016" y="236464"/>
                  </a:lnTo>
                  <a:lnTo>
                    <a:pt x="132208" y="278022"/>
                  </a:lnTo>
                  <a:lnTo>
                    <a:pt x="124195" y="270811"/>
                  </a:lnTo>
                  <a:cubicBezTo>
                    <a:pt x="123764" y="270293"/>
                    <a:pt x="123289" y="269861"/>
                    <a:pt x="122771" y="269473"/>
                  </a:cubicBezTo>
                  <a:lnTo>
                    <a:pt x="118081" y="265189"/>
                  </a:lnTo>
                  <a:close/>
                  <a:moveTo>
                    <a:pt x="50755" y="117637"/>
                  </a:moveTo>
                  <a:cubicBezTo>
                    <a:pt x="53431" y="117680"/>
                    <a:pt x="55934" y="118802"/>
                    <a:pt x="57703" y="120788"/>
                  </a:cubicBezTo>
                  <a:lnTo>
                    <a:pt x="86179" y="152401"/>
                  </a:lnTo>
                  <a:lnTo>
                    <a:pt x="84579" y="154543"/>
                  </a:lnTo>
                  <a:cubicBezTo>
                    <a:pt x="81750" y="158569"/>
                    <a:pt x="80107" y="161117"/>
                    <a:pt x="79702" y="161748"/>
                  </a:cubicBezTo>
                  <a:lnTo>
                    <a:pt x="76724" y="169969"/>
                  </a:lnTo>
                  <a:lnTo>
                    <a:pt x="50366" y="141161"/>
                  </a:lnTo>
                  <a:lnTo>
                    <a:pt x="13897" y="180309"/>
                  </a:lnTo>
                  <a:lnTo>
                    <a:pt x="0" y="167188"/>
                  </a:lnTo>
                  <a:lnTo>
                    <a:pt x="43806" y="120701"/>
                  </a:lnTo>
                  <a:cubicBezTo>
                    <a:pt x="45619" y="118759"/>
                    <a:pt x="48122" y="117637"/>
                    <a:pt x="50755" y="117637"/>
                  </a:cubicBezTo>
                  <a:close/>
                  <a:moveTo>
                    <a:pt x="254378" y="88114"/>
                  </a:moveTo>
                  <a:lnTo>
                    <a:pt x="254378" y="88416"/>
                  </a:lnTo>
                  <a:cubicBezTo>
                    <a:pt x="235129" y="88416"/>
                    <a:pt x="217779" y="100026"/>
                    <a:pt x="210399" y="117810"/>
                  </a:cubicBezTo>
                  <a:cubicBezTo>
                    <a:pt x="203019" y="135593"/>
                    <a:pt x="207119" y="156095"/>
                    <a:pt x="220714" y="169691"/>
                  </a:cubicBezTo>
                  <a:cubicBezTo>
                    <a:pt x="234352" y="183331"/>
                    <a:pt x="254809" y="187388"/>
                    <a:pt x="272634" y="180050"/>
                  </a:cubicBezTo>
                  <a:cubicBezTo>
                    <a:pt x="290415" y="172670"/>
                    <a:pt x="302025" y="155275"/>
                    <a:pt x="302025" y="136024"/>
                  </a:cubicBezTo>
                  <a:cubicBezTo>
                    <a:pt x="302198" y="109609"/>
                    <a:pt x="280791" y="88114"/>
                    <a:pt x="254378" y="88114"/>
                  </a:cubicBezTo>
                  <a:close/>
                  <a:moveTo>
                    <a:pt x="241387" y="70638"/>
                  </a:moveTo>
                  <a:cubicBezTo>
                    <a:pt x="254054" y="68118"/>
                    <a:pt x="267455" y="69273"/>
                    <a:pt x="279928" y="74431"/>
                  </a:cubicBezTo>
                  <a:cubicBezTo>
                    <a:pt x="304830" y="84747"/>
                    <a:pt x="321058" y="109048"/>
                    <a:pt x="321058" y="136024"/>
                  </a:cubicBezTo>
                  <a:cubicBezTo>
                    <a:pt x="321058" y="172842"/>
                    <a:pt x="291235" y="202711"/>
                    <a:pt x="254378" y="202711"/>
                  </a:cubicBezTo>
                  <a:cubicBezTo>
                    <a:pt x="227447" y="202711"/>
                    <a:pt x="203105" y="186482"/>
                    <a:pt x="192790" y="161534"/>
                  </a:cubicBezTo>
                  <a:cubicBezTo>
                    <a:pt x="182475" y="136629"/>
                    <a:pt x="188172" y="107968"/>
                    <a:pt x="207248" y="88890"/>
                  </a:cubicBezTo>
                  <a:cubicBezTo>
                    <a:pt x="216787" y="79351"/>
                    <a:pt x="228720" y="73157"/>
                    <a:pt x="241387" y="70638"/>
                  </a:cubicBezTo>
                  <a:close/>
                  <a:moveTo>
                    <a:pt x="319303" y="21101"/>
                  </a:moveTo>
                  <a:lnTo>
                    <a:pt x="331599" y="38131"/>
                  </a:lnTo>
                  <a:cubicBezTo>
                    <a:pt x="338111" y="46445"/>
                    <a:pt x="345909" y="55590"/>
                    <a:pt x="354653" y="64354"/>
                  </a:cubicBezTo>
                  <a:lnTo>
                    <a:pt x="370560" y="77606"/>
                  </a:lnTo>
                  <a:lnTo>
                    <a:pt x="368582" y="94592"/>
                  </a:lnTo>
                  <a:lnTo>
                    <a:pt x="367620" y="99818"/>
                  </a:lnTo>
                  <a:lnTo>
                    <a:pt x="341791" y="78354"/>
                  </a:lnTo>
                  <a:cubicBezTo>
                    <a:pt x="323072" y="59666"/>
                    <a:pt x="308651" y="39577"/>
                    <a:pt x="300819" y="27763"/>
                  </a:cubicBezTo>
                  <a:lnTo>
                    <a:pt x="298293" y="23769"/>
                  </a:lnTo>
                  <a:lnTo>
                    <a:pt x="303893" y="22128"/>
                  </a:lnTo>
                  <a:close/>
                  <a:moveTo>
                    <a:pt x="359334" y="227"/>
                  </a:moveTo>
                  <a:cubicBezTo>
                    <a:pt x="367490" y="614"/>
                    <a:pt x="375120" y="1531"/>
                    <a:pt x="381140" y="3268"/>
                  </a:cubicBezTo>
                  <a:cubicBezTo>
                    <a:pt x="383514" y="3958"/>
                    <a:pt x="385542" y="5555"/>
                    <a:pt x="386750" y="7713"/>
                  </a:cubicBezTo>
                  <a:cubicBezTo>
                    <a:pt x="388390" y="10691"/>
                    <a:pt x="401811" y="37536"/>
                    <a:pt x="387786" y="97570"/>
                  </a:cubicBezTo>
                  <a:cubicBezTo>
                    <a:pt x="386540" y="105878"/>
                    <a:pt x="372110" y="192467"/>
                    <a:pt x="280346" y="273140"/>
                  </a:cubicBezTo>
                  <a:lnTo>
                    <a:pt x="243962" y="301069"/>
                  </a:lnTo>
                  <a:lnTo>
                    <a:pt x="236683" y="293180"/>
                  </a:lnTo>
                  <a:lnTo>
                    <a:pt x="222699" y="306043"/>
                  </a:lnTo>
                  <a:lnTo>
                    <a:pt x="228243" y="312069"/>
                  </a:lnTo>
                  <a:lnTo>
                    <a:pt x="213213" y="321565"/>
                  </a:lnTo>
                  <a:cubicBezTo>
                    <a:pt x="204830" y="324910"/>
                    <a:pt x="195832" y="326723"/>
                    <a:pt x="186640" y="326831"/>
                  </a:cubicBezTo>
                  <a:lnTo>
                    <a:pt x="184483" y="326831"/>
                  </a:lnTo>
                  <a:cubicBezTo>
                    <a:pt x="171752" y="326400"/>
                    <a:pt x="159172" y="322580"/>
                    <a:pt x="146836" y="315405"/>
                  </a:cubicBezTo>
                  <a:lnTo>
                    <a:pt x="119010" y="291140"/>
                  </a:lnTo>
                  <a:lnTo>
                    <a:pt x="132208" y="278022"/>
                  </a:lnTo>
                  <a:lnTo>
                    <a:pt x="154323" y="297925"/>
                  </a:lnTo>
                  <a:cubicBezTo>
                    <a:pt x="164394" y="304086"/>
                    <a:pt x="174471" y="307366"/>
                    <a:pt x="184483" y="307755"/>
                  </a:cubicBezTo>
                  <a:cubicBezTo>
                    <a:pt x="198594" y="307927"/>
                    <a:pt x="212231" y="302619"/>
                    <a:pt x="222545" y="292994"/>
                  </a:cubicBezTo>
                  <a:cubicBezTo>
                    <a:pt x="223020" y="292520"/>
                    <a:pt x="223538" y="292045"/>
                    <a:pt x="224099" y="291656"/>
                  </a:cubicBezTo>
                  <a:cubicBezTo>
                    <a:pt x="336173" y="217223"/>
                    <a:pt x="362638" y="123261"/>
                    <a:pt x="367590" y="99979"/>
                  </a:cubicBezTo>
                  <a:lnTo>
                    <a:pt x="367620" y="99818"/>
                  </a:lnTo>
                  <a:lnTo>
                    <a:pt x="372805" y="104127"/>
                  </a:lnTo>
                  <a:lnTo>
                    <a:pt x="383379" y="88286"/>
                  </a:lnTo>
                  <a:lnTo>
                    <a:pt x="370560" y="77606"/>
                  </a:lnTo>
                  <a:lnTo>
                    <a:pt x="374375" y="44852"/>
                  </a:lnTo>
                  <a:cubicBezTo>
                    <a:pt x="374138" y="32648"/>
                    <a:pt x="372380" y="24675"/>
                    <a:pt x="371042" y="20488"/>
                  </a:cubicBezTo>
                  <a:cubicBezTo>
                    <a:pt x="363619" y="19366"/>
                    <a:pt x="356067" y="18934"/>
                    <a:pt x="348558" y="19150"/>
                  </a:cubicBezTo>
                  <a:lnTo>
                    <a:pt x="319303" y="21101"/>
                  </a:lnTo>
                  <a:lnTo>
                    <a:pt x="316266" y="16894"/>
                  </a:lnTo>
                  <a:cubicBezTo>
                    <a:pt x="312669" y="11454"/>
                    <a:pt x="310700" y="8057"/>
                    <a:pt x="310700" y="7917"/>
                  </a:cubicBezTo>
                  <a:lnTo>
                    <a:pt x="294300" y="17456"/>
                  </a:lnTo>
                  <a:lnTo>
                    <a:pt x="298293" y="23769"/>
                  </a:lnTo>
                  <a:lnTo>
                    <a:pt x="258567" y="35409"/>
                  </a:lnTo>
                  <a:cubicBezTo>
                    <a:pt x="158108" y="75372"/>
                    <a:pt x="95869" y="171000"/>
                    <a:pt x="95152" y="172322"/>
                  </a:cubicBezTo>
                  <a:cubicBezTo>
                    <a:pt x="70068" y="208478"/>
                    <a:pt x="96738" y="243979"/>
                    <a:pt x="112697" y="260271"/>
                  </a:cubicBezTo>
                  <a:lnTo>
                    <a:pt x="118081" y="265189"/>
                  </a:lnTo>
                  <a:lnTo>
                    <a:pt x="105017" y="278181"/>
                  </a:lnTo>
                  <a:lnTo>
                    <a:pt x="89861" y="262928"/>
                  </a:lnTo>
                  <a:cubicBezTo>
                    <a:pt x="76195" y="245841"/>
                    <a:pt x="64713" y="223141"/>
                    <a:pt x="66258" y="198857"/>
                  </a:cubicBezTo>
                  <a:lnTo>
                    <a:pt x="76724" y="169969"/>
                  </a:lnTo>
                  <a:lnTo>
                    <a:pt x="80103" y="173662"/>
                  </a:lnTo>
                  <a:lnTo>
                    <a:pt x="94173" y="161275"/>
                  </a:lnTo>
                  <a:lnTo>
                    <a:pt x="86179" y="152401"/>
                  </a:lnTo>
                  <a:lnTo>
                    <a:pt x="96579" y="138472"/>
                  </a:lnTo>
                  <a:cubicBezTo>
                    <a:pt x="127497" y="99218"/>
                    <a:pt x="199317" y="22560"/>
                    <a:pt x="301044" y="3268"/>
                  </a:cubicBezTo>
                  <a:cubicBezTo>
                    <a:pt x="305673" y="2685"/>
                    <a:pt x="334867" y="-932"/>
                    <a:pt x="359334" y="22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097160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109" y="6008067"/>
            <a:ext cx="3217891" cy="87419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80" y="199632"/>
            <a:ext cx="1708982" cy="452378"/>
          </a:xfrm>
          <a:prstGeom prst="rect">
            <a:avLst/>
          </a:prstGeom>
        </p:spPr>
      </p:pic>
      <p:pic>
        <p:nvPicPr>
          <p:cNvPr id="3" name="图片 2" descr="未命名16710829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345" y="286385"/>
            <a:ext cx="5236845" cy="365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35" y="813307"/>
            <a:ext cx="9235130" cy="51947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669601" y="1516477"/>
            <a:ext cx="762000" cy="800099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048721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three</a:t>
            </a:r>
            <a:endParaRPr lang="zh-CN" altLang="en-US"/>
          </a:p>
        </p:txBody>
      </p:sp>
      <p:sp>
        <p:nvSpPr>
          <p:cNvPr id="1048722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2608162" y="2688556"/>
            <a:ext cx="6975676" cy="92202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仿真检验</a:t>
            </a:r>
          </a:p>
        </p:txBody>
      </p:sp>
      <p:sp>
        <p:nvSpPr>
          <p:cNvPr id="1048723" name="椭圆 6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4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5" name="椭圆 8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仿真代码实现</a:t>
            </a:r>
          </a:p>
        </p:txBody>
      </p:sp>
      <p:grpSp>
        <p:nvGrpSpPr>
          <p:cNvPr id="81" name="Group 33"/>
          <p:cNvGrpSpPr/>
          <p:nvPr/>
        </p:nvGrpSpPr>
        <p:grpSpPr>
          <a:xfrm>
            <a:off x="289" y="5783168"/>
            <a:ext cx="1099474" cy="1099474"/>
            <a:chOff x="-1162974" y="1115889"/>
            <a:chExt cx="1099474" cy="1099474"/>
          </a:xfrm>
        </p:grpSpPr>
        <p:sp>
          <p:nvSpPr>
            <p:cNvPr id="1048687" name="椭圆 60"/>
            <p:cNvSpPr/>
            <p:nvPr/>
          </p:nvSpPr>
          <p:spPr>
            <a:xfrm>
              <a:off x="-1162974" y="1115889"/>
              <a:ext cx="1099474" cy="1099474"/>
            </a:xfrm>
            <a:prstGeom prst="ellips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48688" name="Rectangle 6"/>
            <p:cNvSpPr/>
            <p:nvPr/>
          </p:nvSpPr>
          <p:spPr>
            <a:xfrm>
              <a:off x="-896758" y="1379604"/>
              <a:ext cx="567039" cy="572040"/>
            </a:xfrm>
            <a:custGeom>
              <a:avLst/>
              <a:gdLst>
                <a:gd name="connsiteX0" fmla="*/ 243962 w 394115"/>
                <a:gd name="connsiteY0" fmla="*/ 301069 h 397591"/>
                <a:gd name="connsiteX1" fmla="*/ 277468 w 394115"/>
                <a:gd name="connsiteY1" fmla="*/ 337379 h 397591"/>
                <a:gd name="connsiteX2" fmla="*/ 276863 w 394115"/>
                <a:gd name="connsiteY2" fmla="*/ 350846 h 397591"/>
                <a:gd name="connsiteX3" fmla="*/ 226497 w 394115"/>
                <a:gd name="connsiteY3" fmla="*/ 397591 h 397591"/>
                <a:gd name="connsiteX4" fmla="*/ 213550 w 394115"/>
                <a:gd name="connsiteY4" fmla="*/ 383693 h 397591"/>
                <a:gd name="connsiteX5" fmla="*/ 256967 w 394115"/>
                <a:gd name="connsiteY5" fmla="*/ 343292 h 397591"/>
                <a:gd name="connsiteX6" fmla="*/ 228243 w 394115"/>
                <a:gd name="connsiteY6" fmla="*/ 312069 h 397591"/>
                <a:gd name="connsiteX7" fmla="*/ 236096 w 394115"/>
                <a:gd name="connsiteY7" fmla="*/ 307107 h 397591"/>
                <a:gd name="connsiteX8" fmla="*/ 105017 w 394115"/>
                <a:gd name="connsiteY8" fmla="*/ 278181 h 397591"/>
                <a:gd name="connsiteX9" fmla="*/ 110645 w 394115"/>
                <a:gd name="connsiteY9" fmla="*/ 283845 h 397591"/>
                <a:gd name="connsiteX10" fmla="*/ 119010 w 394115"/>
                <a:gd name="connsiteY10" fmla="*/ 291140 h 397591"/>
                <a:gd name="connsiteX11" fmla="*/ 81872 w 394115"/>
                <a:gd name="connsiteY11" fmla="*/ 328056 h 397591"/>
                <a:gd name="connsiteX12" fmla="*/ 68450 w 394115"/>
                <a:gd name="connsiteY12" fmla="*/ 314546 h 397591"/>
                <a:gd name="connsiteX13" fmla="*/ 160551 w 394115"/>
                <a:gd name="connsiteY13" fmla="*/ 222954 h 397591"/>
                <a:gd name="connsiteX14" fmla="*/ 174016 w 394115"/>
                <a:gd name="connsiteY14" fmla="*/ 236464 h 397591"/>
                <a:gd name="connsiteX15" fmla="*/ 132208 w 394115"/>
                <a:gd name="connsiteY15" fmla="*/ 278022 h 397591"/>
                <a:gd name="connsiteX16" fmla="*/ 124195 w 394115"/>
                <a:gd name="connsiteY16" fmla="*/ 270811 h 397591"/>
                <a:gd name="connsiteX17" fmla="*/ 122771 w 394115"/>
                <a:gd name="connsiteY17" fmla="*/ 269473 h 397591"/>
                <a:gd name="connsiteX18" fmla="*/ 118081 w 394115"/>
                <a:gd name="connsiteY18" fmla="*/ 265189 h 397591"/>
                <a:gd name="connsiteX19" fmla="*/ 50755 w 394115"/>
                <a:gd name="connsiteY19" fmla="*/ 117637 h 397591"/>
                <a:gd name="connsiteX20" fmla="*/ 57703 w 394115"/>
                <a:gd name="connsiteY20" fmla="*/ 120788 h 397591"/>
                <a:gd name="connsiteX21" fmla="*/ 86179 w 394115"/>
                <a:gd name="connsiteY21" fmla="*/ 152401 h 397591"/>
                <a:gd name="connsiteX22" fmla="*/ 84579 w 394115"/>
                <a:gd name="connsiteY22" fmla="*/ 154543 h 397591"/>
                <a:gd name="connsiteX23" fmla="*/ 79702 w 394115"/>
                <a:gd name="connsiteY23" fmla="*/ 161748 h 397591"/>
                <a:gd name="connsiteX24" fmla="*/ 76724 w 394115"/>
                <a:gd name="connsiteY24" fmla="*/ 169969 h 397591"/>
                <a:gd name="connsiteX25" fmla="*/ 50366 w 394115"/>
                <a:gd name="connsiteY25" fmla="*/ 141161 h 397591"/>
                <a:gd name="connsiteX26" fmla="*/ 13897 w 394115"/>
                <a:gd name="connsiteY26" fmla="*/ 180309 h 397591"/>
                <a:gd name="connsiteX27" fmla="*/ 0 w 394115"/>
                <a:gd name="connsiteY27" fmla="*/ 167188 h 397591"/>
                <a:gd name="connsiteX28" fmla="*/ 43806 w 394115"/>
                <a:gd name="connsiteY28" fmla="*/ 120701 h 397591"/>
                <a:gd name="connsiteX29" fmla="*/ 50755 w 394115"/>
                <a:gd name="connsiteY29" fmla="*/ 117637 h 397591"/>
                <a:gd name="connsiteX30" fmla="*/ 254378 w 394115"/>
                <a:gd name="connsiteY30" fmla="*/ 88114 h 397591"/>
                <a:gd name="connsiteX31" fmla="*/ 254378 w 394115"/>
                <a:gd name="connsiteY31" fmla="*/ 88416 h 397591"/>
                <a:gd name="connsiteX32" fmla="*/ 210399 w 394115"/>
                <a:gd name="connsiteY32" fmla="*/ 117810 h 397591"/>
                <a:gd name="connsiteX33" fmla="*/ 220714 w 394115"/>
                <a:gd name="connsiteY33" fmla="*/ 169691 h 397591"/>
                <a:gd name="connsiteX34" fmla="*/ 272634 w 394115"/>
                <a:gd name="connsiteY34" fmla="*/ 180050 h 397591"/>
                <a:gd name="connsiteX35" fmla="*/ 302025 w 394115"/>
                <a:gd name="connsiteY35" fmla="*/ 136024 h 397591"/>
                <a:gd name="connsiteX36" fmla="*/ 254378 w 394115"/>
                <a:gd name="connsiteY36" fmla="*/ 88114 h 397591"/>
                <a:gd name="connsiteX37" fmla="*/ 241387 w 394115"/>
                <a:gd name="connsiteY37" fmla="*/ 70638 h 397591"/>
                <a:gd name="connsiteX38" fmla="*/ 279928 w 394115"/>
                <a:gd name="connsiteY38" fmla="*/ 74431 h 397591"/>
                <a:gd name="connsiteX39" fmla="*/ 321058 w 394115"/>
                <a:gd name="connsiteY39" fmla="*/ 136024 h 397591"/>
                <a:gd name="connsiteX40" fmla="*/ 254378 w 394115"/>
                <a:gd name="connsiteY40" fmla="*/ 202711 h 397591"/>
                <a:gd name="connsiteX41" fmla="*/ 192790 w 394115"/>
                <a:gd name="connsiteY41" fmla="*/ 161534 h 397591"/>
                <a:gd name="connsiteX42" fmla="*/ 207248 w 394115"/>
                <a:gd name="connsiteY42" fmla="*/ 88890 h 397591"/>
                <a:gd name="connsiteX43" fmla="*/ 241387 w 394115"/>
                <a:gd name="connsiteY43" fmla="*/ 70638 h 397591"/>
                <a:gd name="connsiteX44" fmla="*/ 319303 w 394115"/>
                <a:gd name="connsiteY44" fmla="*/ 21101 h 397591"/>
                <a:gd name="connsiteX45" fmla="*/ 331599 w 394115"/>
                <a:gd name="connsiteY45" fmla="*/ 38131 h 397591"/>
                <a:gd name="connsiteX46" fmla="*/ 354653 w 394115"/>
                <a:gd name="connsiteY46" fmla="*/ 64354 h 397591"/>
                <a:gd name="connsiteX47" fmla="*/ 370560 w 394115"/>
                <a:gd name="connsiteY47" fmla="*/ 77606 h 397591"/>
                <a:gd name="connsiteX48" fmla="*/ 368582 w 394115"/>
                <a:gd name="connsiteY48" fmla="*/ 94592 h 397591"/>
                <a:gd name="connsiteX49" fmla="*/ 367620 w 394115"/>
                <a:gd name="connsiteY49" fmla="*/ 99818 h 397591"/>
                <a:gd name="connsiteX50" fmla="*/ 341791 w 394115"/>
                <a:gd name="connsiteY50" fmla="*/ 78354 h 397591"/>
                <a:gd name="connsiteX51" fmla="*/ 300819 w 394115"/>
                <a:gd name="connsiteY51" fmla="*/ 27763 h 397591"/>
                <a:gd name="connsiteX52" fmla="*/ 298293 w 394115"/>
                <a:gd name="connsiteY52" fmla="*/ 23769 h 397591"/>
                <a:gd name="connsiteX53" fmla="*/ 303893 w 394115"/>
                <a:gd name="connsiteY53" fmla="*/ 22128 h 397591"/>
                <a:gd name="connsiteX54" fmla="*/ 359334 w 394115"/>
                <a:gd name="connsiteY54" fmla="*/ 227 h 397591"/>
                <a:gd name="connsiteX55" fmla="*/ 381140 w 394115"/>
                <a:gd name="connsiteY55" fmla="*/ 3268 h 397591"/>
                <a:gd name="connsiteX56" fmla="*/ 386750 w 394115"/>
                <a:gd name="connsiteY56" fmla="*/ 7713 h 397591"/>
                <a:gd name="connsiteX57" fmla="*/ 387786 w 394115"/>
                <a:gd name="connsiteY57" fmla="*/ 97570 h 397591"/>
                <a:gd name="connsiteX58" fmla="*/ 280346 w 394115"/>
                <a:gd name="connsiteY58" fmla="*/ 273140 h 397591"/>
                <a:gd name="connsiteX59" fmla="*/ 243962 w 394115"/>
                <a:gd name="connsiteY59" fmla="*/ 301069 h 397591"/>
                <a:gd name="connsiteX60" fmla="*/ 236683 w 394115"/>
                <a:gd name="connsiteY60" fmla="*/ 293180 h 397591"/>
                <a:gd name="connsiteX61" fmla="*/ 222699 w 394115"/>
                <a:gd name="connsiteY61" fmla="*/ 306043 h 397591"/>
                <a:gd name="connsiteX62" fmla="*/ 228243 w 394115"/>
                <a:gd name="connsiteY62" fmla="*/ 312069 h 397591"/>
                <a:gd name="connsiteX63" fmla="*/ 213213 w 394115"/>
                <a:gd name="connsiteY63" fmla="*/ 321565 h 397591"/>
                <a:gd name="connsiteX64" fmla="*/ 186640 w 394115"/>
                <a:gd name="connsiteY64" fmla="*/ 326831 h 397591"/>
                <a:gd name="connsiteX65" fmla="*/ 184483 w 394115"/>
                <a:gd name="connsiteY65" fmla="*/ 326831 h 397591"/>
                <a:gd name="connsiteX66" fmla="*/ 146836 w 394115"/>
                <a:gd name="connsiteY66" fmla="*/ 315405 h 397591"/>
                <a:gd name="connsiteX67" fmla="*/ 119010 w 394115"/>
                <a:gd name="connsiteY67" fmla="*/ 291140 h 397591"/>
                <a:gd name="connsiteX68" fmla="*/ 132208 w 394115"/>
                <a:gd name="connsiteY68" fmla="*/ 278022 h 397591"/>
                <a:gd name="connsiteX69" fmla="*/ 154323 w 394115"/>
                <a:gd name="connsiteY69" fmla="*/ 297925 h 397591"/>
                <a:gd name="connsiteX70" fmla="*/ 184483 w 394115"/>
                <a:gd name="connsiteY70" fmla="*/ 307755 h 397591"/>
                <a:gd name="connsiteX71" fmla="*/ 222545 w 394115"/>
                <a:gd name="connsiteY71" fmla="*/ 292994 h 397591"/>
                <a:gd name="connsiteX72" fmla="*/ 224099 w 394115"/>
                <a:gd name="connsiteY72" fmla="*/ 291656 h 397591"/>
                <a:gd name="connsiteX73" fmla="*/ 367590 w 394115"/>
                <a:gd name="connsiteY73" fmla="*/ 99979 h 397591"/>
                <a:gd name="connsiteX74" fmla="*/ 367620 w 394115"/>
                <a:gd name="connsiteY74" fmla="*/ 99818 h 397591"/>
                <a:gd name="connsiteX75" fmla="*/ 372805 w 394115"/>
                <a:gd name="connsiteY75" fmla="*/ 104127 h 397591"/>
                <a:gd name="connsiteX76" fmla="*/ 383379 w 394115"/>
                <a:gd name="connsiteY76" fmla="*/ 88286 h 397591"/>
                <a:gd name="connsiteX77" fmla="*/ 370560 w 394115"/>
                <a:gd name="connsiteY77" fmla="*/ 77606 h 397591"/>
                <a:gd name="connsiteX78" fmla="*/ 374375 w 394115"/>
                <a:gd name="connsiteY78" fmla="*/ 44852 h 397591"/>
                <a:gd name="connsiteX79" fmla="*/ 371042 w 394115"/>
                <a:gd name="connsiteY79" fmla="*/ 20488 h 397591"/>
                <a:gd name="connsiteX80" fmla="*/ 348558 w 394115"/>
                <a:gd name="connsiteY80" fmla="*/ 19150 h 397591"/>
                <a:gd name="connsiteX81" fmla="*/ 319303 w 394115"/>
                <a:gd name="connsiteY81" fmla="*/ 21101 h 397591"/>
                <a:gd name="connsiteX82" fmla="*/ 316266 w 394115"/>
                <a:gd name="connsiteY82" fmla="*/ 16894 h 397591"/>
                <a:gd name="connsiteX83" fmla="*/ 310700 w 394115"/>
                <a:gd name="connsiteY83" fmla="*/ 7917 h 397591"/>
                <a:gd name="connsiteX84" fmla="*/ 294300 w 394115"/>
                <a:gd name="connsiteY84" fmla="*/ 17456 h 397591"/>
                <a:gd name="connsiteX85" fmla="*/ 298293 w 394115"/>
                <a:gd name="connsiteY85" fmla="*/ 23769 h 397591"/>
                <a:gd name="connsiteX86" fmla="*/ 258567 w 394115"/>
                <a:gd name="connsiteY86" fmla="*/ 35409 h 397591"/>
                <a:gd name="connsiteX87" fmla="*/ 95152 w 394115"/>
                <a:gd name="connsiteY87" fmla="*/ 172322 h 397591"/>
                <a:gd name="connsiteX88" fmla="*/ 112697 w 394115"/>
                <a:gd name="connsiteY88" fmla="*/ 260271 h 397591"/>
                <a:gd name="connsiteX89" fmla="*/ 118081 w 394115"/>
                <a:gd name="connsiteY89" fmla="*/ 265189 h 397591"/>
                <a:gd name="connsiteX90" fmla="*/ 105017 w 394115"/>
                <a:gd name="connsiteY90" fmla="*/ 278181 h 397591"/>
                <a:gd name="connsiteX91" fmla="*/ 89861 w 394115"/>
                <a:gd name="connsiteY91" fmla="*/ 262928 h 397591"/>
                <a:gd name="connsiteX92" fmla="*/ 66258 w 394115"/>
                <a:gd name="connsiteY92" fmla="*/ 198857 h 397591"/>
                <a:gd name="connsiteX93" fmla="*/ 76724 w 394115"/>
                <a:gd name="connsiteY93" fmla="*/ 169969 h 397591"/>
                <a:gd name="connsiteX94" fmla="*/ 80103 w 394115"/>
                <a:gd name="connsiteY94" fmla="*/ 173662 h 397591"/>
                <a:gd name="connsiteX95" fmla="*/ 94173 w 394115"/>
                <a:gd name="connsiteY95" fmla="*/ 161275 h 397591"/>
                <a:gd name="connsiteX96" fmla="*/ 86179 w 394115"/>
                <a:gd name="connsiteY96" fmla="*/ 152401 h 397591"/>
                <a:gd name="connsiteX97" fmla="*/ 96579 w 394115"/>
                <a:gd name="connsiteY97" fmla="*/ 138472 h 397591"/>
                <a:gd name="connsiteX98" fmla="*/ 301044 w 394115"/>
                <a:gd name="connsiteY98" fmla="*/ 3268 h 397591"/>
                <a:gd name="connsiteX99" fmla="*/ 359334 w 394115"/>
                <a:gd name="connsiteY99" fmla="*/ 227 h 39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94115" h="397591">
                  <a:moveTo>
                    <a:pt x="243962" y="301069"/>
                  </a:moveTo>
                  <a:lnTo>
                    <a:pt x="277468" y="337379"/>
                  </a:lnTo>
                  <a:cubicBezTo>
                    <a:pt x="281007" y="341264"/>
                    <a:pt x="280748" y="347263"/>
                    <a:pt x="276863" y="350846"/>
                  </a:cubicBezTo>
                  <a:lnTo>
                    <a:pt x="226497" y="397591"/>
                  </a:lnTo>
                  <a:lnTo>
                    <a:pt x="213550" y="383693"/>
                  </a:lnTo>
                  <a:lnTo>
                    <a:pt x="256967" y="343292"/>
                  </a:lnTo>
                  <a:lnTo>
                    <a:pt x="228243" y="312069"/>
                  </a:lnTo>
                  <a:lnTo>
                    <a:pt x="236096" y="307107"/>
                  </a:lnTo>
                  <a:close/>
                  <a:moveTo>
                    <a:pt x="105017" y="278181"/>
                  </a:moveTo>
                  <a:lnTo>
                    <a:pt x="110645" y="283845"/>
                  </a:lnTo>
                  <a:lnTo>
                    <a:pt x="119010" y="291140"/>
                  </a:lnTo>
                  <a:lnTo>
                    <a:pt x="81872" y="328056"/>
                  </a:lnTo>
                  <a:lnTo>
                    <a:pt x="68450" y="314546"/>
                  </a:lnTo>
                  <a:close/>
                  <a:moveTo>
                    <a:pt x="160551" y="222954"/>
                  </a:moveTo>
                  <a:lnTo>
                    <a:pt x="174016" y="236464"/>
                  </a:lnTo>
                  <a:lnTo>
                    <a:pt x="132208" y="278022"/>
                  </a:lnTo>
                  <a:lnTo>
                    <a:pt x="124195" y="270811"/>
                  </a:lnTo>
                  <a:cubicBezTo>
                    <a:pt x="123764" y="270293"/>
                    <a:pt x="123289" y="269861"/>
                    <a:pt x="122771" y="269473"/>
                  </a:cubicBezTo>
                  <a:lnTo>
                    <a:pt x="118081" y="265189"/>
                  </a:lnTo>
                  <a:close/>
                  <a:moveTo>
                    <a:pt x="50755" y="117637"/>
                  </a:moveTo>
                  <a:cubicBezTo>
                    <a:pt x="53431" y="117680"/>
                    <a:pt x="55934" y="118802"/>
                    <a:pt x="57703" y="120788"/>
                  </a:cubicBezTo>
                  <a:lnTo>
                    <a:pt x="86179" y="152401"/>
                  </a:lnTo>
                  <a:lnTo>
                    <a:pt x="84579" y="154543"/>
                  </a:lnTo>
                  <a:cubicBezTo>
                    <a:pt x="81750" y="158569"/>
                    <a:pt x="80107" y="161117"/>
                    <a:pt x="79702" y="161748"/>
                  </a:cubicBezTo>
                  <a:lnTo>
                    <a:pt x="76724" y="169969"/>
                  </a:lnTo>
                  <a:lnTo>
                    <a:pt x="50366" y="141161"/>
                  </a:lnTo>
                  <a:lnTo>
                    <a:pt x="13897" y="180309"/>
                  </a:lnTo>
                  <a:lnTo>
                    <a:pt x="0" y="167188"/>
                  </a:lnTo>
                  <a:lnTo>
                    <a:pt x="43806" y="120701"/>
                  </a:lnTo>
                  <a:cubicBezTo>
                    <a:pt x="45619" y="118759"/>
                    <a:pt x="48122" y="117637"/>
                    <a:pt x="50755" y="117637"/>
                  </a:cubicBezTo>
                  <a:close/>
                  <a:moveTo>
                    <a:pt x="254378" y="88114"/>
                  </a:moveTo>
                  <a:lnTo>
                    <a:pt x="254378" y="88416"/>
                  </a:lnTo>
                  <a:cubicBezTo>
                    <a:pt x="235129" y="88416"/>
                    <a:pt x="217779" y="100026"/>
                    <a:pt x="210399" y="117810"/>
                  </a:cubicBezTo>
                  <a:cubicBezTo>
                    <a:pt x="203019" y="135593"/>
                    <a:pt x="207119" y="156095"/>
                    <a:pt x="220714" y="169691"/>
                  </a:cubicBezTo>
                  <a:cubicBezTo>
                    <a:pt x="234352" y="183331"/>
                    <a:pt x="254809" y="187388"/>
                    <a:pt x="272634" y="180050"/>
                  </a:cubicBezTo>
                  <a:cubicBezTo>
                    <a:pt x="290415" y="172670"/>
                    <a:pt x="302025" y="155275"/>
                    <a:pt x="302025" y="136024"/>
                  </a:cubicBezTo>
                  <a:cubicBezTo>
                    <a:pt x="302198" y="109609"/>
                    <a:pt x="280791" y="88114"/>
                    <a:pt x="254378" y="88114"/>
                  </a:cubicBezTo>
                  <a:close/>
                  <a:moveTo>
                    <a:pt x="241387" y="70638"/>
                  </a:moveTo>
                  <a:cubicBezTo>
                    <a:pt x="254054" y="68118"/>
                    <a:pt x="267455" y="69273"/>
                    <a:pt x="279928" y="74431"/>
                  </a:cubicBezTo>
                  <a:cubicBezTo>
                    <a:pt x="304830" y="84747"/>
                    <a:pt x="321058" y="109048"/>
                    <a:pt x="321058" y="136024"/>
                  </a:cubicBezTo>
                  <a:cubicBezTo>
                    <a:pt x="321058" y="172842"/>
                    <a:pt x="291235" y="202711"/>
                    <a:pt x="254378" y="202711"/>
                  </a:cubicBezTo>
                  <a:cubicBezTo>
                    <a:pt x="227447" y="202711"/>
                    <a:pt x="203105" y="186482"/>
                    <a:pt x="192790" y="161534"/>
                  </a:cubicBezTo>
                  <a:cubicBezTo>
                    <a:pt x="182475" y="136629"/>
                    <a:pt x="188172" y="107968"/>
                    <a:pt x="207248" y="88890"/>
                  </a:cubicBezTo>
                  <a:cubicBezTo>
                    <a:pt x="216787" y="79351"/>
                    <a:pt x="228720" y="73157"/>
                    <a:pt x="241387" y="70638"/>
                  </a:cubicBezTo>
                  <a:close/>
                  <a:moveTo>
                    <a:pt x="319303" y="21101"/>
                  </a:moveTo>
                  <a:lnTo>
                    <a:pt x="331599" y="38131"/>
                  </a:lnTo>
                  <a:cubicBezTo>
                    <a:pt x="338111" y="46445"/>
                    <a:pt x="345909" y="55590"/>
                    <a:pt x="354653" y="64354"/>
                  </a:cubicBezTo>
                  <a:lnTo>
                    <a:pt x="370560" y="77606"/>
                  </a:lnTo>
                  <a:lnTo>
                    <a:pt x="368582" y="94592"/>
                  </a:lnTo>
                  <a:lnTo>
                    <a:pt x="367620" y="99818"/>
                  </a:lnTo>
                  <a:lnTo>
                    <a:pt x="341791" y="78354"/>
                  </a:lnTo>
                  <a:cubicBezTo>
                    <a:pt x="323072" y="59666"/>
                    <a:pt x="308651" y="39577"/>
                    <a:pt x="300819" y="27763"/>
                  </a:cubicBezTo>
                  <a:lnTo>
                    <a:pt x="298293" y="23769"/>
                  </a:lnTo>
                  <a:lnTo>
                    <a:pt x="303893" y="22128"/>
                  </a:lnTo>
                  <a:close/>
                  <a:moveTo>
                    <a:pt x="359334" y="227"/>
                  </a:moveTo>
                  <a:cubicBezTo>
                    <a:pt x="367490" y="614"/>
                    <a:pt x="375120" y="1531"/>
                    <a:pt x="381140" y="3268"/>
                  </a:cubicBezTo>
                  <a:cubicBezTo>
                    <a:pt x="383514" y="3958"/>
                    <a:pt x="385542" y="5555"/>
                    <a:pt x="386750" y="7713"/>
                  </a:cubicBezTo>
                  <a:cubicBezTo>
                    <a:pt x="388390" y="10691"/>
                    <a:pt x="401811" y="37536"/>
                    <a:pt x="387786" y="97570"/>
                  </a:cubicBezTo>
                  <a:cubicBezTo>
                    <a:pt x="386540" y="105878"/>
                    <a:pt x="372110" y="192467"/>
                    <a:pt x="280346" y="273140"/>
                  </a:cubicBezTo>
                  <a:lnTo>
                    <a:pt x="243962" y="301069"/>
                  </a:lnTo>
                  <a:lnTo>
                    <a:pt x="236683" y="293180"/>
                  </a:lnTo>
                  <a:lnTo>
                    <a:pt x="222699" y="306043"/>
                  </a:lnTo>
                  <a:lnTo>
                    <a:pt x="228243" y="312069"/>
                  </a:lnTo>
                  <a:lnTo>
                    <a:pt x="213213" y="321565"/>
                  </a:lnTo>
                  <a:cubicBezTo>
                    <a:pt x="204830" y="324910"/>
                    <a:pt x="195832" y="326723"/>
                    <a:pt x="186640" y="326831"/>
                  </a:cubicBezTo>
                  <a:lnTo>
                    <a:pt x="184483" y="326831"/>
                  </a:lnTo>
                  <a:cubicBezTo>
                    <a:pt x="171752" y="326400"/>
                    <a:pt x="159172" y="322580"/>
                    <a:pt x="146836" y="315405"/>
                  </a:cubicBezTo>
                  <a:lnTo>
                    <a:pt x="119010" y="291140"/>
                  </a:lnTo>
                  <a:lnTo>
                    <a:pt x="132208" y="278022"/>
                  </a:lnTo>
                  <a:lnTo>
                    <a:pt x="154323" y="297925"/>
                  </a:lnTo>
                  <a:cubicBezTo>
                    <a:pt x="164394" y="304086"/>
                    <a:pt x="174471" y="307366"/>
                    <a:pt x="184483" y="307755"/>
                  </a:cubicBezTo>
                  <a:cubicBezTo>
                    <a:pt x="198594" y="307927"/>
                    <a:pt x="212231" y="302619"/>
                    <a:pt x="222545" y="292994"/>
                  </a:cubicBezTo>
                  <a:cubicBezTo>
                    <a:pt x="223020" y="292520"/>
                    <a:pt x="223538" y="292045"/>
                    <a:pt x="224099" y="291656"/>
                  </a:cubicBezTo>
                  <a:cubicBezTo>
                    <a:pt x="336173" y="217223"/>
                    <a:pt x="362638" y="123261"/>
                    <a:pt x="367590" y="99979"/>
                  </a:cubicBezTo>
                  <a:lnTo>
                    <a:pt x="367620" y="99818"/>
                  </a:lnTo>
                  <a:lnTo>
                    <a:pt x="372805" y="104127"/>
                  </a:lnTo>
                  <a:lnTo>
                    <a:pt x="383379" y="88286"/>
                  </a:lnTo>
                  <a:lnTo>
                    <a:pt x="370560" y="77606"/>
                  </a:lnTo>
                  <a:lnTo>
                    <a:pt x="374375" y="44852"/>
                  </a:lnTo>
                  <a:cubicBezTo>
                    <a:pt x="374138" y="32648"/>
                    <a:pt x="372380" y="24675"/>
                    <a:pt x="371042" y="20488"/>
                  </a:cubicBezTo>
                  <a:cubicBezTo>
                    <a:pt x="363619" y="19366"/>
                    <a:pt x="356067" y="18934"/>
                    <a:pt x="348558" y="19150"/>
                  </a:cubicBezTo>
                  <a:lnTo>
                    <a:pt x="319303" y="21101"/>
                  </a:lnTo>
                  <a:lnTo>
                    <a:pt x="316266" y="16894"/>
                  </a:lnTo>
                  <a:cubicBezTo>
                    <a:pt x="312669" y="11454"/>
                    <a:pt x="310700" y="8057"/>
                    <a:pt x="310700" y="7917"/>
                  </a:cubicBezTo>
                  <a:lnTo>
                    <a:pt x="294300" y="17456"/>
                  </a:lnTo>
                  <a:lnTo>
                    <a:pt x="298293" y="23769"/>
                  </a:lnTo>
                  <a:lnTo>
                    <a:pt x="258567" y="35409"/>
                  </a:lnTo>
                  <a:cubicBezTo>
                    <a:pt x="158108" y="75372"/>
                    <a:pt x="95869" y="171000"/>
                    <a:pt x="95152" y="172322"/>
                  </a:cubicBezTo>
                  <a:cubicBezTo>
                    <a:pt x="70068" y="208478"/>
                    <a:pt x="96738" y="243979"/>
                    <a:pt x="112697" y="260271"/>
                  </a:cubicBezTo>
                  <a:lnTo>
                    <a:pt x="118081" y="265189"/>
                  </a:lnTo>
                  <a:lnTo>
                    <a:pt x="105017" y="278181"/>
                  </a:lnTo>
                  <a:lnTo>
                    <a:pt x="89861" y="262928"/>
                  </a:lnTo>
                  <a:cubicBezTo>
                    <a:pt x="76195" y="245841"/>
                    <a:pt x="64713" y="223141"/>
                    <a:pt x="66258" y="198857"/>
                  </a:cubicBezTo>
                  <a:lnTo>
                    <a:pt x="76724" y="169969"/>
                  </a:lnTo>
                  <a:lnTo>
                    <a:pt x="80103" y="173662"/>
                  </a:lnTo>
                  <a:lnTo>
                    <a:pt x="94173" y="161275"/>
                  </a:lnTo>
                  <a:lnTo>
                    <a:pt x="86179" y="152401"/>
                  </a:lnTo>
                  <a:lnTo>
                    <a:pt x="96579" y="138472"/>
                  </a:lnTo>
                  <a:cubicBezTo>
                    <a:pt x="127497" y="99218"/>
                    <a:pt x="199317" y="22560"/>
                    <a:pt x="301044" y="3268"/>
                  </a:cubicBezTo>
                  <a:cubicBezTo>
                    <a:pt x="305673" y="2685"/>
                    <a:pt x="334867" y="-932"/>
                    <a:pt x="359334" y="22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097160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109" y="6008067"/>
            <a:ext cx="3217891" cy="87419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80" y="199632"/>
            <a:ext cx="1708982" cy="452378"/>
          </a:xfrm>
          <a:prstGeom prst="rect">
            <a:avLst/>
          </a:prstGeom>
        </p:spPr>
      </p:pic>
      <p:pic>
        <p:nvPicPr>
          <p:cNvPr id="3" name="图片 2" descr="未命名16710829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345" y="286385"/>
            <a:ext cx="5236845" cy="365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180" y="1466748"/>
            <a:ext cx="3238666" cy="39245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846" y="1466748"/>
            <a:ext cx="3238666" cy="38038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3170" y="1466748"/>
            <a:ext cx="3238666" cy="377209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99763" y="1037690"/>
            <a:ext cx="277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控制模块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093170" y="1037690"/>
            <a:ext cx="277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测试模块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椭圆 117"/>
          <p:cNvSpPr/>
          <p:nvPr/>
        </p:nvSpPr>
        <p:spPr>
          <a:xfrm>
            <a:off x="605067" y="400363"/>
            <a:ext cx="2314942" cy="2314942"/>
          </a:xfrm>
          <a:prstGeom prst="ellipse">
            <a:avLst/>
          </a:prstGeom>
          <a:gradFill flip="none" rotWithShape="1">
            <a:gsLst>
              <a:gs pos="0">
                <a:srgbClr val="697B91">
                  <a:alpha val="10000"/>
                </a:srgbClr>
              </a:gs>
              <a:gs pos="100000">
                <a:srgbClr val="697B91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5" name="组合 116"/>
          <p:cNvGrpSpPr/>
          <p:nvPr/>
        </p:nvGrpSpPr>
        <p:grpSpPr>
          <a:xfrm>
            <a:off x="0" y="4636851"/>
            <a:ext cx="12167099" cy="1916784"/>
            <a:chOff x="0" y="4261257"/>
            <a:chExt cx="12167099" cy="1916784"/>
          </a:xfrm>
        </p:grpSpPr>
        <p:sp>
          <p:nvSpPr>
            <p:cNvPr id="1048583" name="任意多边形: 形状 113"/>
            <p:cNvSpPr/>
            <p:nvPr/>
          </p:nvSpPr>
          <p:spPr>
            <a:xfrm rot="286518">
              <a:off x="17698" y="4261257"/>
              <a:ext cx="12149401" cy="1916784"/>
            </a:xfrm>
            <a:custGeom>
              <a:avLst/>
              <a:gdLst>
                <a:gd name="connsiteX0" fmla="*/ 12115486 w 12149401"/>
                <a:gd name="connsiteY0" fmla="*/ 0 h 1916784"/>
                <a:gd name="connsiteX1" fmla="*/ 12149401 w 12149401"/>
                <a:gd name="connsiteY1" fmla="*/ 405976 h 1916784"/>
                <a:gd name="connsiteX2" fmla="*/ 11859400 w 12149401"/>
                <a:gd name="connsiteY2" fmla="*/ 547758 h 1916784"/>
                <a:gd name="connsiteX3" fmla="*/ 4540335 w 12149401"/>
                <a:gd name="connsiteY3" fmla="*/ 1916784 h 1916784"/>
                <a:gd name="connsiteX4" fmla="*/ 559264 w 12149401"/>
                <a:gd name="connsiteY4" fmla="*/ 1563530 h 1916784"/>
                <a:gd name="connsiteX5" fmla="*/ 2154 w 12149401"/>
                <a:gd name="connsiteY5" fmla="*/ 1450062 h 1916784"/>
                <a:gd name="connsiteX6" fmla="*/ 0 w 12149401"/>
                <a:gd name="connsiteY6" fmla="*/ 1424272 h 1916784"/>
                <a:gd name="connsiteX7" fmla="*/ 197136 w 12149401"/>
                <a:gd name="connsiteY7" fmla="*/ 1461935 h 1916784"/>
                <a:gd name="connsiteX8" fmla="*/ 4011202 w 12149401"/>
                <a:gd name="connsiteY8" fmla="*/ 1784837 h 1916784"/>
                <a:gd name="connsiteX9" fmla="*/ 11906022 w 12149401"/>
                <a:gd name="connsiteY9" fmla="*/ 123921 h 191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9401" h="1916784">
                  <a:moveTo>
                    <a:pt x="12115486" y="0"/>
                  </a:moveTo>
                  <a:lnTo>
                    <a:pt x="12149401" y="405976"/>
                  </a:lnTo>
                  <a:lnTo>
                    <a:pt x="11859400" y="547758"/>
                  </a:lnTo>
                  <a:cubicBezTo>
                    <a:pt x="10042365" y="1389388"/>
                    <a:pt x="7435908" y="1916784"/>
                    <a:pt x="4540335" y="1916784"/>
                  </a:cubicBezTo>
                  <a:cubicBezTo>
                    <a:pt x="3124723" y="1916784"/>
                    <a:pt x="1778211" y="1790730"/>
                    <a:pt x="559264" y="1563530"/>
                  </a:cubicBezTo>
                  <a:lnTo>
                    <a:pt x="2154" y="1450062"/>
                  </a:lnTo>
                  <a:lnTo>
                    <a:pt x="0" y="1424272"/>
                  </a:lnTo>
                  <a:lnTo>
                    <a:pt x="197136" y="1461935"/>
                  </a:lnTo>
                  <a:cubicBezTo>
                    <a:pt x="1371632" y="1669981"/>
                    <a:pt x="2659935" y="1784836"/>
                    <a:pt x="4011202" y="1784837"/>
                  </a:cubicBezTo>
                  <a:cubicBezTo>
                    <a:pt x="7228505" y="1784836"/>
                    <a:pt x="10088878" y="1133731"/>
                    <a:pt x="11906022" y="1239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细中圆简" panose="02010609000101010101" pitchFamily="49" charset="-122"/>
                <a:ea typeface="汉仪细中圆简" panose="02010609000101010101" pitchFamily="49" charset="-122"/>
                <a:cs typeface="+mn-cs"/>
              </a:endParaRPr>
            </a:p>
          </p:txBody>
        </p:sp>
        <p:sp>
          <p:nvSpPr>
            <p:cNvPr id="1048584" name="任意多边形: 形状 115"/>
            <p:cNvSpPr/>
            <p:nvPr/>
          </p:nvSpPr>
          <p:spPr>
            <a:xfrm rot="21600000">
              <a:off x="0" y="4655601"/>
              <a:ext cx="5163741" cy="1204437"/>
            </a:xfrm>
            <a:custGeom>
              <a:avLst/>
              <a:gdLst>
                <a:gd name="connsiteX0" fmla="*/ 0 w 5163741"/>
                <a:gd name="connsiteY0" fmla="*/ 0 h 1204437"/>
                <a:gd name="connsiteX1" fmla="*/ 480648 w 5163741"/>
                <a:gd name="connsiteY1" fmla="*/ 187924 h 1204437"/>
                <a:gd name="connsiteX2" fmla="*/ 4738108 w 5163741"/>
                <a:gd name="connsiteY2" fmla="*/ 1158828 h 1204437"/>
                <a:gd name="connsiteX3" fmla="*/ 5163741 w 5163741"/>
                <a:gd name="connsiteY3" fmla="*/ 1204437 h 1204437"/>
                <a:gd name="connsiteX4" fmla="*/ 4811508 w 5163741"/>
                <a:gd name="connsiteY4" fmla="*/ 1187112 h 1204437"/>
                <a:gd name="connsiteX5" fmla="*/ 505214 w 5163741"/>
                <a:gd name="connsiteY5" fmla="*/ 462924 h 1204437"/>
                <a:gd name="connsiteX6" fmla="*/ 0 w 5163741"/>
                <a:gd name="connsiteY6" fmla="*/ 298241 h 12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3741" h="1204437">
                  <a:moveTo>
                    <a:pt x="0" y="0"/>
                  </a:moveTo>
                  <a:lnTo>
                    <a:pt x="480648" y="187924"/>
                  </a:lnTo>
                  <a:cubicBezTo>
                    <a:pt x="1694648" y="633470"/>
                    <a:pt x="3137995" y="965142"/>
                    <a:pt x="4738108" y="1158828"/>
                  </a:cubicBezTo>
                  <a:lnTo>
                    <a:pt x="5163741" y="1204437"/>
                  </a:lnTo>
                  <a:lnTo>
                    <a:pt x="4811508" y="1187112"/>
                  </a:lnTo>
                  <a:cubicBezTo>
                    <a:pt x="3202898" y="1085867"/>
                    <a:pt x="1742850" y="837840"/>
                    <a:pt x="505214" y="462924"/>
                  </a:cubicBezTo>
                  <a:lnTo>
                    <a:pt x="0" y="298241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81"/>
          <p:cNvGrpSpPr/>
          <p:nvPr/>
        </p:nvGrpSpPr>
        <p:grpSpPr>
          <a:xfrm>
            <a:off x="4417435" y="2232202"/>
            <a:ext cx="4457439" cy="2921548"/>
            <a:chOff x="5132294" y="3254158"/>
            <a:chExt cx="4224830" cy="2802303"/>
          </a:xfrm>
        </p:grpSpPr>
        <p:grpSp>
          <p:nvGrpSpPr>
            <p:cNvPr id="37" name="组合 83"/>
            <p:cNvGrpSpPr/>
            <p:nvPr/>
          </p:nvGrpSpPr>
          <p:grpSpPr>
            <a:xfrm>
              <a:off x="5132294" y="3254158"/>
              <a:ext cx="4189291" cy="647938"/>
              <a:chOff x="5110884" y="3063400"/>
              <a:chExt cx="4189291" cy="647938"/>
            </a:xfrm>
          </p:grpSpPr>
          <p:sp>
            <p:nvSpPr>
              <p:cNvPr id="1048585" name="椭圆 97"/>
              <p:cNvSpPr/>
              <p:nvPr/>
            </p:nvSpPr>
            <p:spPr>
              <a:xfrm>
                <a:off x="5110884" y="3063400"/>
                <a:ext cx="647938" cy="64793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1048586" name="文本框 98"/>
              <p:cNvSpPr txBox="1"/>
              <p:nvPr/>
            </p:nvSpPr>
            <p:spPr>
              <a:xfrm>
                <a:off x="5833848" y="3094982"/>
                <a:ext cx="3466327" cy="560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spc="3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设计目标</a:t>
                </a:r>
              </a:p>
            </p:txBody>
          </p:sp>
          <p:sp>
            <p:nvSpPr>
              <p:cNvPr id="1048587" name="矩形 99"/>
              <p:cNvSpPr/>
              <p:nvPr/>
            </p:nvSpPr>
            <p:spPr>
              <a:xfrm>
                <a:off x="5114422" y="3150305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01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组合 85"/>
            <p:cNvGrpSpPr/>
            <p:nvPr/>
          </p:nvGrpSpPr>
          <p:grpSpPr>
            <a:xfrm>
              <a:off x="5167831" y="5240059"/>
              <a:ext cx="4189293" cy="647938"/>
              <a:chOff x="5146421" y="5266483"/>
              <a:chExt cx="4189293" cy="647938"/>
            </a:xfrm>
          </p:grpSpPr>
          <p:sp>
            <p:nvSpPr>
              <p:cNvPr id="1048588" name="椭圆 94"/>
              <p:cNvSpPr/>
              <p:nvPr/>
            </p:nvSpPr>
            <p:spPr>
              <a:xfrm>
                <a:off x="5146421" y="5266483"/>
                <a:ext cx="647938" cy="64793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1048589" name="文本框 95"/>
              <p:cNvSpPr txBox="1"/>
              <p:nvPr/>
            </p:nvSpPr>
            <p:spPr>
              <a:xfrm>
                <a:off x="5869387" y="5298065"/>
                <a:ext cx="3466327" cy="560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spc="3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仿真检验</a:t>
                </a:r>
              </a:p>
            </p:txBody>
          </p:sp>
          <p:sp>
            <p:nvSpPr>
              <p:cNvPr id="1048590" name="矩形 96"/>
              <p:cNvSpPr/>
              <p:nvPr/>
            </p:nvSpPr>
            <p:spPr>
              <a:xfrm>
                <a:off x="5149959" y="5353388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03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组合 86"/>
            <p:cNvGrpSpPr/>
            <p:nvPr/>
          </p:nvGrpSpPr>
          <p:grpSpPr>
            <a:xfrm>
              <a:off x="5132295" y="4230094"/>
              <a:ext cx="4189290" cy="647938"/>
              <a:chOff x="5276751" y="4039336"/>
              <a:chExt cx="4189290" cy="647938"/>
            </a:xfrm>
          </p:grpSpPr>
          <p:sp>
            <p:nvSpPr>
              <p:cNvPr id="1048591" name="椭圆 91"/>
              <p:cNvSpPr/>
              <p:nvPr/>
            </p:nvSpPr>
            <p:spPr>
              <a:xfrm>
                <a:off x="5276751" y="4039336"/>
                <a:ext cx="647938" cy="64793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1048592" name="文本框 92"/>
              <p:cNvSpPr txBox="1"/>
              <p:nvPr/>
            </p:nvSpPr>
            <p:spPr>
              <a:xfrm>
                <a:off x="5999714" y="4070918"/>
                <a:ext cx="3466327" cy="559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spc="3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具体实现</a:t>
                </a:r>
              </a:p>
            </p:txBody>
          </p:sp>
          <p:sp>
            <p:nvSpPr>
              <p:cNvPr id="1048593" name="矩形 93"/>
              <p:cNvSpPr/>
              <p:nvPr/>
            </p:nvSpPr>
            <p:spPr>
              <a:xfrm>
                <a:off x="5280289" y="4126241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400" b="1">
                    <a:solidFill>
                      <a:schemeClr val="bg1"/>
                    </a:solidFill>
                  </a:rPr>
                  <a:t>02</a:t>
                </a:r>
                <a:endParaRPr lang="zh-CN" altLang="en-US" sz="24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48596" name="矩形 90"/>
            <p:cNvSpPr/>
            <p:nvPr/>
          </p:nvSpPr>
          <p:spPr>
            <a:xfrm>
              <a:off x="8227522" y="5582333"/>
              <a:ext cx="640862" cy="47412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100"/>
          <p:cNvGrpSpPr/>
          <p:nvPr/>
        </p:nvGrpSpPr>
        <p:grpSpPr>
          <a:xfrm>
            <a:off x="756696" y="756719"/>
            <a:ext cx="2011682" cy="1276650"/>
            <a:chOff x="5090159" y="902089"/>
            <a:chExt cx="2011682" cy="1276650"/>
          </a:xfrm>
        </p:grpSpPr>
        <p:sp>
          <p:nvSpPr>
            <p:cNvPr id="1048597" name="矩形 101"/>
            <p:cNvSpPr/>
            <p:nvPr/>
          </p:nvSpPr>
          <p:spPr>
            <a:xfrm>
              <a:off x="5249615" y="902089"/>
              <a:ext cx="1676400" cy="9779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fontAlgn="base"/>
              <a:r>
                <a:rPr lang="zh-CN" altLang="en-US" sz="6600" dirty="0">
                  <a:solidFill>
                    <a:schemeClr val="accent2"/>
                  </a:solidFill>
                  <a:latin typeface="+mj-ea"/>
                  <a:ea typeface="+mj-ea"/>
                </a:rPr>
                <a:t>目录</a:t>
              </a:r>
              <a:endParaRPr lang="zh-CN" altLang="en-US" sz="6600" i="0" dirty="0">
                <a:solidFill>
                  <a:schemeClr val="accent2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048598" name="矩形 102"/>
            <p:cNvSpPr/>
            <p:nvPr/>
          </p:nvSpPr>
          <p:spPr>
            <a:xfrm>
              <a:off x="5090159" y="1901740"/>
              <a:ext cx="201168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ea typeface="+mj-ea"/>
                </a:rPr>
                <a:t>CONTENT</a:t>
              </a:r>
              <a:endParaRPr lang="zh-CN" alt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+mj-ea"/>
              </a:endParaRPr>
            </a:p>
          </p:txBody>
        </p:sp>
      </p:grpSp>
      <p:cxnSp>
        <p:nvCxnSpPr>
          <p:cNvPr id="3145728" name="直接连接符 103"/>
          <p:cNvCxnSpPr/>
          <p:nvPr/>
        </p:nvCxnSpPr>
        <p:spPr>
          <a:xfrm>
            <a:off x="1533938" y="2232202"/>
            <a:ext cx="457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仿真图像</a:t>
            </a:r>
          </a:p>
        </p:txBody>
      </p:sp>
      <p:grpSp>
        <p:nvGrpSpPr>
          <p:cNvPr id="81" name="Group 33"/>
          <p:cNvGrpSpPr/>
          <p:nvPr/>
        </p:nvGrpSpPr>
        <p:grpSpPr>
          <a:xfrm>
            <a:off x="289" y="5783168"/>
            <a:ext cx="1099474" cy="1099474"/>
            <a:chOff x="-1162974" y="1115889"/>
            <a:chExt cx="1099474" cy="1099474"/>
          </a:xfrm>
        </p:grpSpPr>
        <p:sp>
          <p:nvSpPr>
            <p:cNvPr id="1048687" name="椭圆 60"/>
            <p:cNvSpPr/>
            <p:nvPr/>
          </p:nvSpPr>
          <p:spPr>
            <a:xfrm>
              <a:off x="-1162974" y="1115889"/>
              <a:ext cx="1099474" cy="1099474"/>
            </a:xfrm>
            <a:prstGeom prst="ellips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48688" name="Rectangle 6"/>
            <p:cNvSpPr/>
            <p:nvPr/>
          </p:nvSpPr>
          <p:spPr>
            <a:xfrm>
              <a:off x="-896758" y="1379604"/>
              <a:ext cx="567039" cy="572040"/>
            </a:xfrm>
            <a:custGeom>
              <a:avLst/>
              <a:gdLst>
                <a:gd name="connsiteX0" fmla="*/ 243962 w 394115"/>
                <a:gd name="connsiteY0" fmla="*/ 301069 h 397591"/>
                <a:gd name="connsiteX1" fmla="*/ 277468 w 394115"/>
                <a:gd name="connsiteY1" fmla="*/ 337379 h 397591"/>
                <a:gd name="connsiteX2" fmla="*/ 276863 w 394115"/>
                <a:gd name="connsiteY2" fmla="*/ 350846 h 397591"/>
                <a:gd name="connsiteX3" fmla="*/ 226497 w 394115"/>
                <a:gd name="connsiteY3" fmla="*/ 397591 h 397591"/>
                <a:gd name="connsiteX4" fmla="*/ 213550 w 394115"/>
                <a:gd name="connsiteY4" fmla="*/ 383693 h 397591"/>
                <a:gd name="connsiteX5" fmla="*/ 256967 w 394115"/>
                <a:gd name="connsiteY5" fmla="*/ 343292 h 397591"/>
                <a:gd name="connsiteX6" fmla="*/ 228243 w 394115"/>
                <a:gd name="connsiteY6" fmla="*/ 312069 h 397591"/>
                <a:gd name="connsiteX7" fmla="*/ 236096 w 394115"/>
                <a:gd name="connsiteY7" fmla="*/ 307107 h 397591"/>
                <a:gd name="connsiteX8" fmla="*/ 105017 w 394115"/>
                <a:gd name="connsiteY8" fmla="*/ 278181 h 397591"/>
                <a:gd name="connsiteX9" fmla="*/ 110645 w 394115"/>
                <a:gd name="connsiteY9" fmla="*/ 283845 h 397591"/>
                <a:gd name="connsiteX10" fmla="*/ 119010 w 394115"/>
                <a:gd name="connsiteY10" fmla="*/ 291140 h 397591"/>
                <a:gd name="connsiteX11" fmla="*/ 81872 w 394115"/>
                <a:gd name="connsiteY11" fmla="*/ 328056 h 397591"/>
                <a:gd name="connsiteX12" fmla="*/ 68450 w 394115"/>
                <a:gd name="connsiteY12" fmla="*/ 314546 h 397591"/>
                <a:gd name="connsiteX13" fmla="*/ 160551 w 394115"/>
                <a:gd name="connsiteY13" fmla="*/ 222954 h 397591"/>
                <a:gd name="connsiteX14" fmla="*/ 174016 w 394115"/>
                <a:gd name="connsiteY14" fmla="*/ 236464 h 397591"/>
                <a:gd name="connsiteX15" fmla="*/ 132208 w 394115"/>
                <a:gd name="connsiteY15" fmla="*/ 278022 h 397591"/>
                <a:gd name="connsiteX16" fmla="*/ 124195 w 394115"/>
                <a:gd name="connsiteY16" fmla="*/ 270811 h 397591"/>
                <a:gd name="connsiteX17" fmla="*/ 122771 w 394115"/>
                <a:gd name="connsiteY17" fmla="*/ 269473 h 397591"/>
                <a:gd name="connsiteX18" fmla="*/ 118081 w 394115"/>
                <a:gd name="connsiteY18" fmla="*/ 265189 h 397591"/>
                <a:gd name="connsiteX19" fmla="*/ 50755 w 394115"/>
                <a:gd name="connsiteY19" fmla="*/ 117637 h 397591"/>
                <a:gd name="connsiteX20" fmla="*/ 57703 w 394115"/>
                <a:gd name="connsiteY20" fmla="*/ 120788 h 397591"/>
                <a:gd name="connsiteX21" fmla="*/ 86179 w 394115"/>
                <a:gd name="connsiteY21" fmla="*/ 152401 h 397591"/>
                <a:gd name="connsiteX22" fmla="*/ 84579 w 394115"/>
                <a:gd name="connsiteY22" fmla="*/ 154543 h 397591"/>
                <a:gd name="connsiteX23" fmla="*/ 79702 w 394115"/>
                <a:gd name="connsiteY23" fmla="*/ 161748 h 397591"/>
                <a:gd name="connsiteX24" fmla="*/ 76724 w 394115"/>
                <a:gd name="connsiteY24" fmla="*/ 169969 h 397591"/>
                <a:gd name="connsiteX25" fmla="*/ 50366 w 394115"/>
                <a:gd name="connsiteY25" fmla="*/ 141161 h 397591"/>
                <a:gd name="connsiteX26" fmla="*/ 13897 w 394115"/>
                <a:gd name="connsiteY26" fmla="*/ 180309 h 397591"/>
                <a:gd name="connsiteX27" fmla="*/ 0 w 394115"/>
                <a:gd name="connsiteY27" fmla="*/ 167188 h 397591"/>
                <a:gd name="connsiteX28" fmla="*/ 43806 w 394115"/>
                <a:gd name="connsiteY28" fmla="*/ 120701 h 397591"/>
                <a:gd name="connsiteX29" fmla="*/ 50755 w 394115"/>
                <a:gd name="connsiteY29" fmla="*/ 117637 h 397591"/>
                <a:gd name="connsiteX30" fmla="*/ 254378 w 394115"/>
                <a:gd name="connsiteY30" fmla="*/ 88114 h 397591"/>
                <a:gd name="connsiteX31" fmla="*/ 254378 w 394115"/>
                <a:gd name="connsiteY31" fmla="*/ 88416 h 397591"/>
                <a:gd name="connsiteX32" fmla="*/ 210399 w 394115"/>
                <a:gd name="connsiteY32" fmla="*/ 117810 h 397591"/>
                <a:gd name="connsiteX33" fmla="*/ 220714 w 394115"/>
                <a:gd name="connsiteY33" fmla="*/ 169691 h 397591"/>
                <a:gd name="connsiteX34" fmla="*/ 272634 w 394115"/>
                <a:gd name="connsiteY34" fmla="*/ 180050 h 397591"/>
                <a:gd name="connsiteX35" fmla="*/ 302025 w 394115"/>
                <a:gd name="connsiteY35" fmla="*/ 136024 h 397591"/>
                <a:gd name="connsiteX36" fmla="*/ 254378 w 394115"/>
                <a:gd name="connsiteY36" fmla="*/ 88114 h 397591"/>
                <a:gd name="connsiteX37" fmla="*/ 241387 w 394115"/>
                <a:gd name="connsiteY37" fmla="*/ 70638 h 397591"/>
                <a:gd name="connsiteX38" fmla="*/ 279928 w 394115"/>
                <a:gd name="connsiteY38" fmla="*/ 74431 h 397591"/>
                <a:gd name="connsiteX39" fmla="*/ 321058 w 394115"/>
                <a:gd name="connsiteY39" fmla="*/ 136024 h 397591"/>
                <a:gd name="connsiteX40" fmla="*/ 254378 w 394115"/>
                <a:gd name="connsiteY40" fmla="*/ 202711 h 397591"/>
                <a:gd name="connsiteX41" fmla="*/ 192790 w 394115"/>
                <a:gd name="connsiteY41" fmla="*/ 161534 h 397591"/>
                <a:gd name="connsiteX42" fmla="*/ 207248 w 394115"/>
                <a:gd name="connsiteY42" fmla="*/ 88890 h 397591"/>
                <a:gd name="connsiteX43" fmla="*/ 241387 w 394115"/>
                <a:gd name="connsiteY43" fmla="*/ 70638 h 397591"/>
                <a:gd name="connsiteX44" fmla="*/ 319303 w 394115"/>
                <a:gd name="connsiteY44" fmla="*/ 21101 h 397591"/>
                <a:gd name="connsiteX45" fmla="*/ 331599 w 394115"/>
                <a:gd name="connsiteY45" fmla="*/ 38131 h 397591"/>
                <a:gd name="connsiteX46" fmla="*/ 354653 w 394115"/>
                <a:gd name="connsiteY46" fmla="*/ 64354 h 397591"/>
                <a:gd name="connsiteX47" fmla="*/ 370560 w 394115"/>
                <a:gd name="connsiteY47" fmla="*/ 77606 h 397591"/>
                <a:gd name="connsiteX48" fmla="*/ 368582 w 394115"/>
                <a:gd name="connsiteY48" fmla="*/ 94592 h 397591"/>
                <a:gd name="connsiteX49" fmla="*/ 367620 w 394115"/>
                <a:gd name="connsiteY49" fmla="*/ 99818 h 397591"/>
                <a:gd name="connsiteX50" fmla="*/ 341791 w 394115"/>
                <a:gd name="connsiteY50" fmla="*/ 78354 h 397591"/>
                <a:gd name="connsiteX51" fmla="*/ 300819 w 394115"/>
                <a:gd name="connsiteY51" fmla="*/ 27763 h 397591"/>
                <a:gd name="connsiteX52" fmla="*/ 298293 w 394115"/>
                <a:gd name="connsiteY52" fmla="*/ 23769 h 397591"/>
                <a:gd name="connsiteX53" fmla="*/ 303893 w 394115"/>
                <a:gd name="connsiteY53" fmla="*/ 22128 h 397591"/>
                <a:gd name="connsiteX54" fmla="*/ 359334 w 394115"/>
                <a:gd name="connsiteY54" fmla="*/ 227 h 397591"/>
                <a:gd name="connsiteX55" fmla="*/ 381140 w 394115"/>
                <a:gd name="connsiteY55" fmla="*/ 3268 h 397591"/>
                <a:gd name="connsiteX56" fmla="*/ 386750 w 394115"/>
                <a:gd name="connsiteY56" fmla="*/ 7713 h 397591"/>
                <a:gd name="connsiteX57" fmla="*/ 387786 w 394115"/>
                <a:gd name="connsiteY57" fmla="*/ 97570 h 397591"/>
                <a:gd name="connsiteX58" fmla="*/ 280346 w 394115"/>
                <a:gd name="connsiteY58" fmla="*/ 273140 h 397591"/>
                <a:gd name="connsiteX59" fmla="*/ 243962 w 394115"/>
                <a:gd name="connsiteY59" fmla="*/ 301069 h 397591"/>
                <a:gd name="connsiteX60" fmla="*/ 236683 w 394115"/>
                <a:gd name="connsiteY60" fmla="*/ 293180 h 397591"/>
                <a:gd name="connsiteX61" fmla="*/ 222699 w 394115"/>
                <a:gd name="connsiteY61" fmla="*/ 306043 h 397591"/>
                <a:gd name="connsiteX62" fmla="*/ 228243 w 394115"/>
                <a:gd name="connsiteY62" fmla="*/ 312069 h 397591"/>
                <a:gd name="connsiteX63" fmla="*/ 213213 w 394115"/>
                <a:gd name="connsiteY63" fmla="*/ 321565 h 397591"/>
                <a:gd name="connsiteX64" fmla="*/ 186640 w 394115"/>
                <a:gd name="connsiteY64" fmla="*/ 326831 h 397591"/>
                <a:gd name="connsiteX65" fmla="*/ 184483 w 394115"/>
                <a:gd name="connsiteY65" fmla="*/ 326831 h 397591"/>
                <a:gd name="connsiteX66" fmla="*/ 146836 w 394115"/>
                <a:gd name="connsiteY66" fmla="*/ 315405 h 397591"/>
                <a:gd name="connsiteX67" fmla="*/ 119010 w 394115"/>
                <a:gd name="connsiteY67" fmla="*/ 291140 h 397591"/>
                <a:gd name="connsiteX68" fmla="*/ 132208 w 394115"/>
                <a:gd name="connsiteY68" fmla="*/ 278022 h 397591"/>
                <a:gd name="connsiteX69" fmla="*/ 154323 w 394115"/>
                <a:gd name="connsiteY69" fmla="*/ 297925 h 397591"/>
                <a:gd name="connsiteX70" fmla="*/ 184483 w 394115"/>
                <a:gd name="connsiteY70" fmla="*/ 307755 h 397591"/>
                <a:gd name="connsiteX71" fmla="*/ 222545 w 394115"/>
                <a:gd name="connsiteY71" fmla="*/ 292994 h 397591"/>
                <a:gd name="connsiteX72" fmla="*/ 224099 w 394115"/>
                <a:gd name="connsiteY72" fmla="*/ 291656 h 397591"/>
                <a:gd name="connsiteX73" fmla="*/ 367590 w 394115"/>
                <a:gd name="connsiteY73" fmla="*/ 99979 h 397591"/>
                <a:gd name="connsiteX74" fmla="*/ 367620 w 394115"/>
                <a:gd name="connsiteY74" fmla="*/ 99818 h 397591"/>
                <a:gd name="connsiteX75" fmla="*/ 372805 w 394115"/>
                <a:gd name="connsiteY75" fmla="*/ 104127 h 397591"/>
                <a:gd name="connsiteX76" fmla="*/ 383379 w 394115"/>
                <a:gd name="connsiteY76" fmla="*/ 88286 h 397591"/>
                <a:gd name="connsiteX77" fmla="*/ 370560 w 394115"/>
                <a:gd name="connsiteY77" fmla="*/ 77606 h 397591"/>
                <a:gd name="connsiteX78" fmla="*/ 374375 w 394115"/>
                <a:gd name="connsiteY78" fmla="*/ 44852 h 397591"/>
                <a:gd name="connsiteX79" fmla="*/ 371042 w 394115"/>
                <a:gd name="connsiteY79" fmla="*/ 20488 h 397591"/>
                <a:gd name="connsiteX80" fmla="*/ 348558 w 394115"/>
                <a:gd name="connsiteY80" fmla="*/ 19150 h 397591"/>
                <a:gd name="connsiteX81" fmla="*/ 319303 w 394115"/>
                <a:gd name="connsiteY81" fmla="*/ 21101 h 397591"/>
                <a:gd name="connsiteX82" fmla="*/ 316266 w 394115"/>
                <a:gd name="connsiteY82" fmla="*/ 16894 h 397591"/>
                <a:gd name="connsiteX83" fmla="*/ 310700 w 394115"/>
                <a:gd name="connsiteY83" fmla="*/ 7917 h 397591"/>
                <a:gd name="connsiteX84" fmla="*/ 294300 w 394115"/>
                <a:gd name="connsiteY84" fmla="*/ 17456 h 397591"/>
                <a:gd name="connsiteX85" fmla="*/ 298293 w 394115"/>
                <a:gd name="connsiteY85" fmla="*/ 23769 h 397591"/>
                <a:gd name="connsiteX86" fmla="*/ 258567 w 394115"/>
                <a:gd name="connsiteY86" fmla="*/ 35409 h 397591"/>
                <a:gd name="connsiteX87" fmla="*/ 95152 w 394115"/>
                <a:gd name="connsiteY87" fmla="*/ 172322 h 397591"/>
                <a:gd name="connsiteX88" fmla="*/ 112697 w 394115"/>
                <a:gd name="connsiteY88" fmla="*/ 260271 h 397591"/>
                <a:gd name="connsiteX89" fmla="*/ 118081 w 394115"/>
                <a:gd name="connsiteY89" fmla="*/ 265189 h 397591"/>
                <a:gd name="connsiteX90" fmla="*/ 105017 w 394115"/>
                <a:gd name="connsiteY90" fmla="*/ 278181 h 397591"/>
                <a:gd name="connsiteX91" fmla="*/ 89861 w 394115"/>
                <a:gd name="connsiteY91" fmla="*/ 262928 h 397591"/>
                <a:gd name="connsiteX92" fmla="*/ 66258 w 394115"/>
                <a:gd name="connsiteY92" fmla="*/ 198857 h 397591"/>
                <a:gd name="connsiteX93" fmla="*/ 76724 w 394115"/>
                <a:gd name="connsiteY93" fmla="*/ 169969 h 397591"/>
                <a:gd name="connsiteX94" fmla="*/ 80103 w 394115"/>
                <a:gd name="connsiteY94" fmla="*/ 173662 h 397591"/>
                <a:gd name="connsiteX95" fmla="*/ 94173 w 394115"/>
                <a:gd name="connsiteY95" fmla="*/ 161275 h 397591"/>
                <a:gd name="connsiteX96" fmla="*/ 86179 w 394115"/>
                <a:gd name="connsiteY96" fmla="*/ 152401 h 397591"/>
                <a:gd name="connsiteX97" fmla="*/ 96579 w 394115"/>
                <a:gd name="connsiteY97" fmla="*/ 138472 h 397591"/>
                <a:gd name="connsiteX98" fmla="*/ 301044 w 394115"/>
                <a:gd name="connsiteY98" fmla="*/ 3268 h 397591"/>
                <a:gd name="connsiteX99" fmla="*/ 359334 w 394115"/>
                <a:gd name="connsiteY99" fmla="*/ 227 h 39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94115" h="397591">
                  <a:moveTo>
                    <a:pt x="243962" y="301069"/>
                  </a:moveTo>
                  <a:lnTo>
                    <a:pt x="277468" y="337379"/>
                  </a:lnTo>
                  <a:cubicBezTo>
                    <a:pt x="281007" y="341264"/>
                    <a:pt x="280748" y="347263"/>
                    <a:pt x="276863" y="350846"/>
                  </a:cubicBezTo>
                  <a:lnTo>
                    <a:pt x="226497" y="397591"/>
                  </a:lnTo>
                  <a:lnTo>
                    <a:pt x="213550" y="383693"/>
                  </a:lnTo>
                  <a:lnTo>
                    <a:pt x="256967" y="343292"/>
                  </a:lnTo>
                  <a:lnTo>
                    <a:pt x="228243" y="312069"/>
                  </a:lnTo>
                  <a:lnTo>
                    <a:pt x="236096" y="307107"/>
                  </a:lnTo>
                  <a:close/>
                  <a:moveTo>
                    <a:pt x="105017" y="278181"/>
                  </a:moveTo>
                  <a:lnTo>
                    <a:pt x="110645" y="283845"/>
                  </a:lnTo>
                  <a:lnTo>
                    <a:pt x="119010" y="291140"/>
                  </a:lnTo>
                  <a:lnTo>
                    <a:pt x="81872" y="328056"/>
                  </a:lnTo>
                  <a:lnTo>
                    <a:pt x="68450" y="314546"/>
                  </a:lnTo>
                  <a:close/>
                  <a:moveTo>
                    <a:pt x="160551" y="222954"/>
                  </a:moveTo>
                  <a:lnTo>
                    <a:pt x="174016" y="236464"/>
                  </a:lnTo>
                  <a:lnTo>
                    <a:pt x="132208" y="278022"/>
                  </a:lnTo>
                  <a:lnTo>
                    <a:pt x="124195" y="270811"/>
                  </a:lnTo>
                  <a:cubicBezTo>
                    <a:pt x="123764" y="270293"/>
                    <a:pt x="123289" y="269861"/>
                    <a:pt x="122771" y="269473"/>
                  </a:cubicBezTo>
                  <a:lnTo>
                    <a:pt x="118081" y="265189"/>
                  </a:lnTo>
                  <a:close/>
                  <a:moveTo>
                    <a:pt x="50755" y="117637"/>
                  </a:moveTo>
                  <a:cubicBezTo>
                    <a:pt x="53431" y="117680"/>
                    <a:pt x="55934" y="118802"/>
                    <a:pt x="57703" y="120788"/>
                  </a:cubicBezTo>
                  <a:lnTo>
                    <a:pt x="86179" y="152401"/>
                  </a:lnTo>
                  <a:lnTo>
                    <a:pt x="84579" y="154543"/>
                  </a:lnTo>
                  <a:cubicBezTo>
                    <a:pt x="81750" y="158569"/>
                    <a:pt x="80107" y="161117"/>
                    <a:pt x="79702" y="161748"/>
                  </a:cubicBezTo>
                  <a:lnTo>
                    <a:pt x="76724" y="169969"/>
                  </a:lnTo>
                  <a:lnTo>
                    <a:pt x="50366" y="141161"/>
                  </a:lnTo>
                  <a:lnTo>
                    <a:pt x="13897" y="180309"/>
                  </a:lnTo>
                  <a:lnTo>
                    <a:pt x="0" y="167188"/>
                  </a:lnTo>
                  <a:lnTo>
                    <a:pt x="43806" y="120701"/>
                  </a:lnTo>
                  <a:cubicBezTo>
                    <a:pt x="45619" y="118759"/>
                    <a:pt x="48122" y="117637"/>
                    <a:pt x="50755" y="117637"/>
                  </a:cubicBezTo>
                  <a:close/>
                  <a:moveTo>
                    <a:pt x="254378" y="88114"/>
                  </a:moveTo>
                  <a:lnTo>
                    <a:pt x="254378" y="88416"/>
                  </a:lnTo>
                  <a:cubicBezTo>
                    <a:pt x="235129" y="88416"/>
                    <a:pt x="217779" y="100026"/>
                    <a:pt x="210399" y="117810"/>
                  </a:cubicBezTo>
                  <a:cubicBezTo>
                    <a:pt x="203019" y="135593"/>
                    <a:pt x="207119" y="156095"/>
                    <a:pt x="220714" y="169691"/>
                  </a:cubicBezTo>
                  <a:cubicBezTo>
                    <a:pt x="234352" y="183331"/>
                    <a:pt x="254809" y="187388"/>
                    <a:pt x="272634" y="180050"/>
                  </a:cubicBezTo>
                  <a:cubicBezTo>
                    <a:pt x="290415" y="172670"/>
                    <a:pt x="302025" y="155275"/>
                    <a:pt x="302025" y="136024"/>
                  </a:cubicBezTo>
                  <a:cubicBezTo>
                    <a:pt x="302198" y="109609"/>
                    <a:pt x="280791" y="88114"/>
                    <a:pt x="254378" y="88114"/>
                  </a:cubicBezTo>
                  <a:close/>
                  <a:moveTo>
                    <a:pt x="241387" y="70638"/>
                  </a:moveTo>
                  <a:cubicBezTo>
                    <a:pt x="254054" y="68118"/>
                    <a:pt x="267455" y="69273"/>
                    <a:pt x="279928" y="74431"/>
                  </a:cubicBezTo>
                  <a:cubicBezTo>
                    <a:pt x="304830" y="84747"/>
                    <a:pt x="321058" y="109048"/>
                    <a:pt x="321058" y="136024"/>
                  </a:cubicBezTo>
                  <a:cubicBezTo>
                    <a:pt x="321058" y="172842"/>
                    <a:pt x="291235" y="202711"/>
                    <a:pt x="254378" y="202711"/>
                  </a:cubicBezTo>
                  <a:cubicBezTo>
                    <a:pt x="227447" y="202711"/>
                    <a:pt x="203105" y="186482"/>
                    <a:pt x="192790" y="161534"/>
                  </a:cubicBezTo>
                  <a:cubicBezTo>
                    <a:pt x="182475" y="136629"/>
                    <a:pt x="188172" y="107968"/>
                    <a:pt x="207248" y="88890"/>
                  </a:cubicBezTo>
                  <a:cubicBezTo>
                    <a:pt x="216787" y="79351"/>
                    <a:pt x="228720" y="73157"/>
                    <a:pt x="241387" y="70638"/>
                  </a:cubicBezTo>
                  <a:close/>
                  <a:moveTo>
                    <a:pt x="319303" y="21101"/>
                  </a:moveTo>
                  <a:lnTo>
                    <a:pt x="331599" y="38131"/>
                  </a:lnTo>
                  <a:cubicBezTo>
                    <a:pt x="338111" y="46445"/>
                    <a:pt x="345909" y="55590"/>
                    <a:pt x="354653" y="64354"/>
                  </a:cubicBezTo>
                  <a:lnTo>
                    <a:pt x="370560" y="77606"/>
                  </a:lnTo>
                  <a:lnTo>
                    <a:pt x="368582" y="94592"/>
                  </a:lnTo>
                  <a:lnTo>
                    <a:pt x="367620" y="99818"/>
                  </a:lnTo>
                  <a:lnTo>
                    <a:pt x="341791" y="78354"/>
                  </a:lnTo>
                  <a:cubicBezTo>
                    <a:pt x="323072" y="59666"/>
                    <a:pt x="308651" y="39577"/>
                    <a:pt x="300819" y="27763"/>
                  </a:cubicBezTo>
                  <a:lnTo>
                    <a:pt x="298293" y="23769"/>
                  </a:lnTo>
                  <a:lnTo>
                    <a:pt x="303893" y="22128"/>
                  </a:lnTo>
                  <a:close/>
                  <a:moveTo>
                    <a:pt x="359334" y="227"/>
                  </a:moveTo>
                  <a:cubicBezTo>
                    <a:pt x="367490" y="614"/>
                    <a:pt x="375120" y="1531"/>
                    <a:pt x="381140" y="3268"/>
                  </a:cubicBezTo>
                  <a:cubicBezTo>
                    <a:pt x="383514" y="3958"/>
                    <a:pt x="385542" y="5555"/>
                    <a:pt x="386750" y="7713"/>
                  </a:cubicBezTo>
                  <a:cubicBezTo>
                    <a:pt x="388390" y="10691"/>
                    <a:pt x="401811" y="37536"/>
                    <a:pt x="387786" y="97570"/>
                  </a:cubicBezTo>
                  <a:cubicBezTo>
                    <a:pt x="386540" y="105878"/>
                    <a:pt x="372110" y="192467"/>
                    <a:pt x="280346" y="273140"/>
                  </a:cubicBezTo>
                  <a:lnTo>
                    <a:pt x="243962" y="301069"/>
                  </a:lnTo>
                  <a:lnTo>
                    <a:pt x="236683" y="293180"/>
                  </a:lnTo>
                  <a:lnTo>
                    <a:pt x="222699" y="306043"/>
                  </a:lnTo>
                  <a:lnTo>
                    <a:pt x="228243" y="312069"/>
                  </a:lnTo>
                  <a:lnTo>
                    <a:pt x="213213" y="321565"/>
                  </a:lnTo>
                  <a:cubicBezTo>
                    <a:pt x="204830" y="324910"/>
                    <a:pt x="195832" y="326723"/>
                    <a:pt x="186640" y="326831"/>
                  </a:cubicBezTo>
                  <a:lnTo>
                    <a:pt x="184483" y="326831"/>
                  </a:lnTo>
                  <a:cubicBezTo>
                    <a:pt x="171752" y="326400"/>
                    <a:pt x="159172" y="322580"/>
                    <a:pt x="146836" y="315405"/>
                  </a:cubicBezTo>
                  <a:lnTo>
                    <a:pt x="119010" y="291140"/>
                  </a:lnTo>
                  <a:lnTo>
                    <a:pt x="132208" y="278022"/>
                  </a:lnTo>
                  <a:lnTo>
                    <a:pt x="154323" y="297925"/>
                  </a:lnTo>
                  <a:cubicBezTo>
                    <a:pt x="164394" y="304086"/>
                    <a:pt x="174471" y="307366"/>
                    <a:pt x="184483" y="307755"/>
                  </a:cubicBezTo>
                  <a:cubicBezTo>
                    <a:pt x="198594" y="307927"/>
                    <a:pt x="212231" y="302619"/>
                    <a:pt x="222545" y="292994"/>
                  </a:cubicBezTo>
                  <a:cubicBezTo>
                    <a:pt x="223020" y="292520"/>
                    <a:pt x="223538" y="292045"/>
                    <a:pt x="224099" y="291656"/>
                  </a:cubicBezTo>
                  <a:cubicBezTo>
                    <a:pt x="336173" y="217223"/>
                    <a:pt x="362638" y="123261"/>
                    <a:pt x="367590" y="99979"/>
                  </a:cubicBezTo>
                  <a:lnTo>
                    <a:pt x="367620" y="99818"/>
                  </a:lnTo>
                  <a:lnTo>
                    <a:pt x="372805" y="104127"/>
                  </a:lnTo>
                  <a:lnTo>
                    <a:pt x="383379" y="88286"/>
                  </a:lnTo>
                  <a:lnTo>
                    <a:pt x="370560" y="77606"/>
                  </a:lnTo>
                  <a:lnTo>
                    <a:pt x="374375" y="44852"/>
                  </a:lnTo>
                  <a:cubicBezTo>
                    <a:pt x="374138" y="32648"/>
                    <a:pt x="372380" y="24675"/>
                    <a:pt x="371042" y="20488"/>
                  </a:cubicBezTo>
                  <a:cubicBezTo>
                    <a:pt x="363619" y="19366"/>
                    <a:pt x="356067" y="18934"/>
                    <a:pt x="348558" y="19150"/>
                  </a:cubicBezTo>
                  <a:lnTo>
                    <a:pt x="319303" y="21101"/>
                  </a:lnTo>
                  <a:lnTo>
                    <a:pt x="316266" y="16894"/>
                  </a:lnTo>
                  <a:cubicBezTo>
                    <a:pt x="312669" y="11454"/>
                    <a:pt x="310700" y="8057"/>
                    <a:pt x="310700" y="7917"/>
                  </a:cubicBezTo>
                  <a:lnTo>
                    <a:pt x="294300" y="17456"/>
                  </a:lnTo>
                  <a:lnTo>
                    <a:pt x="298293" y="23769"/>
                  </a:lnTo>
                  <a:lnTo>
                    <a:pt x="258567" y="35409"/>
                  </a:lnTo>
                  <a:cubicBezTo>
                    <a:pt x="158108" y="75372"/>
                    <a:pt x="95869" y="171000"/>
                    <a:pt x="95152" y="172322"/>
                  </a:cubicBezTo>
                  <a:cubicBezTo>
                    <a:pt x="70068" y="208478"/>
                    <a:pt x="96738" y="243979"/>
                    <a:pt x="112697" y="260271"/>
                  </a:cubicBezTo>
                  <a:lnTo>
                    <a:pt x="118081" y="265189"/>
                  </a:lnTo>
                  <a:lnTo>
                    <a:pt x="105017" y="278181"/>
                  </a:lnTo>
                  <a:lnTo>
                    <a:pt x="89861" y="262928"/>
                  </a:lnTo>
                  <a:cubicBezTo>
                    <a:pt x="76195" y="245841"/>
                    <a:pt x="64713" y="223141"/>
                    <a:pt x="66258" y="198857"/>
                  </a:cubicBezTo>
                  <a:lnTo>
                    <a:pt x="76724" y="169969"/>
                  </a:lnTo>
                  <a:lnTo>
                    <a:pt x="80103" y="173662"/>
                  </a:lnTo>
                  <a:lnTo>
                    <a:pt x="94173" y="161275"/>
                  </a:lnTo>
                  <a:lnTo>
                    <a:pt x="86179" y="152401"/>
                  </a:lnTo>
                  <a:lnTo>
                    <a:pt x="96579" y="138472"/>
                  </a:lnTo>
                  <a:cubicBezTo>
                    <a:pt x="127497" y="99218"/>
                    <a:pt x="199317" y="22560"/>
                    <a:pt x="301044" y="3268"/>
                  </a:cubicBezTo>
                  <a:cubicBezTo>
                    <a:pt x="305673" y="2685"/>
                    <a:pt x="334867" y="-932"/>
                    <a:pt x="359334" y="22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097160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109" y="6008067"/>
            <a:ext cx="3217891" cy="87419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80" y="199632"/>
            <a:ext cx="1708982" cy="452378"/>
          </a:xfrm>
          <a:prstGeom prst="rect">
            <a:avLst/>
          </a:prstGeom>
        </p:spPr>
      </p:pic>
      <p:pic>
        <p:nvPicPr>
          <p:cNvPr id="3" name="图片 2" descr="未命名16710829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345" y="286385"/>
            <a:ext cx="5236845" cy="365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14" y="977027"/>
            <a:ext cx="9775371" cy="49039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仿真分析</a:t>
            </a:r>
          </a:p>
        </p:txBody>
      </p:sp>
      <p:grpSp>
        <p:nvGrpSpPr>
          <p:cNvPr id="81" name="Group 33"/>
          <p:cNvGrpSpPr/>
          <p:nvPr/>
        </p:nvGrpSpPr>
        <p:grpSpPr>
          <a:xfrm>
            <a:off x="289" y="5783168"/>
            <a:ext cx="1099474" cy="1099474"/>
            <a:chOff x="-1162974" y="1115889"/>
            <a:chExt cx="1099474" cy="1099474"/>
          </a:xfrm>
        </p:grpSpPr>
        <p:sp>
          <p:nvSpPr>
            <p:cNvPr id="1048687" name="椭圆 60"/>
            <p:cNvSpPr/>
            <p:nvPr/>
          </p:nvSpPr>
          <p:spPr>
            <a:xfrm>
              <a:off x="-1162974" y="1115889"/>
              <a:ext cx="1099474" cy="1099474"/>
            </a:xfrm>
            <a:prstGeom prst="ellips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48688" name="Rectangle 6"/>
            <p:cNvSpPr/>
            <p:nvPr/>
          </p:nvSpPr>
          <p:spPr>
            <a:xfrm>
              <a:off x="-896758" y="1379604"/>
              <a:ext cx="567039" cy="572040"/>
            </a:xfrm>
            <a:custGeom>
              <a:avLst/>
              <a:gdLst>
                <a:gd name="connsiteX0" fmla="*/ 243962 w 394115"/>
                <a:gd name="connsiteY0" fmla="*/ 301069 h 397591"/>
                <a:gd name="connsiteX1" fmla="*/ 277468 w 394115"/>
                <a:gd name="connsiteY1" fmla="*/ 337379 h 397591"/>
                <a:gd name="connsiteX2" fmla="*/ 276863 w 394115"/>
                <a:gd name="connsiteY2" fmla="*/ 350846 h 397591"/>
                <a:gd name="connsiteX3" fmla="*/ 226497 w 394115"/>
                <a:gd name="connsiteY3" fmla="*/ 397591 h 397591"/>
                <a:gd name="connsiteX4" fmla="*/ 213550 w 394115"/>
                <a:gd name="connsiteY4" fmla="*/ 383693 h 397591"/>
                <a:gd name="connsiteX5" fmla="*/ 256967 w 394115"/>
                <a:gd name="connsiteY5" fmla="*/ 343292 h 397591"/>
                <a:gd name="connsiteX6" fmla="*/ 228243 w 394115"/>
                <a:gd name="connsiteY6" fmla="*/ 312069 h 397591"/>
                <a:gd name="connsiteX7" fmla="*/ 236096 w 394115"/>
                <a:gd name="connsiteY7" fmla="*/ 307107 h 397591"/>
                <a:gd name="connsiteX8" fmla="*/ 105017 w 394115"/>
                <a:gd name="connsiteY8" fmla="*/ 278181 h 397591"/>
                <a:gd name="connsiteX9" fmla="*/ 110645 w 394115"/>
                <a:gd name="connsiteY9" fmla="*/ 283845 h 397591"/>
                <a:gd name="connsiteX10" fmla="*/ 119010 w 394115"/>
                <a:gd name="connsiteY10" fmla="*/ 291140 h 397591"/>
                <a:gd name="connsiteX11" fmla="*/ 81872 w 394115"/>
                <a:gd name="connsiteY11" fmla="*/ 328056 h 397591"/>
                <a:gd name="connsiteX12" fmla="*/ 68450 w 394115"/>
                <a:gd name="connsiteY12" fmla="*/ 314546 h 397591"/>
                <a:gd name="connsiteX13" fmla="*/ 160551 w 394115"/>
                <a:gd name="connsiteY13" fmla="*/ 222954 h 397591"/>
                <a:gd name="connsiteX14" fmla="*/ 174016 w 394115"/>
                <a:gd name="connsiteY14" fmla="*/ 236464 h 397591"/>
                <a:gd name="connsiteX15" fmla="*/ 132208 w 394115"/>
                <a:gd name="connsiteY15" fmla="*/ 278022 h 397591"/>
                <a:gd name="connsiteX16" fmla="*/ 124195 w 394115"/>
                <a:gd name="connsiteY16" fmla="*/ 270811 h 397591"/>
                <a:gd name="connsiteX17" fmla="*/ 122771 w 394115"/>
                <a:gd name="connsiteY17" fmla="*/ 269473 h 397591"/>
                <a:gd name="connsiteX18" fmla="*/ 118081 w 394115"/>
                <a:gd name="connsiteY18" fmla="*/ 265189 h 397591"/>
                <a:gd name="connsiteX19" fmla="*/ 50755 w 394115"/>
                <a:gd name="connsiteY19" fmla="*/ 117637 h 397591"/>
                <a:gd name="connsiteX20" fmla="*/ 57703 w 394115"/>
                <a:gd name="connsiteY20" fmla="*/ 120788 h 397591"/>
                <a:gd name="connsiteX21" fmla="*/ 86179 w 394115"/>
                <a:gd name="connsiteY21" fmla="*/ 152401 h 397591"/>
                <a:gd name="connsiteX22" fmla="*/ 84579 w 394115"/>
                <a:gd name="connsiteY22" fmla="*/ 154543 h 397591"/>
                <a:gd name="connsiteX23" fmla="*/ 79702 w 394115"/>
                <a:gd name="connsiteY23" fmla="*/ 161748 h 397591"/>
                <a:gd name="connsiteX24" fmla="*/ 76724 w 394115"/>
                <a:gd name="connsiteY24" fmla="*/ 169969 h 397591"/>
                <a:gd name="connsiteX25" fmla="*/ 50366 w 394115"/>
                <a:gd name="connsiteY25" fmla="*/ 141161 h 397591"/>
                <a:gd name="connsiteX26" fmla="*/ 13897 w 394115"/>
                <a:gd name="connsiteY26" fmla="*/ 180309 h 397591"/>
                <a:gd name="connsiteX27" fmla="*/ 0 w 394115"/>
                <a:gd name="connsiteY27" fmla="*/ 167188 h 397591"/>
                <a:gd name="connsiteX28" fmla="*/ 43806 w 394115"/>
                <a:gd name="connsiteY28" fmla="*/ 120701 h 397591"/>
                <a:gd name="connsiteX29" fmla="*/ 50755 w 394115"/>
                <a:gd name="connsiteY29" fmla="*/ 117637 h 397591"/>
                <a:gd name="connsiteX30" fmla="*/ 254378 w 394115"/>
                <a:gd name="connsiteY30" fmla="*/ 88114 h 397591"/>
                <a:gd name="connsiteX31" fmla="*/ 254378 w 394115"/>
                <a:gd name="connsiteY31" fmla="*/ 88416 h 397591"/>
                <a:gd name="connsiteX32" fmla="*/ 210399 w 394115"/>
                <a:gd name="connsiteY32" fmla="*/ 117810 h 397591"/>
                <a:gd name="connsiteX33" fmla="*/ 220714 w 394115"/>
                <a:gd name="connsiteY33" fmla="*/ 169691 h 397591"/>
                <a:gd name="connsiteX34" fmla="*/ 272634 w 394115"/>
                <a:gd name="connsiteY34" fmla="*/ 180050 h 397591"/>
                <a:gd name="connsiteX35" fmla="*/ 302025 w 394115"/>
                <a:gd name="connsiteY35" fmla="*/ 136024 h 397591"/>
                <a:gd name="connsiteX36" fmla="*/ 254378 w 394115"/>
                <a:gd name="connsiteY36" fmla="*/ 88114 h 397591"/>
                <a:gd name="connsiteX37" fmla="*/ 241387 w 394115"/>
                <a:gd name="connsiteY37" fmla="*/ 70638 h 397591"/>
                <a:gd name="connsiteX38" fmla="*/ 279928 w 394115"/>
                <a:gd name="connsiteY38" fmla="*/ 74431 h 397591"/>
                <a:gd name="connsiteX39" fmla="*/ 321058 w 394115"/>
                <a:gd name="connsiteY39" fmla="*/ 136024 h 397591"/>
                <a:gd name="connsiteX40" fmla="*/ 254378 w 394115"/>
                <a:gd name="connsiteY40" fmla="*/ 202711 h 397591"/>
                <a:gd name="connsiteX41" fmla="*/ 192790 w 394115"/>
                <a:gd name="connsiteY41" fmla="*/ 161534 h 397591"/>
                <a:gd name="connsiteX42" fmla="*/ 207248 w 394115"/>
                <a:gd name="connsiteY42" fmla="*/ 88890 h 397591"/>
                <a:gd name="connsiteX43" fmla="*/ 241387 w 394115"/>
                <a:gd name="connsiteY43" fmla="*/ 70638 h 397591"/>
                <a:gd name="connsiteX44" fmla="*/ 319303 w 394115"/>
                <a:gd name="connsiteY44" fmla="*/ 21101 h 397591"/>
                <a:gd name="connsiteX45" fmla="*/ 331599 w 394115"/>
                <a:gd name="connsiteY45" fmla="*/ 38131 h 397591"/>
                <a:gd name="connsiteX46" fmla="*/ 354653 w 394115"/>
                <a:gd name="connsiteY46" fmla="*/ 64354 h 397591"/>
                <a:gd name="connsiteX47" fmla="*/ 370560 w 394115"/>
                <a:gd name="connsiteY47" fmla="*/ 77606 h 397591"/>
                <a:gd name="connsiteX48" fmla="*/ 368582 w 394115"/>
                <a:gd name="connsiteY48" fmla="*/ 94592 h 397591"/>
                <a:gd name="connsiteX49" fmla="*/ 367620 w 394115"/>
                <a:gd name="connsiteY49" fmla="*/ 99818 h 397591"/>
                <a:gd name="connsiteX50" fmla="*/ 341791 w 394115"/>
                <a:gd name="connsiteY50" fmla="*/ 78354 h 397591"/>
                <a:gd name="connsiteX51" fmla="*/ 300819 w 394115"/>
                <a:gd name="connsiteY51" fmla="*/ 27763 h 397591"/>
                <a:gd name="connsiteX52" fmla="*/ 298293 w 394115"/>
                <a:gd name="connsiteY52" fmla="*/ 23769 h 397591"/>
                <a:gd name="connsiteX53" fmla="*/ 303893 w 394115"/>
                <a:gd name="connsiteY53" fmla="*/ 22128 h 397591"/>
                <a:gd name="connsiteX54" fmla="*/ 359334 w 394115"/>
                <a:gd name="connsiteY54" fmla="*/ 227 h 397591"/>
                <a:gd name="connsiteX55" fmla="*/ 381140 w 394115"/>
                <a:gd name="connsiteY55" fmla="*/ 3268 h 397591"/>
                <a:gd name="connsiteX56" fmla="*/ 386750 w 394115"/>
                <a:gd name="connsiteY56" fmla="*/ 7713 h 397591"/>
                <a:gd name="connsiteX57" fmla="*/ 387786 w 394115"/>
                <a:gd name="connsiteY57" fmla="*/ 97570 h 397591"/>
                <a:gd name="connsiteX58" fmla="*/ 280346 w 394115"/>
                <a:gd name="connsiteY58" fmla="*/ 273140 h 397591"/>
                <a:gd name="connsiteX59" fmla="*/ 243962 w 394115"/>
                <a:gd name="connsiteY59" fmla="*/ 301069 h 397591"/>
                <a:gd name="connsiteX60" fmla="*/ 236683 w 394115"/>
                <a:gd name="connsiteY60" fmla="*/ 293180 h 397591"/>
                <a:gd name="connsiteX61" fmla="*/ 222699 w 394115"/>
                <a:gd name="connsiteY61" fmla="*/ 306043 h 397591"/>
                <a:gd name="connsiteX62" fmla="*/ 228243 w 394115"/>
                <a:gd name="connsiteY62" fmla="*/ 312069 h 397591"/>
                <a:gd name="connsiteX63" fmla="*/ 213213 w 394115"/>
                <a:gd name="connsiteY63" fmla="*/ 321565 h 397591"/>
                <a:gd name="connsiteX64" fmla="*/ 186640 w 394115"/>
                <a:gd name="connsiteY64" fmla="*/ 326831 h 397591"/>
                <a:gd name="connsiteX65" fmla="*/ 184483 w 394115"/>
                <a:gd name="connsiteY65" fmla="*/ 326831 h 397591"/>
                <a:gd name="connsiteX66" fmla="*/ 146836 w 394115"/>
                <a:gd name="connsiteY66" fmla="*/ 315405 h 397591"/>
                <a:gd name="connsiteX67" fmla="*/ 119010 w 394115"/>
                <a:gd name="connsiteY67" fmla="*/ 291140 h 397591"/>
                <a:gd name="connsiteX68" fmla="*/ 132208 w 394115"/>
                <a:gd name="connsiteY68" fmla="*/ 278022 h 397591"/>
                <a:gd name="connsiteX69" fmla="*/ 154323 w 394115"/>
                <a:gd name="connsiteY69" fmla="*/ 297925 h 397591"/>
                <a:gd name="connsiteX70" fmla="*/ 184483 w 394115"/>
                <a:gd name="connsiteY70" fmla="*/ 307755 h 397591"/>
                <a:gd name="connsiteX71" fmla="*/ 222545 w 394115"/>
                <a:gd name="connsiteY71" fmla="*/ 292994 h 397591"/>
                <a:gd name="connsiteX72" fmla="*/ 224099 w 394115"/>
                <a:gd name="connsiteY72" fmla="*/ 291656 h 397591"/>
                <a:gd name="connsiteX73" fmla="*/ 367590 w 394115"/>
                <a:gd name="connsiteY73" fmla="*/ 99979 h 397591"/>
                <a:gd name="connsiteX74" fmla="*/ 367620 w 394115"/>
                <a:gd name="connsiteY74" fmla="*/ 99818 h 397591"/>
                <a:gd name="connsiteX75" fmla="*/ 372805 w 394115"/>
                <a:gd name="connsiteY75" fmla="*/ 104127 h 397591"/>
                <a:gd name="connsiteX76" fmla="*/ 383379 w 394115"/>
                <a:gd name="connsiteY76" fmla="*/ 88286 h 397591"/>
                <a:gd name="connsiteX77" fmla="*/ 370560 w 394115"/>
                <a:gd name="connsiteY77" fmla="*/ 77606 h 397591"/>
                <a:gd name="connsiteX78" fmla="*/ 374375 w 394115"/>
                <a:gd name="connsiteY78" fmla="*/ 44852 h 397591"/>
                <a:gd name="connsiteX79" fmla="*/ 371042 w 394115"/>
                <a:gd name="connsiteY79" fmla="*/ 20488 h 397591"/>
                <a:gd name="connsiteX80" fmla="*/ 348558 w 394115"/>
                <a:gd name="connsiteY80" fmla="*/ 19150 h 397591"/>
                <a:gd name="connsiteX81" fmla="*/ 319303 w 394115"/>
                <a:gd name="connsiteY81" fmla="*/ 21101 h 397591"/>
                <a:gd name="connsiteX82" fmla="*/ 316266 w 394115"/>
                <a:gd name="connsiteY82" fmla="*/ 16894 h 397591"/>
                <a:gd name="connsiteX83" fmla="*/ 310700 w 394115"/>
                <a:gd name="connsiteY83" fmla="*/ 7917 h 397591"/>
                <a:gd name="connsiteX84" fmla="*/ 294300 w 394115"/>
                <a:gd name="connsiteY84" fmla="*/ 17456 h 397591"/>
                <a:gd name="connsiteX85" fmla="*/ 298293 w 394115"/>
                <a:gd name="connsiteY85" fmla="*/ 23769 h 397591"/>
                <a:gd name="connsiteX86" fmla="*/ 258567 w 394115"/>
                <a:gd name="connsiteY86" fmla="*/ 35409 h 397591"/>
                <a:gd name="connsiteX87" fmla="*/ 95152 w 394115"/>
                <a:gd name="connsiteY87" fmla="*/ 172322 h 397591"/>
                <a:gd name="connsiteX88" fmla="*/ 112697 w 394115"/>
                <a:gd name="connsiteY88" fmla="*/ 260271 h 397591"/>
                <a:gd name="connsiteX89" fmla="*/ 118081 w 394115"/>
                <a:gd name="connsiteY89" fmla="*/ 265189 h 397591"/>
                <a:gd name="connsiteX90" fmla="*/ 105017 w 394115"/>
                <a:gd name="connsiteY90" fmla="*/ 278181 h 397591"/>
                <a:gd name="connsiteX91" fmla="*/ 89861 w 394115"/>
                <a:gd name="connsiteY91" fmla="*/ 262928 h 397591"/>
                <a:gd name="connsiteX92" fmla="*/ 66258 w 394115"/>
                <a:gd name="connsiteY92" fmla="*/ 198857 h 397591"/>
                <a:gd name="connsiteX93" fmla="*/ 76724 w 394115"/>
                <a:gd name="connsiteY93" fmla="*/ 169969 h 397591"/>
                <a:gd name="connsiteX94" fmla="*/ 80103 w 394115"/>
                <a:gd name="connsiteY94" fmla="*/ 173662 h 397591"/>
                <a:gd name="connsiteX95" fmla="*/ 94173 w 394115"/>
                <a:gd name="connsiteY95" fmla="*/ 161275 h 397591"/>
                <a:gd name="connsiteX96" fmla="*/ 86179 w 394115"/>
                <a:gd name="connsiteY96" fmla="*/ 152401 h 397591"/>
                <a:gd name="connsiteX97" fmla="*/ 96579 w 394115"/>
                <a:gd name="connsiteY97" fmla="*/ 138472 h 397591"/>
                <a:gd name="connsiteX98" fmla="*/ 301044 w 394115"/>
                <a:gd name="connsiteY98" fmla="*/ 3268 h 397591"/>
                <a:gd name="connsiteX99" fmla="*/ 359334 w 394115"/>
                <a:gd name="connsiteY99" fmla="*/ 227 h 39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94115" h="397591">
                  <a:moveTo>
                    <a:pt x="243962" y="301069"/>
                  </a:moveTo>
                  <a:lnTo>
                    <a:pt x="277468" y="337379"/>
                  </a:lnTo>
                  <a:cubicBezTo>
                    <a:pt x="281007" y="341264"/>
                    <a:pt x="280748" y="347263"/>
                    <a:pt x="276863" y="350846"/>
                  </a:cubicBezTo>
                  <a:lnTo>
                    <a:pt x="226497" y="397591"/>
                  </a:lnTo>
                  <a:lnTo>
                    <a:pt x="213550" y="383693"/>
                  </a:lnTo>
                  <a:lnTo>
                    <a:pt x="256967" y="343292"/>
                  </a:lnTo>
                  <a:lnTo>
                    <a:pt x="228243" y="312069"/>
                  </a:lnTo>
                  <a:lnTo>
                    <a:pt x="236096" y="307107"/>
                  </a:lnTo>
                  <a:close/>
                  <a:moveTo>
                    <a:pt x="105017" y="278181"/>
                  </a:moveTo>
                  <a:lnTo>
                    <a:pt x="110645" y="283845"/>
                  </a:lnTo>
                  <a:lnTo>
                    <a:pt x="119010" y="291140"/>
                  </a:lnTo>
                  <a:lnTo>
                    <a:pt x="81872" y="328056"/>
                  </a:lnTo>
                  <a:lnTo>
                    <a:pt x="68450" y="314546"/>
                  </a:lnTo>
                  <a:close/>
                  <a:moveTo>
                    <a:pt x="160551" y="222954"/>
                  </a:moveTo>
                  <a:lnTo>
                    <a:pt x="174016" y="236464"/>
                  </a:lnTo>
                  <a:lnTo>
                    <a:pt x="132208" y="278022"/>
                  </a:lnTo>
                  <a:lnTo>
                    <a:pt x="124195" y="270811"/>
                  </a:lnTo>
                  <a:cubicBezTo>
                    <a:pt x="123764" y="270293"/>
                    <a:pt x="123289" y="269861"/>
                    <a:pt x="122771" y="269473"/>
                  </a:cubicBezTo>
                  <a:lnTo>
                    <a:pt x="118081" y="265189"/>
                  </a:lnTo>
                  <a:close/>
                  <a:moveTo>
                    <a:pt x="50755" y="117637"/>
                  </a:moveTo>
                  <a:cubicBezTo>
                    <a:pt x="53431" y="117680"/>
                    <a:pt x="55934" y="118802"/>
                    <a:pt x="57703" y="120788"/>
                  </a:cubicBezTo>
                  <a:lnTo>
                    <a:pt x="86179" y="152401"/>
                  </a:lnTo>
                  <a:lnTo>
                    <a:pt x="84579" y="154543"/>
                  </a:lnTo>
                  <a:cubicBezTo>
                    <a:pt x="81750" y="158569"/>
                    <a:pt x="80107" y="161117"/>
                    <a:pt x="79702" y="161748"/>
                  </a:cubicBezTo>
                  <a:lnTo>
                    <a:pt x="76724" y="169969"/>
                  </a:lnTo>
                  <a:lnTo>
                    <a:pt x="50366" y="141161"/>
                  </a:lnTo>
                  <a:lnTo>
                    <a:pt x="13897" y="180309"/>
                  </a:lnTo>
                  <a:lnTo>
                    <a:pt x="0" y="167188"/>
                  </a:lnTo>
                  <a:lnTo>
                    <a:pt x="43806" y="120701"/>
                  </a:lnTo>
                  <a:cubicBezTo>
                    <a:pt x="45619" y="118759"/>
                    <a:pt x="48122" y="117637"/>
                    <a:pt x="50755" y="117637"/>
                  </a:cubicBezTo>
                  <a:close/>
                  <a:moveTo>
                    <a:pt x="254378" y="88114"/>
                  </a:moveTo>
                  <a:lnTo>
                    <a:pt x="254378" y="88416"/>
                  </a:lnTo>
                  <a:cubicBezTo>
                    <a:pt x="235129" y="88416"/>
                    <a:pt x="217779" y="100026"/>
                    <a:pt x="210399" y="117810"/>
                  </a:cubicBezTo>
                  <a:cubicBezTo>
                    <a:pt x="203019" y="135593"/>
                    <a:pt x="207119" y="156095"/>
                    <a:pt x="220714" y="169691"/>
                  </a:cubicBezTo>
                  <a:cubicBezTo>
                    <a:pt x="234352" y="183331"/>
                    <a:pt x="254809" y="187388"/>
                    <a:pt x="272634" y="180050"/>
                  </a:cubicBezTo>
                  <a:cubicBezTo>
                    <a:pt x="290415" y="172670"/>
                    <a:pt x="302025" y="155275"/>
                    <a:pt x="302025" y="136024"/>
                  </a:cubicBezTo>
                  <a:cubicBezTo>
                    <a:pt x="302198" y="109609"/>
                    <a:pt x="280791" y="88114"/>
                    <a:pt x="254378" y="88114"/>
                  </a:cubicBezTo>
                  <a:close/>
                  <a:moveTo>
                    <a:pt x="241387" y="70638"/>
                  </a:moveTo>
                  <a:cubicBezTo>
                    <a:pt x="254054" y="68118"/>
                    <a:pt x="267455" y="69273"/>
                    <a:pt x="279928" y="74431"/>
                  </a:cubicBezTo>
                  <a:cubicBezTo>
                    <a:pt x="304830" y="84747"/>
                    <a:pt x="321058" y="109048"/>
                    <a:pt x="321058" y="136024"/>
                  </a:cubicBezTo>
                  <a:cubicBezTo>
                    <a:pt x="321058" y="172842"/>
                    <a:pt x="291235" y="202711"/>
                    <a:pt x="254378" y="202711"/>
                  </a:cubicBezTo>
                  <a:cubicBezTo>
                    <a:pt x="227447" y="202711"/>
                    <a:pt x="203105" y="186482"/>
                    <a:pt x="192790" y="161534"/>
                  </a:cubicBezTo>
                  <a:cubicBezTo>
                    <a:pt x="182475" y="136629"/>
                    <a:pt x="188172" y="107968"/>
                    <a:pt x="207248" y="88890"/>
                  </a:cubicBezTo>
                  <a:cubicBezTo>
                    <a:pt x="216787" y="79351"/>
                    <a:pt x="228720" y="73157"/>
                    <a:pt x="241387" y="70638"/>
                  </a:cubicBezTo>
                  <a:close/>
                  <a:moveTo>
                    <a:pt x="319303" y="21101"/>
                  </a:moveTo>
                  <a:lnTo>
                    <a:pt x="331599" y="38131"/>
                  </a:lnTo>
                  <a:cubicBezTo>
                    <a:pt x="338111" y="46445"/>
                    <a:pt x="345909" y="55590"/>
                    <a:pt x="354653" y="64354"/>
                  </a:cubicBezTo>
                  <a:lnTo>
                    <a:pt x="370560" y="77606"/>
                  </a:lnTo>
                  <a:lnTo>
                    <a:pt x="368582" y="94592"/>
                  </a:lnTo>
                  <a:lnTo>
                    <a:pt x="367620" y="99818"/>
                  </a:lnTo>
                  <a:lnTo>
                    <a:pt x="341791" y="78354"/>
                  </a:lnTo>
                  <a:cubicBezTo>
                    <a:pt x="323072" y="59666"/>
                    <a:pt x="308651" y="39577"/>
                    <a:pt x="300819" y="27763"/>
                  </a:cubicBezTo>
                  <a:lnTo>
                    <a:pt x="298293" y="23769"/>
                  </a:lnTo>
                  <a:lnTo>
                    <a:pt x="303893" y="22128"/>
                  </a:lnTo>
                  <a:close/>
                  <a:moveTo>
                    <a:pt x="359334" y="227"/>
                  </a:moveTo>
                  <a:cubicBezTo>
                    <a:pt x="367490" y="614"/>
                    <a:pt x="375120" y="1531"/>
                    <a:pt x="381140" y="3268"/>
                  </a:cubicBezTo>
                  <a:cubicBezTo>
                    <a:pt x="383514" y="3958"/>
                    <a:pt x="385542" y="5555"/>
                    <a:pt x="386750" y="7713"/>
                  </a:cubicBezTo>
                  <a:cubicBezTo>
                    <a:pt x="388390" y="10691"/>
                    <a:pt x="401811" y="37536"/>
                    <a:pt x="387786" y="97570"/>
                  </a:cubicBezTo>
                  <a:cubicBezTo>
                    <a:pt x="386540" y="105878"/>
                    <a:pt x="372110" y="192467"/>
                    <a:pt x="280346" y="273140"/>
                  </a:cubicBezTo>
                  <a:lnTo>
                    <a:pt x="243962" y="301069"/>
                  </a:lnTo>
                  <a:lnTo>
                    <a:pt x="236683" y="293180"/>
                  </a:lnTo>
                  <a:lnTo>
                    <a:pt x="222699" y="306043"/>
                  </a:lnTo>
                  <a:lnTo>
                    <a:pt x="228243" y="312069"/>
                  </a:lnTo>
                  <a:lnTo>
                    <a:pt x="213213" y="321565"/>
                  </a:lnTo>
                  <a:cubicBezTo>
                    <a:pt x="204830" y="324910"/>
                    <a:pt x="195832" y="326723"/>
                    <a:pt x="186640" y="326831"/>
                  </a:cubicBezTo>
                  <a:lnTo>
                    <a:pt x="184483" y="326831"/>
                  </a:lnTo>
                  <a:cubicBezTo>
                    <a:pt x="171752" y="326400"/>
                    <a:pt x="159172" y="322580"/>
                    <a:pt x="146836" y="315405"/>
                  </a:cubicBezTo>
                  <a:lnTo>
                    <a:pt x="119010" y="291140"/>
                  </a:lnTo>
                  <a:lnTo>
                    <a:pt x="132208" y="278022"/>
                  </a:lnTo>
                  <a:lnTo>
                    <a:pt x="154323" y="297925"/>
                  </a:lnTo>
                  <a:cubicBezTo>
                    <a:pt x="164394" y="304086"/>
                    <a:pt x="174471" y="307366"/>
                    <a:pt x="184483" y="307755"/>
                  </a:cubicBezTo>
                  <a:cubicBezTo>
                    <a:pt x="198594" y="307927"/>
                    <a:pt x="212231" y="302619"/>
                    <a:pt x="222545" y="292994"/>
                  </a:cubicBezTo>
                  <a:cubicBezTo>
                    <a:pt x="223020" y="292520"/>
                    <a:pt x="223538" y="292045"/>
                    <a:pt x="224099" y="291656"/>
                  </a:cubicBezTo>
                  <a:cubicBezTo>
                    <a:pt x="336173" y="217223"/>
                    <a:pt x="362638" y="123261"/>
                    <a:pt x="367590" y="99979"/>
                  </a:cubicBezTo>
                  <a:lnTo>
                    <a:pt x="367620" y="99818"/>
                  </a:lnTo>
                  <a:lnTo>
                    <a:pt x="372805" y="104127"/>
                  </a:lnTo>
                  <a:lnTo>
                    <a:pt x="383379" y="88286"/>
                  </a:lnTo>
                  <a:lnTo>
                    <a:pt x="370560" y="77606"/>
                  </a:lnTo>
                  <a:lnTo>
                    <a:pt x="374375" y="44852"/>
                  </a:lnTo>
                  <a:cubicBezTo>
                    <a:pt x="374138" y="32648"/>
                    <a:pt x="372380" y="24675"/>
                    <a:pt x="371042" y="20488"/>
                  </a:cubicBezTo>
                  <a:cubicBezTo>
                    <a:pt x="363619" y="19366"/>
                    <a:pt x="356067" y="18934"/>
                    <a:pt x="348558" y="19150"/>
                  </a:cubicBezTo>
                  <a:lnTo>
                    <a:pt x="319303" y="21101"/>
                  </a:lnTo>
                  <a:lnTo>
                    <a:pt x="316266" y="16894"/>
                  </a:lnTo>
                  <a:cubicBezTo>
                    <a:pt x="312669" y="11454"/>
                    <a:pt x="310700" y="8057"/>
                    <a:pt x="310700" y="7917"/>
                  </a:cubicBezTo>
                  <a:lnTo>
                    <a:pt x="294300" y="17456"/>
                  </a:lnTo>
                  <a:lnTo>
                    <a:pt x="298293" y="23769"/>
                  </a:lnTo>
                  <a:lnTo>
                    <a:pt x="258567" y="35409"/>
                  </a:lnTo>
                  <a:cubicBezTo>
                    <a:pt x="158108" y="75372"/>
                    <a:pt x="95869" y="171000"/>
                    <a:pt x="95152" y="172322"/>
                  </a:cubicBezTo>
                  <a:cubicBezTo>
                    <a:pt x="70068" y="208478"/>
                    <a:pt x="96738" y="243979"/>
                    <a:pt x="112697" y="260271"/>
                  </a:cubicBezTo>
                  <a:lnTo>
                    <a:pt x="118081" y="265189"/>
                  </a:lnTo>
                  <a:lnTo>
                    <a:pt x="105017" y="278181"/>
                  </a:lnTo>
                  <a:lnTo>
                    <a:pt x="89861" y="262928"/>
                  </a:lnTo>
                  <a:cubicBezTo>
                    <a:pt x="76195" y="245841"/>
                    <a:pt x="64713" y="223141"/>
                    <a:pt x="66258" y="198857"/>
                  </a:cubicBezTo>
                  <a:lnTo>
                    <a:pt x="76724" y="169969"/>
                  </a:lnTo>
                  <a:lnTo>
                    <a:pt x="80103" y="173662"/>
                  </a:lnTo>
                  <a:lnTo>
                    <a:pt x="94173" y="161275"/>
                  </a:lnTo>
                  <a:lnTo>
                    <a:pt x="86179" y="152401"/>
                  </a:lnTo>
                  <a:lnTo>
                    <a:pt x="96579" y="138472"/>
                  </a:lnTo>
                  <a:cubicBezTo>
                    <a:pt x="127497" y="99218"/>
                    <a:pt x="199317" y="22560"/>
                    <a:pt x="301044" y="3268"/>
                  </a:cubicBezTo>
                  <a:cubicBezTo>
                    <a:pt x="305673" y="2685"/>
                    <a:pt x="334867" y="-932"/>
                    <a:pt x="359334" y="22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80" y="199632"/>
            <a:ext cx="1708982" cy="452378"/>
          </a:xfrm>
          <a:prstGeom prst="rect">
            <a:avLst/>
          </a:prstGeom>
        </p:spPr>
      </p:pic>
      <p:pic>
        <p:nvPicPr>
          <p:cNvPr id="3" name="图片 2" descr="未命名16710829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345" y="286385"/>
            <a:ext cx="5236845" cy="365760"/>
          </a:xfrm>
          <a:prstGeom prst="rect">
            <a:avLst/>
          </a:prstGeom>
        </p:spPr>
      </p:pic>
      <p:pic>
        <p:nvPicPr>
          <p:cNvPr id="2097160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109" y="6008067"/>
            <a:ext cx="3217891" cy="87419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813560" y="1487805"/>
            <a:ext cx="8115300" cy="3064510"/>
            <a:chOff x="2856" y="2343"/>
            <a:chExt cx="12780" cy="4826"/>
          </a:xfrm>
        </p:grpSpPr>
        <p:pic>
          <p:nvPicPr>
            <p:cNvPr id="2" name="图片 1" descr="未命名1671083435"/>
            <p:cNvPicPr>
              <a:picLocks noChangeAspect="1"/>
            </p:cNvPicPr>
            <p:nvPr/>
          </p:nvPicPr>
          <p:blipFill>
            <a:blip r:embed="rId7"/>
            <a:srcRect t="10311" b="49724"/>
            <a:stretch>
              <a:fillRect/>
            </a:stretch>
          </p:blipFill>
          <p:spPr>
            <a:xfrm>
              <a:off x="2856" y="2343"/>
              <a:ext cx="12780" cy="2748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856" y="5698"/>
              <a:ext cx="12780" cy="147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zh-CN" altLang="en-US" dirty="0"/>
                <a:t>15 </a:t>
              </a:r>
              <a:r>
                <a:rPr lang="en-US" altLang="zh-CN" dirty="0"/>
                <a:t>ns</a:t>
              </a:r>
              <a:r>
                <a:rPr lang="zh-CN" altLang="en-US" dirty="0"/>
                <a:t>时输入为2, 电梯往上运行到2楼;25 </a:t>
              </a:r>
              <a:r>
                <a:rPr lang="en-US" altLang="zh-CN" dirty="0"/>
                <a:t>ns</a:t>
              </a:r>
              <a:r>
                <a:rPr lang="zh-CN" altLang="en-US" dirty="0"/>
                <a:t>时输入为5,同时上一目的地已经到达, 5楼成为当前目标,电梯往上运行到3楼;35</a:t>
              </a:r>
              <a:r>
                <a:rPr lang="en-US" altLang="zh-CN" dirty="0"/>
                <a:t>ns</a:t>
              </a:r>
              <a:r>
                <a:rPr lang="zh-CN" altLang="en-US" dirty="0"/>
                <a:t>时,输入为3,但是当前目标为 5,故仍向上运行到4楼,并将3楼作为等待的下一个目标楼层</a:t>
              </a:r>
            </a:p>
          </p:txBody>
        </p:sp>
      </p:grpSp>
      <p:pic>
        <p:nvPicPr>
          <p:cNvPr id="6" name="图片 5" descr="未命名1671083435"/>
          <p:cNvPicPr>
            <a:picLocks noChangeAspect="1"/>
          </p:cNvPicPr>
          <p:nvPr/>
        </p:nvPicPr>
        <p:blipFill>
          <a:blip r:embed="rId7"/>
          <a:srcRect b="89907"/>
          <a:stretch>
            <a:fillRect/>
          </a:stretch>
        </p:blipFill>
        <p:spPr>
          <a:xfrm>
            <a:off x="1813560" y="1047115"/>
            <a:ext cx="8115300" cy="440690"/>
          </a:xfrm>
          <a:prstGeom prst="rect">
            <a:avLst/>
          </a:prstGeom>
        </p:spPr>
      </p:pic>
      <p:pic>
        <p:nvPicPr>
          <p:cNvPr id="8" name="图片 7" descr="未命名1671083435"/>
          <p:cNvPicPr>
            <a:picLocks noChangeAspect="1"/>
          </p:cNvPicPr>
          <p:nvPr/>
        </p:nvPicPr>
        <p:blipFill>
          <a:blip r:embed="rId7"/>
          <a:srcRect t="49709"/>
          <a:stretch>
            <a:fillRect/>
          </a:stretch>
        </p:blipFill>
        <p:spPr>
          <a:xfrm>
            <a:off x="1813560" y="1487805"/>
            <a:ext cx="8115300" cy="21958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13560" y="3881604"/>
            <a:ext cx="7296150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45</a:t>
            </a:r>
            <a:r>
              <a:rPr lang="en-US" altLang="zh-CN" dirty="0"/>
              <a:t>ns</a:t>
            </a:r>
            <a:r>
              <a:rPr lang="zh-CN" altLang="en-US" dirty="0"/>
              <a:t> 时,电梯向上运行到5楼,成功到达目的地,此时无输入;55 </a:t>
            </a:r>
            <a:r>
              <a:rPr lang="en-US" altLang="zh-CN" dirty="0"/>
              <a:t>ns</a:t>
            </a:r>
            <a:r>
              <a:rPr lang="zh-CN" altLang="en-US" dirty="0"/>
              <a:t>时,同样无输入,上一次等待的目的楼层3楼变成当前目的楼层,并往下运行至4楼;65 </a:t>
            </a:r>
            <a:r>
              <a:rPr lang="en-US" altLang="zh-CN" dirty="0"/>
              <a:t>ns</a:t>
            </a:r>
            <a:r>
              <a:rPr lang="zh-CN" altLang="en-US" dirty="0"/>
              <a:t>时,向下运行到目的楼层3楼,仍无输入,此时目的楼层和下一个目的楼层皆为无效值0;75</a:t>
            </a:r>
            <a:r>
              <a:rPr lang="en-US" altLang="zh-CN" dirty="0"/>
              <a:t>ns</a:t>
            </a:r>
            <a:r>
              <a:rPr lang="zh-CN" altLang="en-US" dirty="0"/>
              <a:t> 时,无输入,电梯停在3楼;85</a:t>
            </a:r>
            <a:r>
              <a:rPr lang="en-US" altLang="zh-CN" dirty="0"/>
              <a:t>ns</a:t>
            </a:r>
            <a:r>
              <a:rPr lang="zh-CN" altLang="en-US" dirty="0"/>
              <a:t> 时,输入为1,电梯启动向下运行.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13560" y="4062458"/>
            <a:ext cx="610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可以从上述仿真结果看到</a:t>
            </a:r>
            <a:r>
              <a:rPr lang="en-US" altLang="zh-CN" dirty="0"/>
              <a:t>,</a:t>
            </a:r>
            <a:r>
              <a:rPr lang="zh-CN" altLang="en-US" dirty="0"/>
              <a:t>该时序逻辑线路实现了基本的电梯上下运行控制</a:t>
            </a:r>
            <a:r>
              <a:rPr lang="en-US" altLang="zh-CN" dirty="0"/>
              <a:t>,</a:t>
            </a:r>
            <a:r>
              <a:rPr lang="zh-CN" altLang="en-US" dirty="0"/>
              <a:t>并能够对多人使用进行有效的排队控制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椭圆 10"/>
          <p:cNvSpPr/>
          <p:nvPr/>
        </p:nvSpPr>
        <p:spPr>
          <a:xfrm>
            <a:off x="3495040" y="427045"/>
            <a:ext cx="5201920" cy="5201920"/>
          </a:xfrm>
          <a:prstGeom prst="ellipse">
            <a:avLst/>
          </a:prstGeom>
          <a:gradFill flip="none" rotWithShape="1">
            <a:gsLst>
              <a:gs pos="0">
                <a:srgbClr val="697B91">
                  <a:alpha val="10000"/>
                </a:srgbClr>
              </a:gs>
              <a:gs pos="100000">
                <a:srgbClr val="697B91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15" name="textcount"/>
          <p:cNvSpPr txBox="1"/>
          <p:nvPr/>
        </p:nvSpPr>
        <p:spPr>
          <a:xfrm>
            <a:off x="3495040" y="3572975"/>
            <a:ext cx="4998720" cy="325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800" spc="300" dirty="0">
                <a:solidFill>
                  <a:schemeClr val="tx1"/>
                </a:solidFill>
              </a:rPr>
              <a:t>答辩人：张佳鹏</a:t>
            </a:r>
            <a:endParaRPr lang="zh-CN" altLang="en-US" sz="2000" dirty="0"/>
          </a:p>
        </p:txBody>
      </p:sp>
      <p:grpSp>
        <p:nvGrpSpPr>
          <p:cNvPr id="139" name="组合 86"/>
          <p:cNvGrpSpPr/>
          <p:nvPr/>
        </p:nvGrpSpPr>
        <p:grpSpPr>
          <a:xfrm>
            <a:off x="0" y="4636851"/>
            <a:ext cx="12167099" cy="1916784"/>
            <a:chOff x="0" y="4261257"/>
            <a:chExt cx="12167099" cy="1916784"/>
          </a:xfrm>
        </p:grpSpPr>
        <p:sp>
          <p:nvSpPr>
            <p:cNvPr id="1048816" name="任意多边形: 形状 87"/>
            <p:cNvSpPr/>
            <p:nvPr/>
          </p:nvSpPr>
          <p:spPr>
            <a:xfrm rot="286518">
              <a:off x="17698" y="4261257"/>
              <a:ext cx="12149401" cy="1916784"/>
            </a:xfrm>
            <a:custGeom>
              <a:avLst/>
              <a:gdLst>
                <a:gd name="connsiteX0" fmla="*/ 12115486 w 12149401"/>
                <a:gd name="connsiteY0" fmla="*/ 0 h 1916784"/>
                <a:gd name="connsiteX1" fmla="*/ 12149401 w 12149401"/>
                <a:gd name="connsiteY1" fmla="*/ 405976 h 1916784"/>
                <a:gd name="connsiteX2" fmla="*/ 11859400 w 12149401"/>
                <a:gd name="connsiteY2" fmla="*/ 547758 h 1916784"/>
                <a:gd name="connsiteX3" fmla="*/ 4540335 w 12149401"/>
                <a:gd name="connsiteY3" fmla="*/ 1916784 h 1916784"/>
                <a:gd name="connsiteX4" fmla="*/ 559264 w 12149401"/>
                <a:gd name="connsiteY4" fmla="*/ 1563530 h 1916784"/>
                <a:gd name="connsiteX5" fmla="*/ 2154 w 12149401"/>
                <a:gd name="connsiteY5" fmla="*/ 1450062 h 1916784"/>
                <a:gd name="connsiteX6" fmla="*/ 0 w 12149401"/>
                <a:gd name="connsiteY6" fmla="*/ 1424272 h 1916784"/>
                <a:gd name="connsiteX7" fmla="*/ 197136 w 12149401"/>
                <a:gd name="connsiteY7" fmla="*/ 1461935 h 1916784"/>
                <a:gd name="connsiteX8" fmla="*/ 4011202 w 12149401"/>
                <a:gd name="connsiteY8" fmla="*/ 1784837 h 1916784"/>
                <a:gd name="connsiteX9" fmla="*/ 11906022 w 12149401"/>
                <a:gd name="connsiteY9" fmla="*/ 123921 h 191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9401" h="1916784">
                  <a:moveTo>
                    <a:pt x="12115486" y="0"/>
                  </a:moveTo>
                  <a:lnTo>
                    <a:pt x="12149401" y="405976"/>
                  </a:lnTo>
                  <a:lnTo>
                    <a:pt x="11859400" y="547758"/>
                  </a:lnTo>
                  <a:cubicBezTo>
                    <a:pt x="10042365" y="1389388"/>
                    <a:pt x="7435908" y="1916784"/>
                    <a:pt x="4540335" y="1916784"/>
                  </a:cubicBezTo>
                  <a:cubicBezTo>
                    <a:pt x="3124723" y="1916784"/>
                    <a:pt x="1778211" y="1790730"/>
                    <a:pt x="559264" y="1563530"/>
                  </a:cubicBezTo>
                  <a:lnTo>
                    <a:pt x="2154" y="1450062"/>
                  </a:lnTo>
                  <a:lnTo>
                    <a:pt x="0" y="1424272"/>
                  </a:lnTo>
                  <a:lnTo>
                    <a:pt x="197136" y="1461935"/>
                  </a:lnTo>
                  <a:cubicBezTo>
                    <a:pt x="1371632" y="1669981"/>
                    <a:pt x="2659935" y="1784836"/>
                    <a:pt x="4011202" y="1784837"/>
                  </a:cubicBezTo>
                  <a:cubicBezTo>
                    <a:pt x="7228505" y="1784836"/>
                    <a:pt x="10088878" y="1133731"/>
                    <a:pt x="11906022" y="1239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细中圆简" panose="02010609000101010101" pitchFamily="49" charset="-122"/>
                <a:ea typeface="汉仪细中圆简" panose="02010609000101010101" pitchFamily="49" charset="-122"/>
                <a:cs typeface="+mn-cs"/>
              </a:endParaRPr>
            </a:p>
          </p:txBody>
        </p:sp>
        <p:sp>
          <p:nvSpPr>
            <p:cNvPr id="1048817" name="任意多边形: 形状 88"/>
            <p:cNvSpPr/>
            <p:nvPr/>
          </p:nvSpPr>
          <p:spPr>
            <a:xfrm rot="21600000">
              <a:off x="0" y="4655601"/>
              <a:ext cx="5163741" cy="1204437"/>
            </a:xfrm>
            <a:custGeom>
              <a:avLst/>
              <a:gdLst>
                <a:gd name="connsiteX0" fmla="*/ 0 w 5163741"/>
                <a:gd name="connsiteY0" fmla="*/ 0 h 1204437"/>
                <a:gd name="connsiteX1" fmla="*/ 480648 w 5163741"/>
                <a:gd name="connsiteY1" fmla="*/ 187924 h 1204437"/>
                <a:gd name="connsiteX2" fmla="*/ 4738108 w 5163741"/>
                <a:gd name="connsiteY2" fmla="*/ 1158828 h 1204437"/>
                <a:gd name="connsiteX3" fmla="*/ 5163741 w 5163741"/>
                <a:gd name="connsiteY3" fmla="*/ 1204437 h 1204437"/>
                <a:gd name="connsiteX4" fmla="*/ 4811508 w 5163741"/>
                <a:gd name="connsiteY4" fmla="*/ 1187112 h 1204437"/>
                <a:gd name="connsiteX5" fmla="*/ 505214 w 5163741"/>
                <a:gd name="connsiteY5" fmla="*/ 462924 h 1204437"/>
                <a:gd name="connsiteX6" fmla="*/ 0 w 5163741"/>
                <a:gd name="connsiteY6" fmla="*/ 298241 h 12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3741" h="1204437">
                  <a:moveTo>
                    <a:pt x="0" y="0"/>
                  </a:moveTo>
                  <a:lnTo>
                    <a:pt x="480648" y="187924"/>
                  </a:lnTo>
                  <a:cubicBezTo>
                    <a:pt x="1694648" y="633470"/>
                    <a:pt x="3137995" y="965142"/>
                    <a:pt x="4738108" y="1158828"/>
                  </a:cubicBezTo>
                  <a:lnTo>
                    <a:pt x="5163741" y="1204437"/>
                  </a:lnTo>
                  <a:lnTo>
                    <a:pt x="4811508" y="1187112"/>
                  </a:lnTo>
                  <a:cubicBezTo>
                    <a:pt x="3202898" y="1085867"/>
                    <a:pt x="1742850" y="837840"/>
                    <a:pt x="505214" y="462924"/>
                  </a:cubicBezTo>
                  <a:lnTo>
                    <a:pt x="0" y="298241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818" name="矩形 9"/>
          <p:cNvSpPr/>
          <p:nvPr/>
        </p:nvSpPr>
        <p:spPr>
          <a:xfrm>
            <a:off x="3327715" y="2092953"/>
            <a:ext cx="5144037" cy="147732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fontAlgn="base"/>
            <a:r>
              <a:rPr lang="en-US" altLang="zh-CN" sz="9600" spc="300" dirty="0">
                <a:solidFill>
                  <a:schemeClr val="accent1">
                    <a:lumMod val="20000"/>
                    <a:lumOff val="80000"/>
                    <a:alpha val="86000"/>
                  </a:schemeClr>
                </a:solidFill>
                <a:latin typeface="+mj-ea"/>
                <a:ea typeface="+mj-ea"/>
              </a:rPr>
              <a:t>THANK</a:t>
            </a:r>
            <a:r>
              <a:rPr lang="zh-CN" altLang="en-US" sz="9600" spc="300" dirty="0">
                <a:solidFill>
                  <a:schemeClr val="accent1">
                    <a:lumMod val="20000"/>
                    <a:lumOff val="80000"/>
                    <a:alpha val="86000"/>
                  </a:schemeClr>
                </a:solidFill>
                <a:latin typeface="+mj-ea"/>
                <a:ea typeface="+mj-ea"/>
              </a:rPr>
              <a:t>𝑆</a:t>
            </a:r>
            <a:endParaRPr lang="zh-CN" altLang="en-US" sz="9600" i="0" spc="300" dirty="0"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06431" y="1516477"/>
            <a:ext cx="68834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048721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three</a:t>
            </a:r>
            <a:endParaRPr lang="zh-CN" altLang="en-US"/>
          </a:p>
        </p:txBody>
      </p:sp>
      <p:sp>
        <p:nvSpPr>
          <p:cNvPr id="1048722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2608162" y="2688556"/>
            <a:ext cx="6975676" cy="92202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设计目标</a:t>
            </a:r>
          </a:p>
        </p:txBody>
      </p:sp>
      <p:sp>
        <p:nvSpPr>
          <p:cNvPr id="1048723" name="椭圆 6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4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5" name="椭圆 8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609" name="文本占位符 18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611514" y="3026642"/>
                <a:ext cx="5054748" cy="3545106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/>
                  <a:t>输入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表示目标楼层，由</a:t>
                </a:r>
                <a:r>
                  <a:rPr lang="en-US" altLang="zh-CN" sz="2400" dirty="0"/>
                  <a:t>001-111</a:t>
                </a:r>
                <a:r>
                  <a:rPr lang="zh-CN" altLang="en-US" sz="2400" dirty="0"/>
                  <a:t>表示</a:t>
                </a:r>
                <a:r>
                  <a:rPr lang="en-US" altLang="zh-CN" sz="2400" dirty="0"/>
                  <a:t>1-7</a:t>
                </a:r>
                <a:r>
                  <a:rPr lang="zh-CN" altLang="en-US" sz="2400" dirty="0"/>
                  <a:t>楼，</a:t>
                </a:r>
                <a:r>
                  <a:rPr lang="en-US" altLang="zh-CN" sz="2400" dirty="0"/>
                  <a:t>000</a:t>
                </a:r>
                <a:r>
                  <a:rPr lang="zh-CN" altLang="en-US" sz="2400" dirty="0"/>
                  <a:t>表示没有输入。输出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/>
                  <a:t>表示电梯所在楼层。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表示当前目标楼层，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表示等待目标楼层。即等待队列容量为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，能够基本实现电梯上下运行的排队控制。其中除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/>
                  <a:t>没有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值外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其他变量为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时表示无效值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即不用响应</a:t>
                </a:r>
                <a:r>
                  <a:rPr lang="en-US" altLang="zh-CN" sz="2400" dirty="0"/>
                  <a:t>.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048609" name="文本占位符 18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611514" y="3026642"/>
                <a:ext cx="5054748" cy="3545106"/>
              </a:xfrm>
              <a:prstGeom prst="rect">
                <a:avLst/>
              </a:prstGeom>
              <a:blipFill rotWithShape="1">
                <a:blip r:embed="rId3"/>
                <a:stretch>
                  <a:fillRect t="-7"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983755" y="1366713"/>
            <a:ext cx="10224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Calibri" panose="020F0502020204030204"/>
                <a:ea typeface="汉仪细中圆简" panose="02010609000101010101" pitchFamily="49" charset="-122"/>
              </a:rPr>
              <a:t>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汉仪细中圆简" panose="02010609000101010101" pitchFamily="49" charset="-122"/>
                <a:cs typeface="+mn-cs"/>
              </a:rPr>
              <a:t>电梯控制时序逻辑设计，模拟电梯运行的时序逻辑，接收目的楼层输入，同时用队列逻辑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汉仪细中圆简" panose="02010609000101010101" pitchFamily="49" charset="-122"/>
                <a:cs typeface="+mn-cs"/>
              </a:rPr>
              <a:t>FIFO(First In First Out)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汉仪细中圆简" panose="02010609000101010101" pitchFamily="49" charset="-122"/>
                <a:cs typeface="+mn-cs"/>
              </a:rPr>
              <a:t>实现了多人使用时的排队控制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汉仪细中圆简" panose="02010609000101010101" pitchFamily="49" charset="-122"/>
                <a:cs typeface="+mn-cs"/>
              </a:rPr>
              <a:t>.</a:t>
            </a:r>
            <a:endParaRPr lang="zh-CN" altLang="en-US" sz="1600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5795869" y="3395609"/>
          <a:ext cx="5412375" cy="1866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5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逻辑变量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实际含义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位数，表示范围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5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输入楼层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3,[0,7]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5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当前楼层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3,[1,7]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56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目标楼层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3,[0,7]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5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等待目标楼层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3,[0,7]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365215" y="4203734"/>
          <a:ext cx="283772" cy="330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371600" imgH="1371600" progId="Equation.AxMath">
                  <p:embed/>
                </p:oleObj>
              </mc:Choice>
              <mc:Fallback>
                <p:oleObj name="AxMath" r:id="rId4" imgW="1371600" imgH="1371600" progId="Equation.AxMat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65215" y="4203734"/>
                        <a:ext cx="283772" cy="330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365214" y="4490663"/>
          <a:ext cx="283773" cy="418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71600" imgH="1371600" progId="Equation.AxMath">
                  <p:embed/>
                </p:oleObj>
              </mc:Choice>
              <mc:Fallback>
                <p:oleObj name="AxMath" r:id="rId6" imgW="1371600" imgH="1371600" progId="Equation.AxMath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65214" y="4490663"/>
                        <a:ext cx="283773" cy="418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365215" y="4875644"/>
          <a:ext cx="313968" cy="440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371600" imgH="1371600" progId="Equation.AxMath">
                  <p:embed/>
                </p:oleObj>
              </mc:Choice>
              <mc:Fallback>
                <p:oleObj name="AxMath" r:id="rId8" imgW="1371600" imgH="1371600" progId="Equation.AxMath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65215" y="4875644"/>
                        <a:ext cx="313968" cy="440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6358490" y="3808892"/>
          <a:ext cx="327417" cy="438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371600" imgH="1371600" progId="Equation.AxMath">
                  <p:embed/>
                </p:oleObj>
              </mc:Choice>
              <mc:Fallback>
                <p:oleObj name="AxMath" r:id="rId10" imgW="1371600" imgH="1371600" progId="Equation.AxMath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58490" y="3808892"/>
                        <a:ext cx="327417" cy="438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4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4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4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9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细节考虑</a:t>
            </a:r>
          </a:p>
        </p:txBody>
      </p:sp>
      <p:grpSp>
        <p:nvGrpSpPr>
          <p:cNvPr id="86" name="组合 6"/>
          <p:cNvGrpSpPr/>
          <p:nvPr/>
        </p:nvGrpSpPr>
        <p:grpSpPr>
          <a:xfrm>
            <a:off x="558109" y="1712152"/>
            <a:ext cx="11032602" cy="3677535"/>
            <a:chOff x="579699" y="1755332"/>
            <a:chExt cx="11032602" cy="3677535"/>
          </a:xfrm>
        </p:grpSpPr>
        <p:sp>
          <p:nvSpPr>
            <p:cNvPr id="1048695" name="椭圆 30"/>
            <p:cNvSpPr/>
            <p:nvPr/>
          </p:nvSpPr>
          <p:spPr>
            <a:xfrm>
              <a:off x="801084" y="1976718"/>
              <a:ext cx="3234764" cy="3234764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96" name="椭圆 31"/>
            <p:cNvSpPr/>
            <p:nvPr/>
          </p:nvSpPr>
          <p:spPr>
            <a:xfrm>
              <a:off x="4478618" y="1976718"/>
              <a:ext cx="3234764" cy="3234764"/>
            </a:xfrm>
            <a:prstGeom prst="ellips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97" name="椭圆 32"/>
            <p:cNvSpPr/>
            <p:nvPr/>
          </p:nvSpPr>
          <p:spPr>
            <a:xfrm>
              <a:off x="8156152" y="1976718"/>
              <a:ext cx="3234764" cy="3234764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4"/>
            <p:cNvGrpSpPr/>
            <p:nvPr/>
          </p:nvGrpSpPr>
          <p:grpSpPr>
            <a:xfrm>
              <a:off x="579699" y="1755332"/>
              <a:ext cx="11032602" cy="3677535"/>
              <a:chOff x="579699" y="1755332"/>
              <a:chExt cx="11032602" cy="3677535"/>
            </a:xfrm>
          </p:grpSpPr>
          <p:sp>
            <p:nvSpPr>
              <p:cNvPr id="1048698" name="椭圆 1"/>
              <p:cNvSpPr/>
              <p:nvPr/>
            </p:nvSpPr>
            <p:spPr>
              <a:xfrm>
                <a:off x="579699" y="1755332"/>
                <a:ext cx="3677534" cy="1838767"/>
              </a:xfrm>
              <a:custGeom>
                <a:avLst/>
                <a:gdLst>
                  <a:gd name="connsiteX0" fmla="*/ 0 w 3677534"/>
                  <a:gd name="connsiteY0" fmla="*/ 1838767 h 3677534"/>
                  <a:gd name="connsiteX1" fmla="*/ 1838767 w 3677534"/>
                  <a:gd name="connsiteY1" fmla="*/ 0 h 3677534"/>
                  <a:gd name="connsiteX2" fmla="*/ 3677534 w 3677534"/>
                  <a:gd name="connsiteY2" fmla="*/ 1838767 h 3677534"/>
                  <a:gd name="connsiteX3" fmla="*/ 1838767 w 3677534"/>
                  <a:gd name="connsiteY3" fmla="*/ 3677534 h 3677534"/>
                  <a:gd name="connsiteX4" fmla="*/ 0 w 3677534"/>
                  <a:gd name="connsiteY4" fmla="*/ 1838767 h 3677534"/>
                  <a:gd name="connsiteX0-1" fmla="*/ 1838767 w 3677534"/>
                  <a:gd name="connsiteY0-2" fmla="*/ 3677534 h 3768974"/>
                  <a:gd name="connsiteX1-3" fmla="*/ 0 w 3677534"/>
                  <a:gd name="connsiteY1-4" fmla="*/ 1838767 h 3768974"/>
                  <a:gd name="connsiteX2-5" fmla="*/ 1838767 w 3677534"/>
                  <a:gd name="connsiteY2-6" fmla="*/ 0 h 3768974"/>
                  <a:gd name="connsiteX3-7" fmla="*/ 3677534 w 3677534"/>
                  <a:gd name="connsiteY3-8" fmla="*/ 1838767 h 3768974"/>
                  <a:gd name="connsiteX4-9" fmla="*/ 1930207 w 3677534"/>
                  <a:gd name="connsiteY4-10" fmla="*/ 3768974 h 3768974"/>
                  <a:gd name="connsiteX0-11" fmla="*/ 1838767 w 3677534"/>
                  <a:gd name="connsiteY0-12" fmla="*/ 3677534 h 3677534"/>
                  <a:gd name="connsiteX1-13" fmla="*/ 0 w 3677534"/>
                  <a:gd name="connsiteY1-14" fmla="*/ 1838767 h 3677534"/>
                  <a:gd name="connsiteX2-15" fmla="*/ 1838767 w 3677534"/>
                  <a:gd name="connsiteY2-16" fmla="*/ 0 h 3677534"/>
                  <a:gd name="connsiteX3-17" fmla="*/ 3677534 w 3677534"/>
                  <a:gd name="connsiteY3-18" fmla="*/ 1838767 h 3677534"/>
                  <a:gd name="connsiteX0-19" fmla="*/ 0 w 3677534"/>
                  <a:gd name="connsiteY0-20" fmla="*/ 1838767 h 1838767"/>
                  <a:gd name="connsiteX1-21" fmla="*/ 1838767 w 3677534"/>
                  <a:gd name="connsiteY1-22" fmla="*/ 0 h 1838767"/>
                  <a:gd name="connsiteX2-23" fmla="*/ 3677534 w 3677534"/>
                  <a:gd name="connsiteY2-24" fmla="*/ 1838767 h 183876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677534" h="1838767">
                    <a:moveTo>
                      <a:pt x="0" y="1838767"/>
                    </a:moveTo>
                    <a:cubicBezTo>
                      <a:pt x="0" y="823244"/>
                      <a:pt x="823244" y="0"/>
                      <a:pt x="1838767" y="0"/>
                    </a:cubicBezTo>
                    <a:cubicBezTo>
                      <a:pt x="2854290" y="0"/>
                      <a:pt x="3677534" y="823244"/>
                      <a:pt x="3677534" y="1838767"/>
                    </a:cubicBezTo>
                  </a:path>
                </a:pathLst>
              </a:cu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99" name="椭圆 27"/>
              <p:cNvSpPr/>
              <p:nvPr/>
            </p:nvSpPr>
            <p:spPr>
              <a:xfrm>
                <a:off x="4257233" y="3594100"/>
                <a:ext cx="3677534" cy="1838767"/>
              </a:xfrm>
              <a:custGeom>
                <a:avLst/>
                <a:gdLst>
                  <a:gd name="connsiteX0" fmla="*/ 0 w 3677534"/>
                  <a:gd name="connsiteY0" fmla="*/ 1838767 h 3677534"/>
                  <a:gd name="connsiteX1" fmla="*/ 1838767 w 3677534"/>
                  <a:gd name="connsiteY1" fmla="*/ 0 h 3677534"/>
                  <a:gd name="connsiteX2" fmla="*/ 3677534 w 3677534"/>
                  <a:gd name="connsiteY2" fmla="*/ 1838767 h 3677534"/>
                  <a:gd name="connsiteX3" fmla="*/ 1838767 w 3677534"/>
                  <a:gd name="connsiteY3" fmla="*/ 3677534 h 3677534"/>
                  <a:gd name="connsiteX4" fmla="*/ 0 w 3677534"/>
                  <a:gd name="connsiteY4" fmla="*/ 1838767 h 3677534"/>
                  <a:gd name="connsiteX0-1" fmla="*/ 1838767 w 3677534"/>
                  <a:gd name="connsiteY0-2" fmla="*/ 0 h 3677534"/>
                  <a:gd name="connsiteX1-3" fmla="*/ 3677534 w 3677534"/>
                  <a:gd name="connsiteY1-4" fmla="*/ 1838767 h 3677534"/>
                  <a:gd name="connsiteX2-5" fmla="*/ 1838767 w 3677534"/>
                  <a:gd name="connsiteY2-6" fmla="*/ 3677534 h 3677534"/>
                  <a:gd name="connsiteX3-7" fmla="*/ 0 w 3677534"/>
                  <a:gd name="connsiteY3-8" fmla="*/ 1838767 h 3677534"/>
                  <a:gd name="connsiteX4-9" fmla="*/ 1930207 w 3677534"/>
                  <a:gd name="connsiteY4-10" fmla="*/ 91440 h 3677534"/>
                  <a:gd name="connsiteX0-11" fmla="*/ 1838767 w 3677534"/>
                  <a:gd name="connsiteY0-12" fmla="*/ 0 h 3677534"/>
                  <a:gd name="connsiteX1-13" fmla="*/ 3677534 w 3677534"/>
                  <a:gd name="connsiteY1-14" fmla="*/ 1838767 h 3677534"/>
                  <a:gd name="connsiteX2-15" fmla="*/ 1838767 w 3677534"/>
                  <a:gd name="connsiteY2-16" fmla="*/ 3677534 h 3677534"/>
                  <a:gd name="connsiteX3-17" fmla="*/ 0 w 3677534"/>
                  <a:gd name="connsiteY3-18" fmla="*/ 1838767 h 3677534"/>
                  <a:gd name="connsiteX0-19" fmla="*/ 3677534 w 3677534"/>
                  <a:gd name="connsiteY0-20" fmla="*/ 0 h 1838767"/>
                  <a:gd name="connsiteX1-21" fmla="*/ 1838767 w 3677534"/>
                  <a:gd name="connsiteY1-22" fmla="*/ 1838767 h 1838767"/>
                  <a:gd name="connsiteX2-23" fmla="*/ 0 w 3677534"/>
                  <a:gd name="connsiteY2-24" fmla="*/ 0 h 183876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677534" h="1838767">
                    <a:moveTo>
                      <a:pt x="3677534" y="0"/>
                    </a:moveTo>
                    <a:cubicBezTo>
                      <a:pt x="3677534" y="1015523"/>
                      <a:pt x="2854290" y="1838767"/>
                      <a:pt x="1838767" y="1838767"/>
                    </a:cubicBezTo>
                    <a:cubicBezTo>
                      <a:pt x="823244" y="1838767"/>
                      <a:pt x="0" y="1015523"/>
                      <a:pt x="0" y="0"/>
                    </a:cubicBezTo>
                  </a:path>
                </a:pathLst>
              </a:cu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700" name="椭圆 28"/>
              <p:cNvSpPr/>
              <p:nvPr/>
            </p:nvSpPr>
            <p:spPr>
              <a:xfrm>
                <a:off x="7934767" y="1755332"/>
                <a:ext cx="3677534" cy="1838767"/>
              </a:xfrm>
              <a:custGeom>
                <a:avLst/>
                <a:gdLst>
                  <a:gd name="connsiteX0" fmla="*/ 0 w 3677534"/>
                  <a:gd name="connsiteY0" fmla="*/ 1838767 h 3677534"/>
                  <a:gd name="connsiteX1" fmla="*/ 1838767 w 3677534"/>
                  <a:gd name="connsiteY1" fmla="*/ 0 h 3677534"/>
                  <a:gd name="connsiteX2" fmla="*/ 3677534 w 3677534"/>
                  <a:gd name="connsiteY2" fmla="*/ 1838767 h 3677534"/>
                  <a:gd name="connsiteX3" fmla="*/ 1838767 w 3677534"/>
                  <a:gd name="connsiteY3" fmla="*/ 3677534 h 3677534"/>
                  <a:gd name="connsiteX4" fmla="*/ 0 w 3677534"/>
                  <a:gd name="connsiteY4" fmla="*/ 1838767 h 3677534"/>
                  <a:gd name="connsiteX0-1" fmla="*/ 1838767 w 3677534"/>
                  <a:gd name="connsiteY0-2" fmla="*/ 3677534 h 3768974"/>
                  <a:gd name="connsiteX1-3" fmla="*/ 0 w 3677534"/>
                  <a:gd name="connsiteY1-4" fmla="*/ 1838767 h 3768974"/>
                  <a:gd name="connsiteX2-5" fmla="*/ 1838767 w 3677534"/>
                  <a:gd name="connsiteY2-6" fmla="*/ 0 h 3768974"/>
                  <a:gd name="connsiteX3-7" fmla="*/ 3677534 w 3677534"/>
                  <a:gd name="connsiteY3-8" fmla="*/ 1838767 h 3768974"/>
                  <a:gd name="connsiteX4-9" fmla="*/ 1930207 w 3677534"/>
                  <a:gd name="connsiteY4-10" fmla="*/ 3768974 h 3768974"/>
                  <a:gd name="connsiteX0-11" fmla="*/ 1838767 w 3677534"/>
                  <a:gd name="connsiteY0-12" fmla="*/ 3677534 h 3677534"/>
                  <a:gd name="connsiteX1-13" fmla="*/ 0 w 3677534"/>
                  <a:gd name="connsiteY1-14" fmla="*/ 1838767 h 3677534"/>
                  <a:gd name="connsiteX2-15" fmla="*/ 1838767 w 3677534"/>
                  <a:gd name="connsiteY2-16" fmla="*/ 0 h 3677534"/>
                  <a:gd name="connsiteX3-17" fmla="*/ 3677534 w 3677534"/>
                  <a:gd name="connsiteY3-18" fmla="*/ 1838767 h 3677534"/>
                  <a:gd name="connsiteX0-19" fmla="*/ 0 w 3677534"/>
                  <a:gd name="connsiteY0-20" fmla="*/ 1838767 h 1838767"/>
                  <a:gd name="connsiteX1-21" fmla="*/ 1838767 w 3677534"/>
                  <a:gd name="connsiteY1-22" fmla="*/ 0 h 1838767"/>
                  <a:gd name="connsiteX2-23" fmla="*/ 3677534 w 3677534"/>
                  <a:gd name="connsiteY2-24" fmla="*/ 1838767 h 183876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677534" h="1838767">
                    <a:moveTo>
                      <a:pt x="0" y="1838767"/>
                    </a:moveTo>
                    <a:cubicBezTo>
                      <a:pt x="0" y="823244"/>
                      <a:pt x="823244" y="0"/>
                      <a:pt x="1838767" y="0"/>
                    </a:cubicBezTo>
                    <a:cubicBezTo>
                      <a:pt x="2854290" y="0"/>
                      <a:pt x="3677534" y="823244"/>
                      <a:pt x="3677534" y="1838767"/>
                    </a:cubicBezTo>
                  </a:path>
                </a:pathLst>
              </a:cu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tailEnd type="triangle" w="lg" len="lg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5"/>
            <p:cNvGrpSpPr/>
            <p:nvPr/>
          </p:nvGrpSpPr>
          <p:grpSpPr>
            <a:xfrm>
              <a:off x="1101414" y="2378002"/>
              <a:ext cx="2634105" cy="1778329"/>
              <a:chOff x="1979268" y="2170720"/>
              <a:chExt cx="3735730" cy="2522066"/>
            </a:xfrm>
          </p:grpSpPr>
          <p:sp>
            <p:nvSpPr>
              <p:cNvPr id="1048701" name="文本框 7"/>
              <p:cNvSpPr txBox="1"/>
              <p:nvPr/>
            </p:nvSpPr>
            <p:spPr>
              <a:xfrm>
                <a:off x="2340072" y="2170720"/>
                <a:ext cx="3014122" cy="652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4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8702" name="矩形 35"/>
                  <p:cNvSpPr/>
                  <p:nvPr/>
                </p:nvSpPr>
                <p:spPr>
                  <a:xfrm>
                    <a:off x="1979268" y="2562870"/>
                    <a:ext cx="3735730" cy="21299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30000"/>
                      </a:lnSpc>
                      <a:spcAft>
                        <a:spcPts val="300"/>
                      </a:spcAft>
                      <a:buClr>
                        <a:srgbClr val="1B3868"/>
                      </a:buClr>
                    </a:pPr>
                    <a:r>
                      <a:rPr lang="en-US" altLang="zh-CN" dirty="0">
                        <a:sym typeface="+mn-ea"/>
                      </a:rPr>
                      <a:t>1</a:t>
                    </a:r>
                    <a:r>
                      <a:rPr lang="zh-CN" altLang="en-US" dirty="0">
                        <a:sym typeface="+mn-ea"/>
                      </a:rPr>
                      <a:t>、𝑋输入必须按顺序先检测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zh-CN" altLang="en-US" dirty="0">
                        <a:sym typeface="+mn-ea"/>
                      </a:rPr>
                      <a:t>，若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>
                        <a:sym typeface="+mn-ea"/>
                      </a:rPr>
                      <a:t>为</a:t>
                    </a:r>
                    <a:r>
                      <a:rPr lang="en-US" altLang="zh-CN" dirty="0">
                        <a:sym typeface="+mn-ea"/>
                      </a:rPr>
                      <a:t>0</a:t>
                    </a:r>
                    <a:r>
                      <a:rPr lang="zh-CN" altLang="en-US" dirty="0">
                        <a:sym typeface="+mn-ea"/>
                      </a:rPr>
                      <a:t>，则将𝑋赋给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zh-CN" altLang="en-US" dirty="0">
                        <a:sym typeface="+mn-ea"/>
                      </a:rPr>
                      <a:t>，否则检测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zh-CN" altLang="en-US" dirty="0">
                        <a:sym typeface="+mn-ea"/>
                      </a:rPr>
                      <a:t>，若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zh-CN" altLang="en-US" dirty="0">
                        <a:sym typeface="+mn-ea"/>
                      </a:rPr>
                      <a:t>为</a:t>
                    </a:r>
                    <a:r>
                      <a:rPr lang="en-US" altLang="zh-CN" dirty="0">
                        <a:sym typeface="+mn-ea"/>
                      </a:rPr>
                      <a:t>0</a:t>
                    </a:r>
                    <a:r>
                      <a:rPr lang="zh-CN" altLang="en-US" dirty="0">
                        <a:sym typeface="+mn-ea"/>
                      </a:rPr>
                      <a:t>，则将𝑋赋给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zh-CN" altLang="en-US" dirty="0">
                        <a:sym typeface="+mn-ea"/>
                      </a:rPr>
                      <a:t>。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48702" name="矩形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268" y="2562870"/>
                    <a:ext cx="3735730" cy="2129916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9" name="组合 40"/>
            <p:cNvGrpSpPr/>
            <p:nvPr/>
          </p:nvGrpSpPr>
          <p:grpSpPr>
            <a:xfrm>
              <a:off x="4778947" y="2624382"/>
              <a:ext cx="2634105" cy="948974"/>
              <a:chOff x="1979268" y="2520141"/>
              <a:chExt cx="3735730" cy="1345854"/>
            </a:xfrm>
          </p:grpSpPr>
          <p:sp>
            <p:nvSpPr>
              <p:cNvPr id="1048703" name="文本框 7"/>
              <p:cNvSpPr txBox="1"/>
              <p:nvPr/>
            </p:nvSpPr>
            <p:spPr>
              <a:xfrm>
                <a:off x="2340072" y="2520141"/>
                <a:ext cx="3014122" cy="652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400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48704" name="矩形 42"/>
              <p:cNvSpPr/>
              <p:nvPr/>
            </p:nvSpPr>
            <p:spPr>
              <a:xfrm>
                <a:off x="1979268" y="3226590"/>
                <a:ext cx="3735730" cy="639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spcAft>
                    <a:spcPts val="300"/>
                  </a:spcAft>
                  <a:buClr>
                    <a:srgbClr val="1B3868"/>
                  </a:buClr>
                </a:pPr>
                <a:endParaRPr lang="zh-CN" altLang="en-US"/>
              </a:p>
            </p:txBody>
          </p:sp>
        </p:grpSp>
        <p:grpSp>
          <p:nvGrpSpPr>
            <p:cNvPr id="90" name="组合 43"/>
            <p:cNvGrpSpPr/>
            <p:nvPr/>
          </p:nvGrpSpPr>
          <p:grpSpPr>
            <a:xfrm>
              <a:off x="8456480" y="2649401"/>
              <a:ext cx="2634105" cy="1331559"/>
              <a:chOff x="1979268" y="2555623"/>
              <a:chExt cx="3735730" cy="1888446"/>
            </a:xfrm>
          </p:grpSpPr>
          <p:sp>
            <p:nvSpPr>
              <p:cNvPr id="1048705" name="文本框 7"/>
              <p:cNvSpPr txBox="1"/>
              <p:nvPr/>
            </p:nvSpPr>
            <p:spPr>
              <a:xfrm>
                <a:off x="2506677" y="2555623"/>
                <a:ext cx="3014122" cy="54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4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8706" name="矩形 45"/>
                  <p:cNvSpPr/>
                  <p:nvPr/>
                </p:nvSpPr>
                <p:spPr>
                  <a:xfrm>
                    <a:off x="1979268" y="2824034"/>
                    <a:ext cx="3735730" cy="162003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30000"/>
                      </a:lnSpc>
                      <a:spcAft>
                        <a:spcPts val="300"/>
                      </a:spcAft>
                      <a:buClr>
                        <a:srgbClr val="1B3868"/>
                      </a:buClr>
                    </a:pPr>
                    <a:r>
                      <a:rPr lang="en-US" altLang="zh-CN" dirty="0"/>
                      <a:t>3</a:t>
                    </a:r>
                    <a:r>
                      <a:rPr lang="zh-CN" altLang="en-US" dirty="0"/>
                      <a:t>、𝑆的变化需要将𝑆与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比较，𝑆</a:t>
                    </a:r>
                    <a:r>
                      <a:rPr lang="en-US" altLang="zh-CN" dirty="0"/>
                      <a:t>&gt;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zh-CN" altLang="en-US" dirty="0"/>
                      <a:t>，𝑆自减否则自增</a:t>
                    </a:r>
                  </a:p>
                </p:txBody>
              </p:sp>
            </mc:Choice>
            <mc:Fallback xmlns="">
              <p:sp>
                <p:nvSpPr>
                  <p:cNvPr id="1048706" name="矩形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268" y="2824034"/>
                    <a:ext cx="3735730" cy="1620035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097161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109" y="6008067"/>
            <a:ext cx="3217891" cy="87419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80" y="199632"/>
            <a:ext cx="1708982" cy="452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08830" y="2795270"/>
                <a:ext cx="3152775" cy="131889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en-US" altLang="zh-CN" dirty="0">
                    <a:sym typeface="+mn-ea"/>
                  </a:rPr>
                  <a:t>2</a:t>
                </a:r>
                <a:r>
                  <a:rPr lang="zh-CN" altLang="en-US" dirty="0">
                    <a:sym typeface="+mn-ea"/>
                  </a:rPr>
                  <a:t>、</a:t>
                </a:r>
                <a:r>
                  <a:rPr lang="en-US" altLang="zh-CN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ym typeface="+mn-ea"/>
                  </a:rPr>
                  <a:t>、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ym typeface="+mn-ea"/>
                  </a:rPr>
                  <a:t>均不为</a:t>
                </a:r>
                <a:r>
                  <a:rPr lang="en-US" altLang="zh-CN" dirty="0">
                    <a:sym typeface="+mn-ea"/>
                  </a:rPr>
                  <a:t>0</a:t>
                </a:r>
                <a:r>
                  <a:rPr lang="zh-CN" altLang="en-US" dirty="0">
                    <a:sym typeface="+mn-ea"/>
                  </a:rPr>
                  <a:t>时，表示没有空余存储分配给𝑋，因此此时的𝑋不进入存储中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0" y="2795270"/>
                <a:ext cx="3152775" cy="131889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未命名16710829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9485" y="286385"/>
            <a:ext cx="5387975" cy="365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示例分析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/>
              <p:cNvGraphicFramePr>
                <a:graphicFrameLocks noGrp="1"/>
              </p:cNvGraphicFramePr>
              <p:nvPr/>
            </p:nvGraphicFramePr>
            <p:xfrm>
              <a:off x="1966097" y="1876030"/>
              <a:ext cx="812800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𝑆</a:t>
                          </a:r>
                          <a:r>
                            <a:rPr lang="en-US" altLang="zh-CN" dirty="0"/>
                            <a:t>=3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𝑋</a:t>
                          </a:r>
                          <a:r>
                            <a:rPr lang="en-US" altLang="zh-CN" dirty="0"/>
                            <a:t>=2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/>
              <p:cNvGraphicFramePr>
                <a:graphicFrameLocks noGrp="1"/>
              </p:cNvGraphicFramePr>
              <p:nvPr/>
            </p:nvGraphicFramePr>
            <p:xfrm>
              <a:off x="1966097" y="1876030"/>
              <a:ext cx="812800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𝑆</a:t>
                          </a:r>
                          <a:r>
                            <a:rPr lang="en-US" altLang="zh-CN" dirty="0"/>
                            <a:t>=3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𝑋</a:t>
                          </a:r>
                          <a:r>
                            <a:rPr lang="en-US" altLang="zh-CN" dirty="0"/>
                            <a:t>=2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2"/>
              <p:cNvGraphicFramePr>
                <a:graphicFrameLocks noGrp="1"/>
              </p:cNvGraphicFramePr>
              <p:nvPr/>
            </p:nvGraphicFramePr>
            <p:xfrm>
              <a:off x="1966097" y="3058160"/>
              <a:ext cx="812800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𝑆</a:t>
                          </a:r>
                          <a:r>
                            <a:rPr lang="en-US" altLang="zh-CN" dirty="0"/>
                            <a:t>=4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𝑋</a:t>
                          </a:r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2"/>
              <p:cNvGraphicFramePr>
                <a:graphicFrameLocks noGrp="1"/>
              </p:cNvGraphicFramePr>
              <p:nvPr/>
            </p:nvGraphicFramePr>
            <p:xfrm>
              <a:off x="1966097" y="3058160"/>
              <a:ext cx="812800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𝑆</a:t>
                          </a:r>
                          <a:r>
                            <a:rPr lang="en-US" altLang="zh-CN" dirty="0"/>
                            <a:t>=4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𝑋</a:t>
                          </a:r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2"/>
              <p:cNvGraphicFramePr>
                <a:graphicFrameLocks noGrp="1"/>
              </p:cNvGraphicFramePr>
              <p:nvPr/>
            </p:nvGraphicFramePr>
            <p:xfrm>
              <a:off x="1966097" y="4399944"/>
              <a:ext cx="812800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𝑆</a:t>
                          </a:r>
                          <a:r>
                            <a:rPr lang="en-US" altLang="zh-CN" dirty="0"/>
                            <a:t>=4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𝑋</a:t>
                          </a:r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2"/>
              <p:cNvGraphicFramePr>
                <a:graphicFrameLocks noGrp="1"/>
              </p:cNvGraphicFramePr>
              <p:nvPr/>
            </p:nvGraphicFramePr>
            <p:xfrm>
              <a:off x="1966097" y="4399944"/>
              <a:ext cx="812800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𝑆</a:t>
                          </a:r>
                          <a:r>
                            <a:rPr lang="en-US" altLang="zh-CN" dirty="0"/>
                            <a:t>=4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𝑋</a:t>
                          </a:r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966097" y="2285610"/>
                <a:ext cx="67742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初始状态如图所示，此时输入为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，检测到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!=0</a:t>
                </a:r>
                <a:r>
                  <a:rPr lang="zh-CN" altLang="en-US" dirty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=0</a:t>
                </a:r>
                <a:r>
                  <a:rPr lang="zh-CN" altLang="en-US" dirty="0"/>
                  <a:t>，则把𝑋赋给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097" y="2285610"/>
                <a:ext cx="6774249" cy="646331"/>
              </a:xfrm>
              <a:prstGeom prst="rect">
                <a:avLst/>
              </a:prstGeom>
              <a:blipFill>
                <a:blip r:embed="rId6"/>
                <a:stretch>
                  <a:fillRect l="-810" t="-7547" r="-54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875481" y="3649859"/>
                <a:ext cx="67742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经历一个周期后，𝑆与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的值一致，表示到达目标楼层。此时整体向左移动一位，即𝑆</a:t>
                </a:r>
                <a:r>
                  <a:rPr lang="en-US" altLang="zh-CN" dirty="0"/>
                  <a:t>=</a:t>
                </a:r>
                <a:r>
                  <a:rPr lang="en-US" altLang="zh-CN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𝑋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481" y="3649859"/>
                <a:ext cx="6774249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5" t="-2634" r="6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966096" y="4978291"/>
            <a:ext cx="402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最终结果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382528" y="3006082"/>
            <a:ext cx="3212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966096" y="5541673"/>
            <a:ext cx="52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即</a:t>
            </a:r>
            <a:r>
              <a:rPr lang="en-US" altLang="zh-CN" sz="2000" dirty="0"/>
              <a:t>3402</a:t>
            </a:r>
            <a:r>
              <a:rPr lang="zh-CN" altLang="en-US" sz="2000" dirty="0"/>
              <a:t>的次态为</a:t>
            </a:r>
            <a:r>
              <a:rPr lang="en-US" altLang="zh-CN" sz="2000" dirty="0"/>
              <a:t>4200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" grpId="1"/>
      <p:bldP spid="3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669601" y="1516477"/>
            <a:ext cx="762000" cy="800099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04865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two</a:t>
            </a:r>
            <a:endParaRPr lang="zh-CN" altLang="en-US"/>
          </a:p>
        </p:txBody>
      </p:sp>
      <p:sp>
        <p:nvSpPr>
          <p:cNvPr id="1048658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2608162" y="2688556"/>
            <a:ext cx="6975676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1048659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0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1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逻辑分析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609" name="文本占位符 18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1203324" y="1245362"/>
                <a:ext cx="9937750" cy="5223643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aseline="30000" dirty="0">
                    <a:solidFill>
                      <a:schemeClr val="tx1"/>
                    </a:solidFill>
                    <a:uFillTx/>
                  </a:rPr>
                  <a:t>n+1</a:t>
                </a:r>
                <a:r>
                  <a:rPr lang="zh-CN" altLang="en-US" dirty="0"/>
                  <a:t> , 如果为0时,直接将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𝑋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赋值给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aseline="30000" dirty="0">
                    <a:uFillTx/>
                    <a:sym typeface="+mn-ea"/>
                  </a:rPr>
                  <a:t>n+1</a:t>
                </a:r>
                <a:r>
                  <a:rPr lang="zh-CN" altLang="en-US" dirty="0">
                    <a:sym typeface="+mn-ea"/>
                  </a:rPr>
                  <a:t> </a:t>
                </a:r>
                <a:r>
                  <a:rPr lang="zh-CN" altLang="en-US" dirty="0"/>
                  <a:t>,否则先判断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𝑆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是否相等,不相等则不变.相等时若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baseline="-25000" dirty="0">
                    <a:sym typeface="+mn-ea"/>
                  </a:rPr>
                  <a:t> </a:t>
                </a:r>
                <a:r>
                  <a:rPr lang="zh-CN" altLang="en-US" dirty="0"/>
                  <a:t>值有效即不为0时,将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baseline="-25000" dirty="0">
                    <a:sym typeface="+mn-ea"/>
                  </a:rPr>
                  <a:t> </a:t>
                </a:r>
                <a:r>
                  <a:rPr lang="zh-CN" altLang="en-US" dirty="0"/>
                  <a:t>赋值给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aseline="30000" dirty="0">
                    <a:uFillTx/>
                    <a:sym typeface="+mn-ea"/>
                  </a:rPr>
                  <a:t>n+1</a:t>
                </a:r>
                <a:r>
                  <a:rPr lang="zh-CN" altLang="en-US" dirty="0"/>
                  <a:t> ,若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为0,则将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𝑋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赋值给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aseline="30000" dirty="0">
                    <a:uFillTx/>
                    <a:sym typeface="+mn-ea"/>
                  </a:rPr>
                  <a:t>n+1</a:t>
                </a:r>
                <a:r>
                  <a:rPr lang="zh-CN" altLang="en-US" dirty="0"/>
                  <a:t>.</a:t>
                </a:r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dirty="0"/>
                  <a:t>对于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baseline="-25000" dirty="0">
                    <a:sym typeface="+mn-ea"/>
                  </a:rPr>
                  <a:t> </a:t>
                </a:r>
                <a:r>
                  <a:rPr lang="en-US" altLang="zh-CN" baseline="30000" dirty="0">
                    <a:uFillTx/>
                    <a:sym typeface="+mn-ea"/>
                  </a:rPr>
                  <a:t>n+1</a:t>
                </a:r>
                <a:r>
                  <a:rPr lang="zh-CN" alt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不为0时才有可能需要用到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,因此当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不为0时,如果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与𝑆 不相等,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有有效值时不变,否则将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𝑋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赋值给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baseline="-25000" dirty="0">
                    <a:sym typeface="+mn-ea"/>
                  </a:rPr>
                  <a:t> </a:t>
                </a:r>
                <a:r>
                  <a:rPr lang="en-US" altLang="zh-CN" baseline="30000" dirty="0">
                    <a:uFillTx/>
                    <a:sym typeface="+mn-ea"/>
                  </a:rPr>
                  <a:t>n+1</a:t>
                </a:r>
                <a:r>
                  <a:rPr lang="zh-CN" altLang="en-US" dirty="0"/>
                  <a:t>. 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𝑆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相等且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值有效,此时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的值被赋给了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aseline="30000" dirty="0">
                    <a:uFillTx/>
                    <a:sym typeface="+mn-ea"/>
                  </a:rPr>
                  <a:t>n+1</a:t>
                </a:r>
                <a:r>
                  <a:rPr lang="zh-CN" altLang="en-US" dirty="0"/>
                  <a:t> , 而 𝑋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赋给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baseline="-25000" dirty="0">
                    <a:sym typeface="+mn-ea"/>
                  </a:rPr>
                  <a:t> </a:t>
                </a:r>
                <a:r>
                  <a:rPr lang="en-US" altLang="zh-CN" baseline="30000" dirty="0">
                    <a:uFillTx/>
                    <a:sym typeface="+mn-ea"/>
                  </a:rPr>
                  <a:t>n+1</a:t>
                </a: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dirty="0"/>
                  <a:t>对于 𝑆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, 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值有效时,只需要向目标楼层加一或减一即可,若相等则不变.</a:t>
                </a:r>
              </a:p>
            </p:txBody>
          </p:sp>
        </mc:Choice>
        <mc:Fallback xmlns="">
          <p:sp>
            <p:nvSpPr>
              <p:cNvPr id="1048609" name="文本占位符 18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1203324" y="1245362"/>
                <a:ext cx="9937750" cy="5223643"/>
              </a:xfrm>
              <a:prstGeom prst="rect">
                <a:avLst/>
              </a:prstGeom>
              <a:blipFill rotWithShape="1">
                <a:blip r:embed="rId3"/>
                <a:stretch>
                  <a:fillRect l="-6" t="-3358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5800" y="286252"/>
            <a:ext cx="5486399" cy="441960"/>
          </a:xfrm>
        </p:spPr>
        <p:txBody>
          <a:bodyPr>
            <a:normAutofit/>
          </a:bodyPr>
          <a:lstStyle/>
          <a:p>
            <a:r>
              <a:rPr lang="zh-CN" altLang="en-US" dirty="0"/>
              <a:t>辅助记号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934948" y="851501"/>
              <a:ext cx="9996755" cy="49770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8975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1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527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8528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699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2400" dirty="0"/>
                            <a:t>记号名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24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2400" dirty="0"/>
                            <a:t>作用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2400" dirty="0"/>
                            <a:t>逻辑表达式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4157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!=0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325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altLang="zh-CN" sz="2000" dirty="0"/>
                            <a:t>==0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25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𝑒𝑞𝑢𝑎𝑙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2000" dirty="0"/>
                            <a:t>𝑋</a:t>
                          </a:r>
                          <a:r>
                            <a:rPr lang="en-US" altLang="zh-CN" sz="2000" dirty="0"/>
                            <a:t>,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>
                            <a:buNone/>
                          </a:pPr>
                          <a:endParaRPr lang="en-US" altLang="zh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2000" dirty="0"/>
                            <a:t>𝑋</a:t>
                          </a:r>
                          <a:r>
                            <a:rPr lang="en-US" altLang="zh-CN" sz="2000" dirty="0"/>
                            <a:t>==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417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𝑛𝑜𝑡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𝑒𝑞𝑢𝑎𝑙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2000" dirty="0"/>
                            <a:t>𝑋</a:t>
                          </a:r>
                          <a:r>
                            <a:rPr lang="en-US" altLang="zh-CN" sz="2000" dirty="0"/>
                            <a:t>,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>
                            <a:buNone/>
                          </a:pPr>
                          <a:endParaRPr lang="en-US" altLang="zh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2000" dirty="0"/>
                            <a:t>𝑋</a:t>
                          </a:r>
                          <a:r>
                            <a:rPr lang="en-US" altLang="zh-CN" sz="2000" dirty="0"/>
                            <a:t>!=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1465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𝑔𝑟𝑒𝑎𝑡𝑒𝑟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2000" dirty="0"/>
                            <a:t>𝑋</a:t>
                          </a:r>
                          <a:r>
                            <a:rPr lang="en-US" altLang="zh-CN" sz="2000" dirty="0"/>
                            <a:t>,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>
                            <a:buNone/>
                          </a:pPr>
                          <a:endParaRPr lang="en-US" altLang="zh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2000" dirty="0"/>
                            <a:t>𝑋</a:t>
                          </a:r>
                          <a:r>
                            <a:rPr lang="en-US" altLang="zh-CN" sz="200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>
                            <a:buNone/>
                          </a:pPr>
                          <a:endParaRPr lang="en-US" altLang="zh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33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𝑙𝑒𝑠𝑠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2000" dirty="0"/>
                            <a:t>𝑋</a:t>
                          </a:r>
                          <a:r>
                            <a:rPr lang="en-US" altLang="zh-CN" sz="2000" dirty="0"/>
                            <a:t>,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>
                            <a:buNone/>
                          </a:pPr>
                          <a:endParaRPr lang="en-US" altLang="zh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2000" dirty="0"/>
                            <a:t>𝑋</a:t>
                          </a:r>
                          <a:r>
                            <a:rPr lang="en-US" altLang="zh-CN" sz="2000" dirty="0"/>
                            <a:t>&lt;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>
                            <a:buNone/>
                          </a:pPr>
                          <a:endParaRPr lang="en-US" altLang="zh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4"/>
                </p:custDataLst>
              </p:nvPr>
            </p:nvGraphicFramePr>
            <p:xfrm>
              <a:off x="934948" y="851501"/>
              <a:ext cx="9996755" cy="49770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89753"/>
                    <a:gridCol w="801384"/>
                    <a:gridCol w="852755"/>
                    <a:gridCol w="6852863"/>
                  </a:tblGrid>
                  <a:tr h="4699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2400" dirty="0"/>
                            <a:t>记号名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2400" dirty="0"/>
                            <a:t>参数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2400" dirty="0"/>
                            <a:t>作用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2400" dirty="0"/>
                            <a:t>逻辑表达式</a:t>
                          </a:r>
                          <a:endParaRPr lang="zh-CN" altLang="en-US" sz="2400" dirty="0"/>
                        </a:p>
                      </a:txBody>
                      <a:tcPr/>
                    </a:tc>
                  </a:tr>
                  <a:tr h="7239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/>
                        </a:p>
                      </a:txBody>
                      <a:tcPr/>
                    </a:tc>
                  </a:tr>
                  <a:tr h="7010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/>
                        </a:p>
                      </a:txBody>
                      <a:tcPr/>
                    </a:tc>
                  </a:tr>
                  <a:tr h="7010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/>
                        </a:p>
                      </a:txBody>
                      <a:tcPr/>
                    </a:tc>
                  </a:tr>
                  <a:tr h="11461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/>
                        </a:p>
                      </a:txBody>
                      <a:tcPr/>
                    </a:tc>
                  </a:tr>
                  <a:tr h="7010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altLang="zh-CN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839182" y="19109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816288" y="1555985"/>
          <a:ext cx="1690999" cy="339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71600" imgH="1371600" progId="Equation.AxMath">
                  <p:embed/>
                </p:oleObj>
              </mc:Choice>
              <mc:Fallback>
                <p:oleObj name="AxMath" r:id="rId6" imgW="1371600" imgH="1371600" progId="Equation.AxMat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288" y="1555985"/>
                        <a:ext cx="1690999" cy="3399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479478" y="18992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893345" y="2125632"/>
          <a:ext cx="1536887" cy="408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06780" imgH="239395" progId="Equation.AxMath">
                  <p:embed/>
                </p:oleObj>
              </mc:Choice>
              <mc:Fallback>
                <p:oleObj name="AxMath" r:id="rId8" imgW="906780" imgH="239395" progId="Equation.AxMath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3345" y="2125632"/>
                        <a:ext cx="1536887" cy="408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479478" y="18992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742224" y="2724071"/>
          <a:ext cx="4193916" cy="376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371600" imgH="1371600" progId="Equation.AxMath">
                  <p:embed/>
                </p:oleObj>
              </mc:Choice>
              <mc:Fallback>
                <p:oleObj name="AxMath" r:id="rId10" imgW="1371600" imgH="1371600" progId="Equation.AxMath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2224" y="2724071"/>
                        <a:ext cx="4193916" cy="3768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79478" y="18992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651951" y="3396978"/>
          <a:ext cx="386556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371600" imgH="1371600" progId="Equation.AxMath">
                  <p:embed/>
                </p:oleObj>
              </mc:Choice>
              <mc:Fallback>
                <p:oleObj name="AxMath" r:id="rId12" imgW="1371600" imgH="1371600" progId="Equation.AxMath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951" y="3396978"/>
                        <a:ext cx="3865563" cy="354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1479478" y="18992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4356769" y="4131061"/>
          <a:ext cx="6437417" cy="739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4363085" imgH="506095" progId="Equation.AxMath">
                  <p:embed/>
                </p:oleObj>
              </mc:Choice>
              <mc:Fallback>
                <p:oleObj name="AxMath" r:id="rId14" imgW="4363085" imgH="506095" progId="Equation.AxMath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769" y="4131061"/>
                        <a:ext cx="6437417" cy="7391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1479478" y="18992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6704463" y="5194422"/>
          <a:ext cx="17605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371600" imgH="1371600" progId="Equation.AxMath">
                  <p:embed/>
                </p:oleObj>
              </mc:Choice>
              <mc:Fallback>
                <p:oleObj name="AxMath" r:id="rId16" imgW="1371600" imgH="1371600" progId="Equation.AxMath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4463" y="5194422"/>
                        <a:ext cx="1760538" cy="423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024847" y="6043150"/>
                <a:ext cx="9639728" cy="469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0" i="0" dirty="0">
                    <a:solidFill>
                      <a:schemeClr val="tx1"/>
                    </a:solidFill>
                    <a:effectLst/>
                    <a:latin typeface="+mn-ea"/>
                  </a:rPr>
                  <a:t>由于表达式使用的</a:t>
                </a:r>
                <a14:m>
                  <m:oMath xmlns:m="http://schemas.openxmlformats.org/officeDocument/2006/math">
                    <m:r>
                      <a:rPr lang="zh-CN" altLang="en-US" sz="2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chemeClr val="tx1"/>
                    </a:solidFill>
                    <a:effectLst/>
                    <a:latin typeface="+mn-ea"/>
                  </a:rPr>
                  <a:t>​</a:t>
                </a:r>
                <a:r>
                  <a:rPr lang="en-US" altLang="zh-CN" sz="2000" b="0" i="0" dirty="0">
                    <a:solidFill>
                      <a:schemeClr val="tx1"/>
                    </a:solidFill>
                    <a:effectLst/>
                    <a:latin typeface="+mn-ea"/>
                  </a:rPr>
                  <a:t> </a:t>
                </a:r>
                <a:r>
                  <a:rPr lang="zh-CN" altLang="en-US" sz="2000" b="0" i="0" dirty="0">
                    <a:solidFill>
                      <a:schemeClr val="tx1"/>
                    </a:solidFill>
                    <a:effectLst/>
                    <a:latin typeface="+mn-ea"/>
                  </a:rPr>
                  <a:t>的 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b="0" i="0" dirty="0">
                    <a:solidFill>
                      <a:schemeClr val="tx1"/>
                    </a:solidFill>
                    <a:effectLst/>
                    <a:latin typeface="+mn-ea"/>
                  </a:rPr>
                  <a:t> </a:t>
                </a:r>
                <a:r>
                  <a:rPr lang="zh-CN" altLang="en-US" sz="2000" b="0" i="0" dirty="0">
                    <a:solidFill>
                      <a:schemeClr val="tx1"/>
                    </a:solidFill>
                    <a:effectLst/>
                    <a:latin typeface="+mn-ea"/>
                  </a:rPr>
                  <a:t>的取值范围不包括</a:t>
                </a:r>
                <a:r>
                  <a:rPr lang="en-US" altLang="zh-CN" sz="2000" b="0" i="0" dirty="0">
                    <a:solidFill>
                      <a:schemeClr val="tx1"/>
                    </a:solidFill>
                    <a:effectLst/>
                    <a:latin typeface="+mn-ea"/>
                  </a:rPr>
                  <a:t>0,</a:t>
                </a:r>
                <a:r>
                  <a:rPr lang="zh-CN" altLang="en-US" sz="2000" b="0" i="0" dirty="0">
                    <a:solidFill>
                      <a:schemeClr val="tx1"/>
                    </a:solidFill>
                    <a:effectLst/>
                    <a:latin typeface="+mn-ea"/>
                  </a:rPr>
                  <a:t>故表达式省略了一项</a:t>
                </a:r>
                <a:r>
                  <a:rPr lang="en-US" altLang="zh-CN" sz="2000" b="0" i="0" dirty="0">
                    <a:solidFill>
                      <a:schemeClr val="tx1"/>
                    </a:solidFill>
                    <a:effectLst/>
                    <a:latin typeface="+mn-ea"/>
                  </a:rPr>
                  <a:t>.</a:t>
                </a:r>
                <a:endParaRPr lang="zh-CN" altLang="en-US" sz="20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47" y="6043150"/>
                <a:ext cx="9639728" cy="469872"/>
              </a:xfrm>
              <a:prstGeom prst="rect">
                <a:avLst/>
              </a:prstGeom>
              <a:blipFill rotWithShape="1">
                <a:blip r:embed="rId18"/>
                <a:stretch>
                  <a:fillRect l="-6" t="-104" r="4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d903f23-c257-45c0-87b5-5d20646294b7"/>
  <p:tag name="COMMONDATA" val="eyJjb3VudCI6NCwiaGRpZCI6IjBkYTY4MGIwZjZjZmYxZjI3YjgxYjhmYjRmOTZmOGYzIiwidXNlckNvdW50Ijo0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51;#150485;#107968;#108426;#379668;#379663;#379644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51;#150485;#107968;#108426;#379668;#379663;#379644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51;#150485;#107968;#108426;#379668;#379663;#379644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51;#150485;#107968;#108426;#379668;#379663;#379644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51;#150485;#107968;#108426;#379668;#379663;#379644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51;#150485;#107968;#108426;#379668;#379663;#379644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31;#24606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d1bafaf-8a26-49c3-9524-bbb87051d9d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31;#246068;#18616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31;#246068;#18616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8682;#8421;#8704;#168098;#150682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eacdbbe-7df9-4406-9479-ba48382d41ae}"/>
  <p:tag name="TABLE_ENDDRAG_ORIGIN_RECT" val="737*394"/>
  <p:tag name="TABLE_ENDDRAG_RECT" val="125*92*737*394"/>
</p:tagLst>
</file>

<file path=ppt/tags/tag60.xml><?xml version="1.0" encoding="utf-8"?>
<p:tagLst xmlns:p="http://schemas.openxmlformats.org/presentationml/2006/main">
  <p:tag name="KSO_WM_UNIT_TABLE_BEAUTIFY" val="smartTable{4eacdbbe-7df9-4406-9479-ba48382d41ae}"/>
  <p:tag name="TABLE_ENDDRAG_ORIGIN_RECT" val="737*394"/>
  <p:tag name="TABLE_ENDDRAG_RECT" val="125*92*737*3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黄绿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7B91"/>
      </a:accent1>
      <a:accent2>
        <a:srgbClr val="945455"/>
      </a:accent2>
      <a:accent3>
        <a:srgbClr val="FFD43F"/>
      </a:accent3>
      <a:accent4>
        <a:srgbClr val="6475D6"/>
      </a:accent4>
      <a:accent5>
        <a:srgbClr val="2EC5DD"/>
      </a:accent5>
      <a:accent6>
        <a:srgbClr val="FF7272"/>
      </a:accent6>
      <a:hlink>
        <a:srgbClr val="2E90F2"/>
      </a:hlink>
      <a:folHlink>
        <a:srgbClr val="BFBFBF"/>
      </a:folHlink>
    </a:clrScheme>
    <a:fontScheme name="宋体3">
      <a:majorFont>
        <a:latin typeface="Calibri"/>
        <a:ea typeface="汉仪大宋简"/>
        <a:cs typeface=""/>
      </a:majorFont>
      <a:minorFont>
        <a:latin typeface="Calibri"/>
        <a:ea typeface="汉仪细中圆简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2285E3"/>
    </a:accent1>
    <a:accent2>
      <a:srgbClr val="9DB6BB"/>
    </a:accent2>
    <a:accent3>
      <a:srgbClr val="E2C8B1"/>
    </a:accent3>
    <a:accent4>
      <a:srgbClr val="EFD7CB"/>
    </a:accent4>
    <a:accent5>
      <a:srgbClr val="D7D3D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3C586E"/>
    </a:accent1>
    <a:accent2>
      <a:srgbClr val="9DB6BB"/>
    </a:accent2>
    <a:accent3>
      <a:srgbClr val="E2C8B1"/>
    </a:accent3>
    <a:accent4>
      <a:srgbClr val="EFD7CB"/>
    </a:accent4>
    <a:accent5>
      <a:srgbClr val="D7D3D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2285E3"/>
    </a:accent1>
    <a:accent2>
      <a:srgbClr val="9DB6BB"/>
    </a:accent2>
    <a:accent3>
      <a:srgbClr val="E2C8B1"/>
    </a:accent3>
    <a:accent4>
      <a:srgbClr val="EFD7CB"/>
    </a:accent4>
    <a:accent5>
      <a:srgbClr val="D7D3D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2285E3"/>
    </a:accent1>
    <a:accent2>
      <a:srgbClr val="9DB6BB"/>
    </a:accent2>
    <a:accent3>
      <a:srgbClr val="E2C8B1"/>
    </a:accent3>
    <a:accent4>
      <a:srgbClr val="EFD7CB"/>
    </a:accent4>
    <a:accent5>
      <a:srgbClr val="D7D3D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2285E3"/>
    </a:accent1>
    <a:accent2>
      <a:srgbClr val="9DB6BB"/>
    </a:accent2>
    <a:accent3>
      <a:srgbClr val="E2C8B1"/>
    </a:accent3>
    <a:accent4>
      <a:srgbClr val="EFD7CB"/>
    </a:accent4>
    <a:accent5>
      <a:srgbClr val="D7D3D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2285E3"/>
    </a:accent1>
    <a:accent2>
      <a:srgbClr val="9DB6BB"/>
    </a:accent2>
    <a:accent3>
      <a:srgbClr val="E2C8B1"/>
    </a:accent3>
    <a:accent4>
      <a:srgbClr val="EFD7CB"/>
    </a:accent4>
    <a:accent5>
      <a:srgbClr val="D7D3D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78495"/>
    </a:dk2>
    <a:lt2>
      <a:srgbClr val="F0F0F0"/>
    </a:lt2>
    <a:accent1>
      <a:srgbClr val="697B91"/>
    </a:accent1>
    <a:accent2>
      <a:srgbClr val="945455"/>
    </a:accent2>
    <a:accent3>
      <a:srgbClr val="FFD43F"/>
    </a:accent3>
    <a:accent4>
      <a:srgbClr val="6475D6"/>
    </a:accent4>
    <a:accent5>
      <a:srgbClr val="2EC5DD"/>
    </a:accent5>
    <a:accent6>
      <a:srgbClr val="FF7272"/>
    </a:accent6>
    <a:hlink>
      <a:srgbClr val="2E90F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1415</Words>
  <Application>Microsoft Office PowerPoint</Application>
  <PresentationFormat>宽屏</PresentationFormat>
  <Paragraphs>150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汉仪大宋简</vt:lpstr>
      <vt:lpstr>Consolas</vt:lpstr>
      <vt:lpstr>Arial</vt:lpstr>
      <vt:lpstr>Calibri</vt:lpstr>
      <vt:lpstr>Cambria Math</vt:lpstr>
      <vt:lpstr>汉仪细中圆简</vt:lpstr>
      <vt:lpstr>Office Theme</vt:lpstr>
      <vt:lpstr>AxMath</vt:lpstr>
      <vt:lpstr>PowerPoint 演示文稿</vt:lpstr>
      <vt:lpstr>PowerPoint 演示文稿</vt:lpstr>
      <vt:lpstr>PowerPoint 演示文稿</vt:lpstr>
      <vt:lpstr>设计目标</vt:lpstr>
      <vt:lpstr>细节考虑</vt:lpstr>
      <vt:lpstr>示例分析</vt:lpstr>
      <vt:lpstr>PowerPoint 演示文稿</vt:lpstr>
      <vt:lpstr>逻辑分析</vt:lpstr>
      <vt:lpstr>辅助记号</vt:lpstr>
      <vt:lpstr>次态表达式</vt:lpstr>
      <vt:lpstr>次态表达式分析</vt:lpstr>
      <vt:lpstr>次态表达式分析</vt:lpstr>
      <vt:lpstr>次态表达式分析</vt:lpstr>
      <vt:lpstr>状态转移表</vt:lpstr>
      <vt:lpstr>逻辑线路概览</vt:lpstr>
      <vt:lpstr>逻辑线路局部</vt:lpstr>
      <vt:lpstr>逻辑线路局部</vt:lpstr>
      <vt:lpstr>PowerPoint 演示文稿</vt:lpstr>
      <vt:lpstr>仿真代码实现</vt:lpstr>
      <vt:lpstr>仿真图像</vt:lpstr>
      <vt:lpstr>仿真分析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邓亮</dc:creator>
  <cp:lastModifiedBy>华 佳彬</cp:lastModifiedBy>
  <cp:revision>18</cp:revision>
  <dcterms:created xsi:type="dcterms:W3CDTF">2019-11-24T03:41:00Z</dcterms:created>
  <dcterms:modified xsi:type="dcterms:W3CDTF">2022-12-15T10:11:51Z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KSOTemplateUUID">
    <vt:lpwstr>v1.0_mb_PP6j9qwiieDeZ0EapBqgvA==</vt:lpwstr>
  </property>
  <property fmtid="{D5CDD505-2E9C-101B-9397-08002B2CF9AE}" pid="4" name="ICV">
    <vt:lpwstr>D70125B6F4FD4CC88EE4FDD9CEDB0119</vt:lpwstr>
  </property>
</Properties>
</file>